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7" r:id="rId3"/>
    <p:sldId id="299" r:id="rId4"/>
    <p:sldId id="306" r:id="rId5"/>
    <p:sldId id="304" r:id="rId6"/>
    <p:sldId id="303" r:id="rId7"/>
    <p:sldId id="309" r:id="rId8"/>
    <p:sldId id="308" r:id="rId9"/>
    <p:sldId id="273" r:id="rId10"/>
    <p:sldId id="305" r:id="rId11"/>
    <p:sldId id="310" r:id="rId12"/>
    <p:sldId id="316" r:id="rId13"/>
    <p:sldId id="283" r:id="rId14"/>
    <p:sldId id="260" r:id="rId15"/>
    <p:sldId id="311" r:id="rId16"/>
    <p:sldId id="312" r:id="rId17"/>
    <p:sldId id="313" r:id="rId18"/>
    <p:sldId id="31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6724" autoAdjust="0"/>
  </p:normalViewPr>
  <p:slideViewPr>
    <p:cSldViewPr>
      <p:cViewPr varScale="1">
        <p:scale>
          <a:sx n="63" d="100"/>
          <a:sy n="63" d="100"/>
        </p:scale>
        <p:origin x="-131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01342-26CE-4B7A-B509-C56E25CF3DFB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010DF-93CB-40AB-9CB4-0640A7C3A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4783-B0CB-4244-B4D5-1C31D6751DA8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4969F-76CE-4B57-8B29-85F8EDFDD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школ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3271" y="0"/>
            <a:ext cx="71107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краевой конкурс  на лучший кабинет кубановедения ОУ</a:t>
            </a:r>
            <a:endParaRPr lang="ru-RU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9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 г.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32656"/>
            <a:ext cx="5868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ОПОРНАЯ ШКОЛА ПО ПРЕПОДАВАНИЮ КУБАНОВЕДЕНИЯ</a:t>
            </a:r>
            <a:endParaRPr lang="ru-RU" sz="2400" b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296" y="4553744"/>
            <a:ext cx="63367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тнографический уголок 2.JPG"/>
          <p:cNvPicPr>
            <a:picLocks noChangeAspect="1"/>
          </p:cNvPicPr>
          <p:nvPr/>
        </p:nvPicPr>
        <p:blipFill>
          <a:blip r:embed="rId2" cstate="email"/>
          <a:srcRect b="12926"/>
          <a:stretch>
            <a:fillRect/>
          </a:stretch>
        </p:blipFill>
        <p:spPr>
          <a:xfrm>
            <a:off x="0" y="0"/>
            <a:ext cx="6573849" cy="4293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этнографический уголок 1.JPG"/>
          <p:cNvPicPr>
            <a:picLocks noChangeAspect="1"/>
          </p:cNvPicPr>
          <p:nvPr/>
        </p:nvPicPr>
        <p:blipFill>
          <a:blip r:embed="rId3" cstate="email"/>
          <a:srcRect b="12531"/>
          <a:stretch>
            <a:fillRect/>
          </a:stretch>
        </p:blipFill>
        <p:spPr>
          <a:xfrm>
            <a:off x="3523109" y="3170582"/>
            <a:ext cx="5620891" cy="3687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4797152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Экспозиции этнографического уголка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356220"/>
            <a:ext cx="867645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Практико-ориентированные проекты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Макеты дольменов и стоянок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Альбомы иллюстраций: «Греки в Причерноморье», «Золото скифов»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Путеводитель по храмам Апшеронского района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Исследовательские проекты</a:t>
            </a: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«Хадыженск – град казачий»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«Роль кубанского казачества в истории г. Хадыженска»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«Славен человек делами своими»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«Учитель, путешественник, краевед»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«История семейных отношений моих одноклассников в истории Хадыженска»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«История кубанской вышивки»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«Памятники кубанским казакам в Краснодарском крае»</a:t>
            </a:r>
          </a:p>
          <a:p>
            <a:pPr indent="360363">
              <a:buFont typeface="Arial" pitchFamily="34" charset="0"/>
              <a:buChar char="•"/>
            </a:pPr>
            <a:r>
              <a:rPr lang="ru-RU" sz="1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«Храм во имя Покрова Пресвятой Богородицы на Тамани.  К 220-летию со времени его закладки» </a:t>
            </a:r>
          </a:p>
          <a:p>
            <a:pPr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или ролевые проекты</a:t>
            </a: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Инсценировки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Интерактивная викторина «Кубань – жемчужина России»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Творческие проекты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Геральдические проекты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«Изучаем</a:t>
            </a:r>
            <a:r>
              <a:rPr kumimoji="0" lang="ru-RU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обряды»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Видеофильмы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проекты</a:t>
            </a: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70-летию Великой Победы!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Метеонаблюдения за состоянием погоды в  Хадыженске с 2002 года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544" y="-993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Проектная деятельность в кабинете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кубановедения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355976" cy="3216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37055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692696"/>
            <a:ext cx="4211960" cy="31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Люся\Desktop\банеры\7-05__9may\893.jpg"/>
          <p:cNvPicPr>
            <a:picLocks noChangeAspect="1" noChangeArrowheads="1"/>
          </p:cNvPicPr>
          <p:nvPr/>
        </p:nvPicPr>
        <p:blipFill>
          <a:blip r:embed="rId6" cstate="print"/>
          <a:srcRect l="42786"/>
          <a:stretch>
            <a:fillRect/>
          </a:stretch>
        </p:blipFill>
        <p:spPr bwMode="auto">
          <a:xfrm>
            <a:off x="2123728" y="0"/>
            <a:ext cx="5247156" cy="764704"/>
          </a:xfrm>
          <a:prstGeom prst="rect">
            <a:avLst/>
          </a:prstGeom>
          <a:noFill/>
        </p:spPr>
      </p:pic>
      <p:pic>
        <p:nvPicPr>
          <p:cNvPr id="1030" name="Picture 6" descr="C:\ВСЕ МОЕ\ВОВ\tap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8470">
            <a:off x="4054589" y="516492"/>
            <a:ext cx="1080120" cy="6961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51221_112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4866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51221_11210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9145" y="0"/>
            <a:ext cx="4394853" cy="2636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26369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Практико-ориентированные проекты учащихся 5 классов 2015  - 2016 </a:t>
            </a:r>
            <a:r>
              <a:rPr lang="ru-RU" sz="2400" b="1" dirty="0" err="1" smtClean="0">
                <a:solidFill>
                  <a:srgbClr val="0000CC"/>
                </a:solidFill>
              </a:rPr>
              <a:t>уч.г</a:t>
            </a:r>
            <a:r>
              <a:rPr lang="ru-RU" sz="2400" b="1" dirty="0" smtClean="0">
                <a:solidFill>
                  <a:srgbClr val="0000CC"/>
                </a:solidFill>
              </a:rPr>
              <a:t>.: «</a:t>
            </a:r>
            <a:r>
              <a:rPr lang="ru-RU" sz="2400" b="1" dirty="0" err="1" smtClean="0">
                <a:solidFill>
                  <a:srgbClr val="0000CC"/>
                </a:solidFill>
              </a:rPr>
              <a:t>Дольменная</a:t>
            </a:r>
            <a:r>
              <a:rPr lang="ru-RU" sz="2400" b="1" dirty="0" smtClean="0">
                <a:solidFill>
                  <a:srgbClr val="0000CC"/>
                </a:solidFill>
              </a:rPr>
              <a:t> археологическая культура» </a:t>
            </a:r>
          </a:p>
        </p:txBody>
      </p:sp>
      <p:pic>
        <p:nvPicPr>
          <p:cNvPr id="4" name="Рисунок 3" descr="IMG_20151221_112044 (2).jpg"/>
          <p:cNvPicPr>
            <a:picLocks noChangeAspect="1"/>
          </p:cNvPicPr>
          <p:nvPr/>
        </p:nvPicPr>
        <p:blipFill>
          <a:blip r:embed="rId4" cstate="print"/>
          <a:srcRect l="10754" t="17924" r="33323"/>
          <a:stretch>
            <a:fillRect/>
          </a:stretch>
        </p:blipFill>
        <p:spPr>
          <a:xfrm>
            <a:off x="3563888" y="0"/>
            <a:ext cx="1872208" cy="1648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20151221_1123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95536" y="3573016"/>
            <a:ext cx="442906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20151221_112300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932040" y="3551776"/>
            <a:ext cx="3312368" cy="272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«</a:t>
            </a:r>
            <a:r>
              <a:rPr lang="ru-RU" sz="2400" b="1" dirty="0" err="1" smtClean="0">
                <a:solidFill>
                  <a:srgbClr val="0000CC"/>
                </a:solidFill>
              </a:rPr>
              <a:t>Меоты</a:t>
            </a:r>
            <a:r>
              <a:rPr lang="ru-RU" sz="2400" b="1" dirty="0" smtClean="0">
                <a:solidFill>
                  <a:srgbClr val="0000CC"/>
                </a:solidFill>
              </a:rPr>
              <a:t> - земледельческие племена Северо-Западного Кавказа»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909834"/>
            <a:ext cx="3923929" cy="294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987824" cy="1550479"/>
          </a:xfrm>
          <a:prstGeom prst="rect">
            <a:avLst/>
          </a:prstGeom>
        </p:spPr>
      </p:pic>
      <p:pic>
        <p:nvPicPr>
          <p:cNvPr id="7" name="Picture 2" descr="C:\ВСЕ МОЕ\КУБАНОВЕДЕНИЕ\ПРОЕКТЫ КУБАНЬ\проект памятники Стаценко\памятники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езентация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355976" cy="326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ВСЕ МОЕ\КУБАНОВЕДЕНИЕ\казачество\3 (key)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161507"/>
            <a:ext cx="1080120" cy="1051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9512" y="47971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Исследовательские проекты учащихся с использованием ИКТ: презентации, видеофильмы, сайты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_20151222_12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0969"/>
            <a:ext cx="4903058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Люся\YandexDisk\Фотокамера\2015-12-22 12-56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354" y="0"/>
            <a:ext cx="5189646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Люся\YandexDisk\Фотокамера\2015-12-08 08-56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1" y="3717032"/>
            <a:ext cx="2088232" cy="2041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Люся\YandexDisk\Фотокамера\2015-12-22 12-45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3515801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16016" y="5657671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Творческие проекты учащихся 8 класса 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«Изучаем обряды»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ВСЕ МОЕ\КУБАНОВЕДЕНИЕ\ФОТО\зональный семинар\PA17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227" y="260648"/>
            <a:ext cx="4979773" cy="2296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PA1704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211960" cy="2707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25649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Экскурсию в этнографическом уголке ведет учитель </a:t>
            </a:r>
            <a:r>
              <a:rPr lang="ru-RU" sz="2400" b="1" dirty="0" err="1" smtClean="0">
                <a:solidFill>
                  <a:srgbClr val="0000CC"/>
                </a:solidFill>
              </a:rPr>
              <a:t>кубановедения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</a:rPr>
              <a:t>Полубабкина</a:t>
            </a:r>
            <a:r>
              <a:rPr lang="ru-RU" sz="2400" b="1" dirty="0" smtClean="0">
                <a:solidFill>
                  <a:srgbClr val="0000CC"/>
                </a:solidFill>
              </a:rPr>
              <a:t> Л.И.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3074" name="Picture 2" descr="C:\Users\Люся\Desktop\учитель 2012\IMG_3145.JPG"/>
          <p:cNvPicPr>
            <a:picLocks noChangeAspect="1" noChangeArrowheads="1"/>
          </p:cNvPicPr>
          <p:nvPr/>
        </p:nvPicPr>
        <p:blipFill>
          <a:blip r:embed="rId4" cstate="print"/>
          <a:srcRect l="11266" t="10960" r="9872"/>
          <a:stretch>
            <a:fillRect/>
          </a:stretch>
        </p:blipFill>
        <p:spPr bwMode="auto">
          <a:xfrm>
            <a:off x="467544" y="3284984"/>
            <a:ext cx="2462954" cy="357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72008" y="5301208"/>
            <a:ext cx="3563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Призер заключительного этапа региональной олимпиады по кубановедению в 2015 г.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Петрова Кристина 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Люся\YandexDisk\Фотокамера\2015-12-24 12-19-08.JPG"/>
          <p:cNvPicPr>
            <a:picLocks noChangeAspect="1" noChangeArrowheads="1"/>
          </p:cNvPicPr>
          <p:nvPr/>
        </p:nvPicPr>
        <p:blipFill>
          <a:blip r:embed="rId5" cstate="print"/>
          <a:srcRect t="10626" r="19287" b="9313"/>
          <a:stretch>
            <a:fillRect/>
          </a:stretch>
        </p:blipFill>
        <p:spPr bwMode="auto">
          <a:xfrm>
            <a:off x="3707904" y="3356992"/>
            <a:ext cx="5277493" cy="314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27984" y="6396335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Занятия в клубе «Криница»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6764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существует с 2010 года. Кабинет имеет площадь 48 кв.м. В кабинете 1 рабочее место учителя и 30 рабочих мест учащихся, 10 компьютеров,  3 шкафа для учебно-методических и наглядных пособий,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мультимедиапроектор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интерактивная доска. В кабинете на протяжении всех лет проводятся уроки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учащихся 5-11 классов. Заведующей кабинета является учитель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Полубабкина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Л.И. </a:t>
            </a:r>
          </a:p>
          <a:p>
            <a:pPr indent="265113" algn="just"/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Оформлены постоянные стенды: «Где казак, там и слава», «Навстречу юбилею». За эти годы были получены практически все комплекты учебно-наглядных пособий по курсу "Кубановедение" с 5 по 11 классы. Но, кроме этого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Полубабкина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Л.И. ведет активную исследовательскую и проектную деятельность, ею, совместно с Кушнаревой Т.А. разработан комплекс  методических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пособий по региональному интегрированному учебному предмету кубановедение с 5 по 11 класс. Комплект «В помощь учителю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»состоит из 4 дисков, включающий  в себя : диск 1 «Искусство», диск 2 «История. География. Внеклассная работа», диск 3 «Тесты»,  диск 4 «Кубань многонациональная». Также издательством «Традиция» выпущены «Поурочное планирование. 8 класс» и «Рабочая тетрадь по кубановедению. 8 класс» этих авторов. С годами накопился богатый теоретический и документальный материал по различным разделам курса: "История", "Музыка", "Искусство", "География", "Биология"; собраны лучшие проектные работы учащихся.</a:t>
            </a:r>
          </a:p>
          <a:p>
            <a:pPr indent="265113" algn="just"/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привлечением родительских средств в кабинете ежегодно проводится косметический ремонт. </a:t>
            </a:r>
          </a:p>
          <a:p>
            <a:pPr indent="265113" algn="just"/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это позволяет считать, что кабинет хорошо оборудован, это позволяет проводить уроки </a:t>
            </a:r>
            <a:r>
              <a:rPr lang="ru-RU" sz="17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7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соответствии с современными требованиями, предъявляемыми к ведению этого предмета в школе. </a:t>
            </a:r>
            <a:endParaRPr lang="ru-RU" sz="17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528" y="-465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ОТЧЕТ О РАБОТЕ  КАБИНЕТА  КУБАНОВЕДЕНИЯ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Люся\Desktop\CAM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8" y="-1"/>
            <a:ext cx="8460432" cy="6345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07704" y="63813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Казачье подворье во дворе школы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60466"/>
            <a:ext cx="853244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 работы кабинета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кубановедения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информационное и образовательное обслуживание  учащихся  и учителей школы по предмету. 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кабинете есть вся необходимая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документация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Библиотека кабинета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укомплектована как художественной литературой, так и справочно-информационной, которая постоянно пополняется.  </a:t>
            </a:r>
            <a:r>
              <a:rPr kumimoji="0" lang="ru-RU" sz="19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Медиатека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основном состоит из авторских разработок, есть большая подборка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DVD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дисков. Для качественной работы  подобран материал для подготовки к урокам и внеклассным мероприятиям. Благодаря качественной организации проведения экскурсий наши дети увидели много достопримечательностей.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программы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«Одаренные дети» 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работает клуб «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Криница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где занимаются ученики 7-11 классов. На заседаниях клуба дети готовятся к различным конкурсам и олимпиадам.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Внеклассная работа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немыслима без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проектной деятельности.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привлечения родителей в образовательный процесс успешная проектная деятельность была крайне затруднена,</a:t>
            </a:r>
            <a:r>
              <a:rPr kumimoji="0" lang="ru-RU" sz="19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поэтому родители, также как и социальные партнеры  активно вовлекаются в образовательный процесс.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уровень качества знаний учащихся, повысился интерес к предмету. Интерес ребят к историческим событиям нашего края, который зарождается в результате проведения предметной недели в дальнейшем не угасает. Наши учащиеся являются призерами и победителями конференций, викторин, олимпиад. 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учителей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отражается на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информационное и образовательное обслуживание  учащихся  и учителей школы по предмету «Кубановедение»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1400"/>
            <a:ext cx="91017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и задачи кабинета кубановедения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836712"/>
            <a:ext cx="3482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Документация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61455"/>
            <a:ext cx="2051720" cy="2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5"/>
            <a:ext cx="207985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19532" y="1340768"/>
            <a:ext cx="23244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65010" y="3905672"/>
            <a:ext cx="227899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19" y="4869160"/>
            <a:ext cx="1436385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35895" y="4797152"/>
            <a:ext cx="2980869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 descr="dadf4d74499b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940152" y="6093296"/>
            <a:ext cx="1459252" cy="7647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23728" y="1412776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1. Паспорт кабинета.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2. Книга учета использования технических средств обучения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3. Правила техники безопасности при работе в кабинете.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4. Правила пользования кабинетом учащимися.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5. График работы  кабинета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кубановедения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6. Акт приемки  кабинета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кубановедения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администрацией школы. </a:t>
            </a:r>
            <a:endParaRPr lang="ru-RU" sz="1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7. План работы  кабинета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кубановедения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на учебный год и перспективный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</a:rPr>
              <a:t>8. Календарно-тематическое и поурочное планирование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щий вид кабинета 6.JPG"/>
          <p:cNvPicPr>
            <a:picLocks noChangeAspect="1"/>
          </p:cNvPicPr>
          <p:nvPr/>
        </p:nvPicPr>
        <p:blipFill>
          <a:blip r:embed="rId2" cstate="email"/>
          <a:srcRect b="13580"/>
          <a:stretch>
            <a:fillRect/>
          </a:stretch>
        </p:blipFill>
        <p:spPr>
          <a:xfrm>
            <a:off x="34023" y="404664"/>
            <a:ext cx="9109977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5816" y="6309320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Общий вид кабинета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бщий вид кабинета 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2630110"/>
            <a:ext cx="9144000" cy="4227890"/>
          </a:xfrm>
          <a:prstGeom prst="rect">
            <a:avLst/>
          </a:prstGeom>
        </p:spPr>
      </p:pic>
      <p:pic>
        <p:nvPicPr>
          <p:cNvPr id="2" name="Рисунок 1" descr="общий вид кабинета 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39987" y="0"/>
            <a:ext cx="9183987" cy="3357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3284984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Оформление кабинета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Люся\Desktop\CAM00013.jpg"/>
          <p:cNvPicPr>
            <a:picLocks noChangeAspect="1" noChangeArrowheads="1"/>
          </p:cNvPicPr>
          <p:nvPr/>
        </p:nvPicPr>
        <p:blipFill>
          <a:blip r:embed="rId2" cstate="print"/>
          <a:srcRect l="5871" t="5335"/>
          <a:stretch>
            <a:fillRect/>
          </a:stretch>
        </p:blipFill>
        <p:spPr bwMode="auto">
          <a:xfrm>
            <a:off x="4716017" y="2780927"/>
            <a:ext cx="4427984" cy="3339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602700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Работа на интерактивной доске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026" name="Picture 2" descr="C:\Users\Люся\YandexDisk\Фотокамера\2015-12-24 12-00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2440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шкаф с методическими пособями 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5307247" cy="242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этикетк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221088"/>
            <a:ext cx="1944216" cy="1944216"/>
          </a:xfrm>
          <a:prstGeom prst="rect">
            <a:avLst/>
          </a:prstGeom>
        </p:spPr>
      </p:pic>
      <p:pic>
        <p:nvPicPr>
          <p:cNvPr id="9" name="Рисунок 8" descr="этикетка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221088"/>
            <a:ext cx="1944216" cy="1944216"/>
          </a:xfrm>
          <a:prstGeom prst="rect">
            <a:avLst/>
          </a:prstGeom>
        </p:spPr>
      </p:pic>
      <p:pic>
        <p:nvPicPr>
          <p:cNvPr id="10" name="Рисунок 9" descr="этикетка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636912"/>
            <a:ext cx="1872208" cy="1872208"/>
          </a:xfrm>
          <a:prstGeom prst="rect">
            <a:avLst/>
          </a:prstGeom>
        </p:spPr>
      </p:pic>
      <p:pic>
        <p:nvPicPr>
          <p:cNvPr id="11" name="Рисунок 10" descr="этикетка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2636912"/>
            <a:ext cx="1872208" cy="1872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239127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Библиотека кабинета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609329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Электронная библиотека. Авторские разработки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42"/>
          <a:stretch>
            <a:fillRect/>
          </a:stretch>
        </p:blipFill>
        <p:spPr bwMode="auto">
          <a:xfrm>
            <a:off x="0" y="0"/>
            <a:ext cx="4644008" cy="253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644008" cy="204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64088" y="2636912"/>
            <a:ext cx="31951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Страница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школьного сайта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75459"/>
            <a:ext cx="4644007" cy="248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63461"/>
            <a:ext cx="835292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47788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«Любить свой край, знать его богатства, его историю – на этих лучших чувствах к родным местам и воспитывается подлинный патриотизм российского человека»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695575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Ю.В.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Пчелинцев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слова нашего земляка учителя, краеведа Юрия Васильевича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Пчелинцева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стали лейтмотивом к созданию этнографического уголка кабинета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кубановедения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нашей школы. Наш маленький  музей еще очень молод, но каждая вещь в нем имеет свою давнюю историю.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Экспонаты собирали «всем миром» - ученики, учителя, родители – каждый старался внести свою лепту.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находки мы разделили по следующим экспозициям: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Гончарное искусство и  глиняная игрушка,  кузнечное ремесло, народная вышивка и кружево,  плетение из природных материалов,  резьба по дереву, кузнечный и слесарный промысел</a:t>
            </a:r>
          </a:p>
          <a:p>
            <a:pPr indent="265113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экспозиции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гончарное искусство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представлены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глечики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макитра, кувшин в стиле греческого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лагиноса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свистулька.</a:t>
            </a:r>
          </a:p>
          <a:p>
            <a:pPr indent="265113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Кузнечный и слесарный промысел: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утюги разных типов и времен, керосинки, чугунный горшок, серп различные предметы бытового назначения. </a:t>
            </a:r>
          </a:p>
          <a:p>
            <a:pPr indent="265113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Плетение из природных материалов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полюбилось нашим ученикам и ученики 7 б класса смастерили тын.</a:t>
            </a:r>
          </a:p>
          <a:p>
            <a:pPr indent="265113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экспозиции уголка две прялки у каждой своя история, но они обе бережно хранились в домах своих хозяев. А этим коромыслом мама нашей учительницы технологии носила воду. Народная вышивка, рушники и кружевные салфетки переданы нам нашими бабушками.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7066" y="-36095"/>
            <a:ext cx="46111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Этнографический уголок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этнографический уголок 5.JPG"/>
          <p:cNvPicPr>
            <a:picLocks noChangeAspect="1"/>
          </p:cNvPicPr>
          <p:nvPr/>
        </p:nvPicPr>
        <p:blipFill>
          <a:blip r:embed="rId2" cstate="email"/>
          <a:srcRect b="13602"/>
          <a:stretch>
            <a:fillRect/>
          </a:stretch>
        </p:blipFill>
        <p:spPr>
          <a:xfrm>
            <a:off x="3491880" y="3195502"/>
            <a:ext cx="5652121" cy="3662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этнографический уголок 3.JPG"/>
          <p:cNvPicPr>
            <a:picLocks noChangeAspect="1"/>
          </p:cNvPicPr>
          <p:nvPr/>
        </p:nvPicPr>
        <p:blipFill>
          <a:blip r:embed="rId3" cstate="email"/>
          <a:srcRect b="11883"/>
          <a:stretch>
            <a:fillRect/>
          </a:stretch>
        </p:blipFill>
        <p:spPr>
          <a:xfrm>
            <a:off x="3563888" y="0"/>
            <a:ext cx="5580112" cy="3687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5657671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Экспозиции этнографического уголка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5" name="Рисунок 4" descr="этнографический уголок.JPG"/>
          <p:cNvPicPr>
            <a:picLocks noChangeAspect="1"/>
          </p:cNvPicPr>
          <p:nvPr/>
        </p:nvPicPr>
        <p:blipFill>
          <a:blip r:embed="rId4" cstate="email"/>
          <a:srcRect l="11890"/>
          <a:stretch>
            <a:fillRect/>
          </a:stretch>
        </p:blipFill>
        <p:spPr>
          <a:xfrm>
            <a:off x="0" y="332656"/>
            <a:ext cx="3503171" cy="5301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813</Words>
  <Application>Microsoft Office PowerPoint</Application>
  <PresentationFormat>Экран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Люся</cp:lastModifiedBy>
  <cp:revision>140</cp:revision>
  <dcterms:created xsi:type="dcterms:W3CDTF">2011-10-15T19:30:32Z</dcterms:created>
  <dcterms:modified xsi:type="dcterms:W3CDTF">2015-12-25T21:15:53Z</dcterms:modified>
</cp:coreProperties>
</file>