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59" r:id="rId6"/>
    <p:sldId id="263" r:id="rId7"/>
    <p:sldId id="261" r:id="rId8"/>
    <p:sldId id="270" r:id="rId9"/>
    <p:sldId id="264" r:id="rId10"/>
    <p:sldId id="267" r:id="rId11"/>
    <p:sldId id="268" r:id="rId12"/>
    <p:sldId id="266" r:id="rId13"/>
    <p:sldId id="273" r:id="rId14"/>
    <p:sldId id="272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1EA92-6EBB-42D8-A04D-C040344906CD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5F3427-7252-4A9D-A7E2-4B16F3F91B50}">
      <dgm:prSet phldrT="[Текст]"/>
      <dgm:spPr/>
      <dgm:t>
        <a:bodyPr/>
        <a:lstStyle/>
        <a:p>
          <a:r>
            <a:rPr lang="ru-RU">
              <a:latin typeface="Cambria" pitchFamily="18" charset="0"/>
              <a:ea typeface="Cambria" pitchFamily="18" charset="0"/>
              <a:cs typeface="Times New Roman" pitchFamily="18" charset="0"/>
            </a:rPr>
            <a:t>Принцип сознательности</a:t>
          </a:r>
        </a:p>
      </dgm:t>
    </dgm:pt>
    <dgm:pt modelId="{4FE5A37F-A58A-414A-B9D3-085120D25CF2}" type="parTrans" cxnId="{9003EDF8-BF10-4C5A-8EC8-5013AD3077F8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F7BFCAFB-E355-49EB-B2B3-F5FC3BB79885}" type="sibTrans" cxnId="{9003EDF8-BF10-4C5A-8EC8-5013AD3077F8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707699EB-744C-463F-AB5F-E3F34BD78220}">
      <dgm:prSet phldrT="[Текст]"/>
      <dgm:spPr/>
      <dgm:t>
        <a:bodyPr/>
        <a:lstStyle/>
        <a:p>
          <a:r>
            <a:rPr lang="ru-RU" b="0" i="0">
              <a:latin typeface="Cambria" pitchFamily="18" charset="0"/>
              <a:ea typeface="Cambria" pitchFamily="18" charset="0"/>
              <a:cs typeface="Times New Roman" pitchFamily="18" charset="0"/>
            </a:rPr>
            <a:t>соответствие выбираемой профессии интересам, склонностями, способностями личности школьника;</a:t>
          </a:r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D92D55C8-1E1D-40A3-9ABD-F9CA17A95280}" type="parTrans" cxnId="{3391838A-3639-46F6-80E3-DBFC3AEEDEE7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B3A63EAC-EA63-458B-A26D-C630C21A344C}" type="sibTrans" cxnId="{3391838A-3639-46F6-80E3-DBFC3AEEDEE7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D04A4B61-14A8-4EF2-95C5-C5F3DA70E7C1}">
      <dgm:prSet phldrT="[Текст]"/>
      <dgm:spPr/>
      <dgm:t>
        <a:bodyPr/>
        <a:lstStyle/>
        <a:p>
          <a:r>
            <a:rPr lang="ru-RU">
              <a:latin typeface="Cambria" pitchFamily="18" charset="0"/>
              <a:ea typeface="Cambria" pitchFamily="18" charset="0"/>
              <a:cs typeface="Times New Roman" pitchFamily="18" charset="0"/>
            </a:rPr>
            <a:t>Принцип соответствия потребностей</a:t>
          </a:r>
        </a:p>
      </dgm:t>
    </dgm:pt>
    <dgm:pt modelId="{B9659FAA-9819-4DED-A210-CFA113419822}" type="parTrans" cxnId="{9F4F9BCE-5A99-4D41-A066-F8E8BDEBC812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9CB16B61-BA7E-49ED-9F48-A99D2FB32220}" type="sibTrans" cxnId="{9F4F9BCE-5A99-4D41-A066-F8E8BDEBC812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D4815AC6-F733-4D8F-B0E3-263DA3CB1CE7}">
      <dgm:prSet phldrT="[Текст]"/>
      <dgm:spPr/>
      <dgm:t>
        <a:bodyPr/>
        <a:lstStyle/>
        <a:p>
          <a:r>
            <a:rPr lang="ru-RU" b="0" i="0">
              <a:latin typeface="Cambria" pitchFamily="18" charset="0"/>
              <a:ea typeface="Cambria" pitchFamily="18" charset="0"/>
              <a:cs typeface="Times New Roman" pitchFamily="18" charset="0"/>
            </a:rPr>
            <a:t>соответствие выбираемой  ребёнком профессии и одновременно потребностям общества в кадрах определенной профессии.</a:t>
          </a:r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A547C533-CF54-4C52-B162-6F9456090481}" type="parTrans" cxnId="{BD6679E8-9F50-42A0-8372-636EA7CD5266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B0E39B7D-FB7D-42AC-AD39-2E7B3FEE332D}" type="sibTrans" cxnId="{BD6679E8-9F50-42A0-8372-636EA7CD5266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4783586C-600D-4B22-9042-EB0BB8CC6548}">
      <dgm:prSet/>
      <dgm:spPr/>
      <dgm:t>
        <a:bodyPr/>
        <a:lstStyle/>
        <a:p>
          <a:r>
            <a:rPr lang="ru-RU">
              <a:latin typeface="Cambria" pitchFamily="18" charset="0"/>
              <a:ea typeface="Cambria" pitchFamily="18" charset="0"/>
              <a:cs typeface="Times New Roman" pitchFamily="18" charset="0"/>
            </a:rPr>
            <a:t>Принцип активности</a:t>
          </a:r>
        </a:p>
      </dgm:t>
    </dgm:pt>
    <dgm:pt modelId="{1B56991F-B885-4596-845A-415EA03A042B}" type="parTrans" cxnId="{D060109C-3EB2-48E5-817D-37B2A974D83F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61984AA8-4B31-406D-B157-F9E94A224B6F}" type="sibTrans" cxnId="{D060109C-3EB2-48E5-817D-37B2A974D83F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154C15EB-38DF-4A9E-B994-58F24B734396}">
      <dgm:prSet/>
      <dgm:spPr/>
      <dgm:t>
        <a:bodyPr/>
        <a:lstStyle/>
        <a:p>
          <a:r>
            <a:rPr lang="ru-RU">
              <a:latin typeface="Cambria" pitchFamily="18" charset="0"/>
              <a:ea typeface="Cambria" pitchFamily="18" charset="0"/>
              <a:cs typeface="Times New Roman" pitchFamily="18" charset="0"/>
            </a:rPr>
            <a:t>Принцип развития личности</a:t>
          </a:r>
        </a:p>
      </dgm:t>
    </dgm:pt>
    <dgm:pt modelId="{47A07772-8034-4195-B933-DED2D8C2B483}" type="parTrans" cxnId="{55D96A62-1566-4AC4-91C3-992EB38C2D93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E55760A6-6663-4EC0-9A72-37789CC0E4C8}" type="sibTrans" cxnId="{55D96A62-1566-4AC4-91C3-992EB38C2D93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BA1D1639-37CD-450E-9E76-DB06E6A2E279}">
      <dgm:prSet/>
      <dgm:spPr/>
      <dgm:t>
        <a:bodyPr/>
        <a:lstStyle/>
        <a:p>
          <a:pPr algn="l"/>
          <a:r>
            <a:rPr lang="ru-RU" dirty="0">
              <a:latin typeface="Cambria" pitchFamily="18" charset="0"/>
              <a:ea typeface="Cambria" pitchFamily="18" charset="0"/>
              <a:cs typeface="Times New Roman" pitchFamily="18" charset="0"/>
            </a:rPr>
            <a:t>совмещение разных типов </a:t>
          </a:r>
          <a:r>
            <a:rPr lang="ru-RU" dirty="0" err="1">
              <a:latin typeface="Cambria" pitchFamily="18" charset="0"/>
              <a:ea typeface="Cambria" pitchFamily="18" charset="0"/>
              <a:cs typeface="Times New Roman" pitchFamily="18" charset="0"/>
            </a:rPr>
            <a:t>деяетнльности</a:t>
          </a:r>
          <a:r>
            <a:rPr lang="ru-RU" dirty="0">
              <a:latin typeface="Cambria" pitchFamily="18" charset="0"/>
              <a:ea typeface="Cambria" pitchFamily="18" charset="0"/>
              <a:cs typeface="Times New Roman" pitchFamily="18" charset="0"/>
            </a:rPr>
            <a:t> школьников (участие в тестированиях, деловых играх, </a:t>
          </a:r>
          <a:r>
            <a:rPr lang="ru-RU" dirty="0" err="1">
              <a:latin typeface="Cambria" pitchFamily="18" charset="0"/>
              <a:ea typeface="Cambria" pitchFamily="18" charset="0"/>
              <a:cs typeface="Times New Roman" pitchFamily="18" charset="0"/>
            </a:rPr>
            <a:t>профпробах</a:t>
          </a:r>
          <a:r>
            <a:rPr lang="ru-RU" dirty="0">
              <a:latin typeface="Cambria" pitchFamily="18" charset="0"/>
              <a:ea typeface="Cambria" pitchFamily="18" charset="0"/>
              <a:cs typeface="Times New Roman" pitchFamily="18" charset="0"/>
            </a:rPr>
            <a:t>, тренировочных стажировках)</a:t>
          </a:r>
        </a:p>
      </dgm:t>
    </dgm:pt>
    <dgm:pt modelId="{CE4769FF-1805-4053-AD0C-55A6B2281AB4}" type="parTrans" cxnId="{70B4174D-C740-4AA2-A106-14787955ACCF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2CC1F70B-94E4-4D74-8DEE-6472C2ECBBD4}" type="sibTrans" cxnId="{70B4174D-C740-4AA2-A106-14787955ACCF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2F0B69D9-4427-4ABF-A9BA-EE993D3BEE21}">
      <dgm:prSet/>
      <dgm:spPr/>
      <dgm:t>
        <a:bodyPr/>
        <a:lstStyle/>
        <a:p>
          <a:r>
            <a:rPr lang="ru-RU" b="0" i="0">
              <a:latin typeface="Cambria" pitchFamily="18" charset="0"/>
              <a:ea typeface="Cambria" pitchFamily="18" charset="0"/>
              <a:cs typeface="Times New Roman" pitchFamily="18" charset="0"/>
            </a:rPr>
            <a:t>определением своей  внутренней позиции, формирование мировоззрения,  расширение диапазона социальных ролей, развитие мышления, формирование активной жизненной позиции</a:t>
          </a:r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77A16EF5-F69F-462F-AE98-00F0BA03A5B4}" type="parTrans" cxnId="{E1EC5648-FBC8-43C1-98BC-8E817E416E43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214AF6C0-2095-4B84-8E81-751D5F98C732}" type="sibTrans" cxnId="{E1EC5648-FBC8-43C1-98BC-8E817E416E43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  <a:cs typeface="Times New Roman" pitchFamily="18" charset="0"/>
          </a:endParaRPr>
        </a:p>
      </dgm:t>
    </dgm:pt>
    <dgm:pt modelId="{1851322E-85D7-42B7-8A15-90FAEC771D22}" type="pres">
      <dgm:prSet presAssocID="{F271EA92-6EBB-42D8-A04D-C040344906C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335660-2549-41CC-A482-EB2398E875AF}" type="pres">
      <dgm:prSet presAssocID="{305F3427-7252-4A9D-A7E2-4B16F3F91B50}" presName="linNode" presStyleCnt="0"/>
      <dgm:spPr/>
    </dgm:pt>
    <dgm:pt modelId="{D9880EF8-D8FC-4E3E-8A35-214273D09D56}" type="pres">
      <dgm:prSet presAssocID="{305F3427-7252-4A9D-A7E2-4B16F3F91B50}" presName="parentShp" presStyleLbl="node1" presStyleIdx="0" presStyleCnt="4" custScaleY="65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4372C-F851-4F8E-B004-0F3A14FE966F}" type="pres">
      <dgm:prSet presAssocID="{305F3427-7252-4A9D-A7E2-4B16F3F91B50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61FCD-D982-4973-8B77-B0C76CC1DD73}" type="pres">
      <dgm:prSet presAssocID="{F7BFCAFB-E355-49EB-B2B3-F5FC3BB79885}" presName="spacing" presStyleCnt="0"/>
      <dgm:spPr/>
    </dgm:pt>
    <dgm:pt modelId="{57A1FAA0-143B-4FEB-9E71-592609DCFB49}" type="pres">
      <dgm:prSet presAssocID="{D04A4B61-14A8-4EF2-95C5-C5F3DA70E7C1}" presName="linNode" presStyleCnt="0"/>
      <dgm:spPr/>
    </dgm:pt>
    <dgm:pt modelId="{34691874-F2BE-46EB-B248-78BA24E13200}" type="pres">
      <dgm:prSet presAssocID="{D04A4B61-14A8-4EF2-95C5-C5F3DA70E7C1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483C4-3F10-454F-A71C-241BD2017594}" type="pres">
      <dgm:prSet presAssocID="{D04A4B61-14A8-4EF2-95C5-C5F3DA70E7C1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01331-8A68-48CB-8A4C-ECFA5C791854}" type="pres">
      <dgm:prSet presAssocID="{9CB16B61-BA7E-49ED-9F48-A99D2FB32220}" presName="spacing" presStyleCnt="0"/>
      <dgm:spPr/>
    </dgm:pt>
    <dgm:pt modelId="{9FCD15F4-E1E3-4E6E-97E3-A3482DAC1F6A}" type="pres">
      <dgm:prSet presAssocID="{4783586C-600D-4B22-9042-EB0BB8CC6548}" presName="linNode" presStyleCnt="0"/>
      <dgm:spPr/>
    </dgm:pt>
    <dgm:pt modelId="{6CDEFB29-7336-42CE-B5E6-F52D9B640B2C}" type="pres">
      <dgm:prSet presAssocID="{4783586C-600D-4B22-9042-EB0BB8CC6548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FFA39-623B-4621-89B6-846A1A80CD89}" type="pres">
      <dgm:prSet presAssocID="{4783586C-600D-4B22-9042-EB0BB8CC6548}" presName="childShp" presStyleLbl="bgAccFollowNode1" presStyleIdx="2" presStyleCnt="4" custScaleY="132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FEE60-C238-4A6A-BA2D-5A8537CCF856}" type="pres">
      <dgm:prSet presAssocID="{61984AA8-4B31-406D-B157-F9E94A224B6F}" presName="spacing" presStyleCnt="0"/>
      <dgm:spPr/>
    </dgm:pt>
    <dgm:pt modelId="{7EAFEDE7-921F-4579-873D-5E2D8B3DFBAD}" type="pres">
      <dgm:prSet presAssocID="{154C15EB-38DF-4A9E-B994-58F24B734396}" presName="linNode" presStyleCnt="0"/>
      <dgm:spPr/>
    </dgm:pt>
    <dgm:pt modelId="{F14BECE0-EA39-4D93-83C0-F3B54F08E91E}" type="pres">
      <dgm:prSet presAssocID="{154C15EB-38DF-4A9E-B994-58F24B73439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73092-11A6-4E83-84C3-549C2ACE1DD2}" type="pres">
      <dgm:prSet presAssocID="{154C15EB-38DF-4A9E-B994-58F24B734396}" presName="childShp" presStyleLbl="bgAccFollowNode1" presStyleIdx="3" presStyleCnt="4" custScaleY="122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0109C-3EB2-48E5-817D-37B2A974D83F}" srcId="{F271EA92-6EBB-42D8-A04D-C040344906CD}" destId="{4783586C-600D-4B22-9042-EB0BB8CC6548}" srcOrd="2" destOrd="0" parTransId="{1B56991F-B885-4596-845A-415EA03A042B}" sibTransId="{61984AA8-4B31-406D-B157-F9E94A224B6F}"/>
    <dgm:cxn modelId="{C948515B-ED72-4472-B2CC-F685EC3D1FD2}" type="presOf" srcId="{154C15EB-38DF-4A9E-B994-58F24B734396}" destId="{F14BECE0-EA39-4D93-83C0-F3B54F08E91E}" srcOrd="0" destOrd="0" presId="urn:microsoft.com/office/officeart/2005/8/layout/vList6"/>
    <dgm:cxn modelId="{E1EC5648-FBC8-43C1-98BC-8E817E416E43}" srcId="{154C15EB-38DF-4A9E-B994-58F24B734396}" destId="{2F0B69D9-4427-4ABF-A9BA-EE993D3BEE21}" srcOrd="0" destOrd="0" parTransId="{77A16EF5-F69F-462F-AE98-00F0BA03A5B4}" sibTransId="{214AF6C0-2095-4B84-8E81-751D5F98C732}"/>
    <dgm:cxn modelId="{70B4174D-C740-4AA2-A106-14787955ACCF}" srcId="{4783586C-600D-4B22-9042-EB0BB8CC6548}" destId="{BA1D1639-37CD-450E-9E76-DB06E6A2E279}" srcOrd="0" destOrd="0" parTransId="{CE4769FF-1805-4053-AD0C-55A6B2281AB4}" sibTransId="{2CC1F70B-94E4-4D74-8DEE-6472C2ECBBD4}"/>
    <dgm:cxn modelId="{88239F81-1A11-4BA9-A61A-5631342255C9}" type="presOf" srcId="{BA1D1639-37CD-450E-9E76-DB06E6A2E279}" destId="{D9FFFA39-623B-4621-89B6-846A1A80CD89}" srcOrd="0" destOrd="0" presId="urn:microsoft.com/office/officeart/2005/8/layout/vList6"/>
    <dgm:cxn modelId="{9003EDF8-BF10-4C5A-8EC8-5013AD3077F8}" srcId="{F271EA92-6EBB-42D8-A04D-C040344906CD}" destId="{305F3427-7252-4A9D-A7E2-4B16F3F91B50}" srcOrd="0" destOrd="0" parTransId="{4FE5A37F-A58A-414A-B9D3-085120D25CF2}" sibTransId="{F7BFCAFB-E355-49EB-B2B3-F5FC3BB79885}"/>
    <dgm:cxn modelId="{4375E48A-6072-4DD1-8E47-DC71C82FE465}" type="presOf" srcId="{305F3427-7252-4A9D-A7E2-4B16F3F91B50}" destId="{D9880EF8-D8FC-4E3E-8A35-214273D09D56}" srcOrd="0" destOrd="0" presId="urn:microsoft.com/office/officeart/2005/8/layout/vList6"/>
    <dgm:cxn modelId="{F2E1E65A-EF64-494C-9295-78E936719092}" type="presOf" srcId="{707699EB-744C-463F-AB5F-E3F34BD78220}" destId="{DCE4372C-F851-4F8E-B004-0F3A14FE966F}" srcOrd="0" destOrd="0" presId="urn:microsoft.com/office/officeart/2005/8/layout/vList6"/>
    <dgm:cxn modelId="{B55064B5-65BF-4463-95C6-8E3494D26E3C}" type="presOf" srcId="{D4815AC6-F733-4D8F-B0E3-263DA3CB1CE7}" destId="{B54483C4-3F10-454F-A71C-241BD2017594}" srcOrd="0" destOrd="0" presId="urn:microsoft.com/office/officeart/2005/8/layout/vList6"/>
    <dgm:cxn modelId="{9F4F9BCE-5A99-4D41-A066-F8E8BDEBC812}" srcId="{F271EA92-6EBB-42D8-A04D-C040344906CD}" destId="{D04A4B61-14A8-4EF2-95C5-C5F3DA70E7C1}" srcOrd="1" destOrd="0" parTransId="{B9659FAA-9819-4DED-A210-CFA113419822}" sibTransId="{9CB16B61-BA7E-49ED-9F48-A99D2FB32220}"/>
    <dgm:cxn modelId="{55D96A62-1566-4AC4-91C3-992EB38C2D93}" srcId="{F271EA92-6EBB-42D8-A04D-C040344906CD}" destId="{154C15EB-38DF-4A9E-B994-58F24B734396}" srcOrd="3" destOrd="0" parTransId="{47A07772-8034-4195-B933-DED2D8C2B483}" sibTransId="{E55760A6-6663-4EC0-9A72-37789CC0E4C8}"/>
    <dgm:cxn modelId="{BD6679E8-9F50-42A0-8372-636EA7CD5266}" srcId="{D04A4B61-14A8-4EF2-95C5-C5F3DA70E7C1}" destId="{D4815AC6-F733-4D8F-B0E3-263DA3CB1CE7}" srcOrd="0" destOrd="0" parTransId="{A547C533-CF54-4C52-B162-6F9456090481}" sibTransId="{B0E39B7D-FB7D-42AC-AD39-2E7B3FEE332D}"/>
    <dgm:cxn modelId="{4E0521A7-21F5-4505-9EDE-1E07DBCEDE25}" type="presOf" srcId="{4783586C-600D-4B22-9042-EB0BB8CC6548}" destId="{6CDEFB29-7336-42CE-B5E6-F52D9B640B2C}" srcOrd="0" destOrd="0" presId="urn:microsoft.com/office/officeart/2005/8/layout/vList6"/>
    <dgm:cxn modelId="{D3B17E7B-558C-477C-9EDC-6F585618FF51}" type="presOf" srcId="{F271EA92-6EBB-42D8-A04D-C040344906CD}" destId="{1851322E-85D7-42B7-8A15-90FAEC771D22}" srcOrd="0" destOrd="0" presId="urn:microsoft.com/office/officeart/2005/8/layout/vList6"/>
    <dgm:cxn modelId="{4EF7B0CF-4BCB-4E5A-8602-C9434ABEC9BE}" type="presOf" srcId="{D04A4B61-14A8-4EF2-95C5-C5F3DA70E7C1}" destId="{34691874-F2BE-46EB-B248-78BA24E13200}" srcOrd="0" destOrd="0" presId="urn:microsoft.com/office/officeart/2005/8/layout/vList6"/>
    <dgm:cxn modelId="{3391838A-3639-46F6-80E3-DBFC3AEEDEE7}" srcId="{305F3427-7252-4A9D-A7E2-4B16F3F91B50}" destId="{707699EB-744C-463F-AB5F-E3F34BD78220}" srcOrd="0" destOrd="0" parTransId="{D92D55C8-1E1D-40A3-9ABD-F9CA17A95280}" sibTransId="{B3A63EAC-EA63-458B-A26D-C630C21A344C}"/>
    <dgm:cxn modelId="{B36EEEEC-D05E-44CB-8583-6F3502C98BDD}" type="presOf" srcId="{2F0B69D9-4427-4ABF-A9BA-EE993D3BEE21}" destId="{FAA73092-11A6-4E83-84C3-549C2ACE1DD2}" srcOrd="0" destOrd="0" presId="urn:microsoft.com/office/officeart/2005/8/layout/vList6"/>
    <dgm:cxn modelId="{B0E2FAAD-1B3F-4597-86FF-985C4486143D}" type="presParOf" srcId="{1851322E-85D7-42B7-8A15-90FAEC771D22}" destId="{CD335660-2549-41CC-A482-EB2398E875AF}" srcOrd="0" destOrd="0" presId="urn:microsoft.com/office/officeart/2005/8/layout/vList6"/>
    <dgm:cxn modelId="{A9BC1C26-8D31-4B29-B595-E2A4D58898DB}" type="presParOf" srcId="{CD335660-2549-41CC-A482-EB2398E875AF}" destId="{D9880EF8-D8FC-4E3E-8A35-214273D09D56}" srcOrd="0" destOrd="0" presId="urn:microsoft.com/office/officeart/2005/8/layout/vList6"/>
    <dgm:cxn modelId="{99909C08-7C3F-41BA-BC45-EAB5A0B17B90}" type="presParOf" srcId="{CD335660-2549-41CC-A482-EB2398E875AF}" destId="{DCE4372C-F851-4F8E-B004-0F3A14FE966F}" srcOrd="1" destOrd="0" presId="urn:microsoft.com/office/officeart/2005/8/layout/vList6"/>
    <dgm:cxn modelId="{021C4613-3419-48F9-A209-2F9EF7A839A6}" type="presParOf" srcId="{1851322E-85D7-42B7-8A15-90FAEC771D22}" destId="{8DA61FCD-D982-4973-8B77-B0C76CC1DD73}" srcOrd="1" destOrd="0" presId="urn:microsoft.com/office/officeart/2005/8/layout/vList6"/>
    <dgm:cxn modelId="{DE624BCF-481F-4FEA-A398-CEA8EDDE01A6}" type="presParOf" srcId="{1851322E-85D7-42B7-8A15-90FAEC771D22}" destId="{57A1FAA0-143B-4FEB-9E71-592609DCFB49}" srcOrd="2" destOrd="0" presId="urn:microsoft.com/office/officeart/2005/8/layout/vList6"/>
    <dgm:cxn modelId="{B37B77E6-31FC-4A79-AFE1-95400CDD7D01}" type="presParOf" srcId="{57A1FAA0-143B-4FEB-9E71-592609DCFB49}" destId="{34691874-F2BE-46EB-B248-78BA24E13200}" srcOrd="0" destOrd="0" presId="urn:microsoft.com/office/officeart/2005/8/layout/vList6"/>
    <dgm:cxn modelId="{EE93425D-E425-43F6-BD30-B452ED4A49DC}" type="presParOf" srcId="{57A1FAA0-143B-4FEB-9E71-592609DCFB49}" destId="{B54483C4-3F10-454F-A71C-241BD2017594}" srcOrd="1" destOrd="0" presId="urn:microsoft.com/office/officeart/2005/8/layout/vList6"/>
    <dgm:cxn modelId="{FDA23975-E0C8-4EB4-AB00-AD089E1AF9AD}" type="presParOf" srcId="{1851322E-85D7-42B7-8A15-90FAEC771D22}" destId="{6BC01331-8A68-48CB-8A4C-ECFA5C791854}" srcOrd="3" destOrd="0" presId="urn:microsoft.com/office/officeart/2005/8/layout/vList6"/>
    <dgm:cxn modelId="{E238F37B-5A24-48C4-B54E-D9C0666B279E}" type="presParOf" srcId="{1851322E-85D7-42B7-8A15-90FAEC771D22}" destId="{9FCD15F4-E1E3-4E6E-97E3-A3482DAC1F6A}" srcOrd="4" destOrd="0" presId="urn:microsoft.com/office/officeart/2005/8/layout/vList6"/>
    <dgm:cxn modelId="{D81A13CB-3D02-4D10-BC88-ECD2EC50B32B}" type="presParOf" srcId="{9FCD15F4-E1E3-4E6E-97E3-A3482DAC1F6A}" destId="{6CDEFB29-7336-42CE-B5E6-F52D9B640B2C}" srcOrd="0" destOrd="0" presId="urn:microsoft.com/office/officeart/2005/8/layout/vList6"/>
    <dgm:cxn modelId="{758F6B27-B96D-4E92-AD98-A4D6CB1F095F}" type="presParOf" srcId="{9FCD15F4-E1E3-4E6E-97E3-A3482DAC1F6A}" destId="{D9FFFA39-623B-4621-89B6-846A1A80CD89}" srcOrd="1" destOrd="0" presId="urn:microsoft.com/office/officeart/2005/8/layout/vList6"/>
    <dgm:cxn modelId="{50FF489B-D41E-4AF3-ACFB-C21DBE4A5EDF}" type="presParOf" srcId="{1851322E-85D7-42B7-8A15-90FAEC771D22}" destId="{2A0FEE60-C238-4A6A-BA2D-5A8537CCF856}" srcOrd="5" destOrd="0" presId="urn:microsoft.com/office/officeart/2005/8/layout/vList6"/>
    <dgm:cxn modelId="{3B44B4DC-974E-4A13-A959-2F6069FEAAED}" type="presParOf" srcId="{1851322E-85D7-42B7-8A15-90FAEC771D22}" destId="{7EAFEDE7-921F-4579-873D-5E2D8B3DFBAD}" srcOrd="6" destOrd="0" presId="urn:microsoft.com/office/officeart/2005/8/layout/vList6"/>
    <dgm:cxn modelId="{3DEFE9DC-A26F-4749-924F-ECD63ED8D4A1}" type="presParOf" srcId="{7EAFEDE7-921F-4579-873D-5E2D8B3DFBAD}" destId="{F14BECE0-EA39-4D93-83C0-F3B54F08E91E}" srcOrd="0" destOrd="0" presId="urn:microsoft.com/office/officeart/2005/8/layout/vList6"/>
    <dgm:cxn modelId="{F155937B-0157-4F3C-AED6-CB1C17B56C1F}" type="presParOf" srcId="{7EAFEDE7-921F-4579-873D-5E2D8B3DFBAD}" destId="{FAA73092-11A6-4E83-84C3-549C2ACE1D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5EC651-BBB2-4048-AB19-0B74EAC48BB9}" type="doc">
      <dgm:prSet loTypeId="urn:microsoft.com/office/officeart/2005/8/layout/radial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D60FFD-A5C1-4A6E-AB29-847A52BA8F8B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Этапы реализации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gm:t>
    </dgm:pt>
    <dgm:pt modelId="{F65B06F1-7349-41EF-80A1-158FA52B960B}" type="parTrans" cxnId="{5B6EECB6-E580-4E2A-A1D9-78B2263E5099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</a:endParaRPr>
        </a:p>
      </dgm:t>
    </dgm:pt>
    <dgm:pt modelId="{FC19196E-91E5-4550-BA89-9CC2F130E166}" type="sibTrans" cxnId="{5B6EECB6-E580-4E2A-A1D9-78B2263E5099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</a:endParaRPr>
        </a:p>
      </dgm:t>
    </dgm:pt>
    <dgm:pt modelId="{6407B276-8D95-4476-874E-1BA81C58B8FE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  <a:ea typeface="Cambria" pitchFamily="18" charset="0"/>
            </a:rPr>
            <a:t>1. Нормативно-подготовительный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726F16CF-458F-407C-BA4A-81C53DF1F566}" type="parTrans" cxnId="{1FC5E2DA-4A81-469E-B5F1-701B344E7B86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</a:endParaRPr>
        </a:p>
      </dgm:t>
    </dgm:pt>
    <dgm:pt modelId="{BBED18C7-3C38-436A-BFA0-C992A482AE62}" type="sibTrans" cxnId="{1FC5E2DA-4A81-469E-B5F1-701B344E7B86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</a:endParaRPr>
        </a:p>
      </dgm:t>
    </dgm:pt>
    <dgm:pt modelId="{4CF9D3BB-6894-4281-930A-65693ACAF80D}">
      <dgm:prSet phldrT="[Текст]"/>
      <dgm:spPr/>
      <dgm:t>
        <a:bodyPr/>
        <a:lstStyle/>
        <a:p>
          <a:r>
            <a:rPr lang="ru-RU" b="1" smtClean="0">
              <a:latin typeface="Cambria" pitchFamily="18" charset="0"/>
              <a:ea typeface="Cambria" pitchFamily="18" charset="0"/>
            </a:rPr>
            <a:t>2.Организационный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AC0237EE-FB16-4C99-B1F9-EB37BF398867}" type="parTrans" cxnId="{5A86DBAC-141A-4B26-877B-2569C680F78C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</a:endParaRPr>
        </a:p>
      </dgm:t>
    </dgm:pt>
    <dgm:pt modelId="{D711BDBC-552B-47ED-B8BC-B942827BE4A8}" type="sibTrans" cxnId="{5A86DBAC-141A-4B26-877B-2569C680F78C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</a:endParaRPr>
        </a:p>
      </dgm:t>
    </dgm:pt>
    <dgm:pt modelId="{D21895D3-DBCF-45E6-81E9-77A05EAD874A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  <a:ea typeface="Cambria" pitchFamily="18" charset="0"/>
            </a:rPr>
            <a:t>3. Внедренческий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69BDA372-E8AC-4C13-B946-5F724A992B2C}" type="parTrans" cxnId="{8518A627-A635-4B83-8695-B0BC15D9A976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</a:endParaRPr>
        </a:p>
      </dgm:t>
    </dgm:pt>
    <dgm:pt modelId="{30838766-3B49-4700-AA8E-9F2D8478A4AA}" type="sibTrans" cxnId="{8518A627-A635-4B83-8695-B0BC15D9A976}">
      <dgm:prSet/>
      <dgm:spPr/>
      <dgm:t>
        <a:bodyPr/>
        <a:lstStyle/>
        <a:p>
          <a:endParaRPr lang="ru-RU">
            <a:latin typeface="Cambria" pitchFamily="18" charset="0"/>
            <a:ea typeface="Cambria" pitchFamily="18" charset="0"/>
          </a:endParaRPr>
        </a:p>
      </dgm:t>
    </dgm:pt>
    <dgm:pt modelId="{5672F01D-583E-4EAB-95DB-61897111774C}" type="pres">
      <dgm:prSet presAssocID="{C45EC651-BBB2-4048-AB19-0B74EAC48B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D8B48A-99AC-44AB-A36C-FEEAF35B2C14}" type="pres">
      <dgm:prSet presAssocID="{C1D60FFD-A5C1-4A6E-AB29-847A52BA8F8B}" presName="centerShape" presStyleLbl="node0" presStyleIdx="0" presStyleCnt="1"/>
      <dgm:spPr/>
      <dgm:t>
        <a:bodyPr/>
        <a:lstStyle/>
        <a:p>
          <a:endParaRPr lang="ru-RU"/>
        </a:p>
      </dgm:t>
    </dgm:pt>
    <dgm:pt modelId="{1E34CE2E-6D4A-4134-8DE1-E72A2FF64EEC}" type="pres">
      <dgm:prSet presAssocID="{726F16CF-458F-407C-BA4A-81C53DF1F566}" presName="parTrans" presStyleLbl="sibTrans2D1" presStyleIdx="0" presStyleCnt="3"/>
      <dgm:spPr/>
      <dgm:t>
        <a:bodyPr/>
        <a:lstStyle/>
        <a:p>
          <a:endParaRPr lang="ru-RU"/>
        </a:p>
      </dgm:t>
    </dgm:pt>
    <dgm:pt modelId="{64837E0F-1DCD-4ED9-A040-73F5588485DE}" type="pres">
      <dgm:prSet presAssocID="{726F16CF-458F-407C-BA4A-81C53DF1F56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5BEF984-C1C7-45CB-808B-01F9136E1EA9}" type="pres">
      <dgm:prSet presAssocID="{6407B276-8D95-4476-874E-1BA81C58B8FE}" presName="node" presStyleLbl="node1" presStyleIdx="0" presStyleCnt="3" custScaleY="41106" custRadScaleRad="95648" custRadScaleInc="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A7607-E192-4956-8145-EB342398A46D}" type="pres">
      <dgm:prSet presAssocID="{AC0237EE-FB16-4C99-B1F9-EB37BF398867}" presName="parTrans" presStyleLbl="sibTrans2D1" presStyleIdx="1" presStyleCnt="3"/>
      <dgm:spPr/>
      <dgm:t>
        <a:bodyPr/>
        <a:lstStyle/>
        <a:p>
          <a:endParaRPr lang="ru-RU"/>
        </a:p>
      </dgm:t>
    </dgm:pt>
    <dgm:pt modelId="{DE3AED83-F6AF-4E3A-9B26-1C5CF2908995}" type="pres">
      <dgm:prSet presAssocID="{AC0237EE-FB16-4C99-B1F9-EB37BF39886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3B4A7A4-9FC8-4B18-909A-B39A2D173593}" type="pres">
      <dgm:prSet presAssocID="{4CF9D3BB-6894-4281-930A-65693ACAF80D}" presName="node" presStyleLbl="node1" presStyleIdx="1" presStyleCnt="3" custScaleY="51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DA34A-BF6F-428D-A1FF-C8A8ED2B7B82}" type="pres">
      <dgm:prSet presAssocID="{69BDA372-E8AC-4C13-B946-5F724A992B2C}" presName="parTrans" presStyleLbl="sibTrans2D1" presStyleIdx="2" presStyleCnt="3"/>
      <dgm:spPr/>
      <dgm:t>
        <a:bodyPr/>
        <a:lstStyle/>
        <a:p>
          <a:endParaRPr lang="ru-RU"/>
        </a:p>
      </dgm:t>
    </dgm:pt>
    <dgm:pt modelId="{884C2424-9F5E-4788-BEB9-99F06B77DADC}" type="pres">
      <dgm:prSet presAssocID="{69BDA372-E8AC-4C13-B946-5F724A992B2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B5CFA3A-A539-41C5-B21B-3B2F76E0827F}" type="pres">
      <dgm:prSet presAssocID="{D21895D3-DBCF-45E6-81E9-77A05EAD874A}" presName="node" presStyleLbl="node1" presStyleIdx="2" presStyleCnt="3" custScaleY="45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580BE-E92D-4049-9C11-E32803396C86}" type="presOf" srcId="{69BDA372-E8AC-4C13-B946-5F724A992B2C}" destId="{643DA34A-BF6F-428D-A1FF-C8A8ED2B7B82}" srcOrd="0" destOrd="0" presId="urn:microsoft.com/office/officeart/2005/8/layout/radial5"/>
    <dgm:cxn modelId="{B80C7953-E9E3-4014-AC18-EED09C7BB11F}" type="presOf" srcId="{AC0237EE-FB16-4C99-B1F9-EB37BF398867}" destId="{DE3AED83-F6AF-4E3A-9B26-1C5CF2908995}" srcOrd="1" destOrd="0" presId="urn:microsoft.com/office/officeart/2005/8/layout/radial5"/>
    <dgm:cxn modelId="{ECF33C32-469C-4AD9-8B34-746AC68CC468}" type="presOf" srcId="{4CF9D3BB-6894-4281-930A-65693ACAF80D}" destId="{13B4A7A4-9FC8-4B18-909A-B39A2D173593}" srcOrd="0" destOrd="0" presId="urn:microsoft.com/office/officeart/2005/8/layout/radial5"/>
    <dgm:cxn modelId="{5A86DBAC-141A-4B26-877B-2569C680F78C}" srcId="{C1D60FFD-A5C1-4A6E-AB29-847A52BA8F8B}" destId="{4CF9D3BB-6894-4281-930A-65693ACAF80D}" srcOrd="1" destOrd="0" parTransId="{AC0237EE-FB16-4C99-B1F9-EB37BF398867}" sibTransId="{D711BDBC-552B-47ED-B8BC-B942827BE4A8}"/>
    <dgm:cxn modelId="{0673AD69-A8CC-4760-820E-3DA0B583B4FC}" type="presOf" srcId="{69BDA372-E8AC-4C13-B946-5F724A992B2C}" destId="{884C2424-9F5E-4788-BEB9-99F06B77DADC}" srcOrd="1" destOrd="0" presId="urn:microsoft.com/office/officeart/2005/8/layout/radial5"/>
    <dgm:cxn modelId="{AB5CC656-51A9-495F-8E7E-A4838E7F7A7A}" type="presOf" srcId="{D21895D3-DBCF-45E6-81E9-77A05EAD874A}" destId="{9B5CFA3A-A539-41C5-B21B-3B2F76E0827F}" srcOrd="0" destOrd="0" presId="urn:microsoft.com/office/officeart/2005/8/layout/radial5"/>
    <dgm:cxn modelId="{1FC5E2DA-4A81-469E-B5F1-701B344E7B86}" srcId="{C1D60FFD-A5C1-4A6E-AB29-847A52BA8F8B}" destId="{6407B276-8D95-4476-874E-1BA81C58B8FE}" srcOrd="0" destOrd="0" parTransId="{726F16CF-458F-407C-BA4A-81C53DF1F566}" sibTransId="{BBED18C7-3C38-436A-BFA0-C992A482AE62}"/>
    <dgm:cxn modelId="{0A33AC20-8CC5-4554-A5B6-19CDA67FA23F}" type="presOf" srcId="{C45EC651-BBB2-4048-AB19-0B74EAC48BB9}" destId="{5672F01D-583E-4EAB-95DB-61897111774C}" srcOrd="0" destOrd="0" presId="urn:microsoft.com/office/officeart/2005/8/layout/radial5"/>
    <dgm:cxn modelId="{5B6EECB6-E580-4E2A-A1D9-78B2263E5099}" srcId="{C45EC651-BBB2-4048-AB19-0B74EAC48BB9}" destId="{C1D60FFD-A5C1-4A6E-AB29-847A52BA8F8B}" srcOrd="0" destOrd="0" parTransId="{F65B06F1-7349-41EF-80A1-158FA52B960B}" sibTransId="{FC19196E-91E5-4550-BA89-9CC2F130E166}"/>
    <dgm:cxn modelId="{3A24D8EC-A2AD-4756-8EBA-E0594355691A}" type="presOf" srcId="{C1D60FFD-A5C1-4A6E-AB29-847A52BA8F8B}" destId="{B0D8B48A-99AC-44AB-A36C-FEEAF35B2C14}" srcOrd="0" destOrd="0" presId="urn:microsoft.com/office/officeart/2005/8/layout/radial5"/>
    <dgm:cxn modelId="{AA5DD87F-FCD9-49E5-BFD0-9B48EB226BA9}" type="presOf" srcId="{6407B276-8D95-4476-874E-1BA81C58B8FE}" destId="{D5BEF984-C1C7-45CB-808B-01F9136E1EA9}" srcOrd="0" destOrd="0" presId="urn:microsoft.com/office/officeart/2005/8/layout/radial5"/>
    <dgm:cxn modelId="{8518A627-A635-4B83-8695-B0BC15D9A976}" srcId="{C1D60FFD-A5C1-4A6E-AB29-847A52BA8F8B}" destId="{D21895D3-DBCF-45E6-81E9-77A05EAD874A}" srcOrd="2" destOrd="0" parTransId="{69BDA372-E8AC-4C13-B946-5F724A992B2C}" sibTransId="{30838766-3B49-4700-AA8E-9F2D8478A4AA}"/>
    <dgm:cxn modelId="{A534A54C-356E-401B-B7DF-1B126EAB225A}" type="presOf" srcId="{726F16CF-458F-407C-BA4A-81C53DF1F566}" destId="{1E34CE2E-6D4A-4134-8DE1-E72A2FF64EEC}" srcOrd="0" destOrd="0" presId="urn:microsoft.com/office/officeart/2005/8/layout/radial5"/>
    <dgm:cxn modelId="{D9D6E29F-F246-4244-BA76-CF48BCC1046C}" type="presOf" srcId="{AC0237EE-FB16-4C99-B1F9-EB37BF398867}" destId="{25AA7607-E192-4956-8145-EB342398A46D}" srcOrd="0" destOrd="0" presId="urn:microsoft.com/office/officeart/2005/8/layout/radial5"/>
    <dgm:cxn modelId="{58BBA55A-5116-4F18-BADB-5BF2E47F8596}" type="presOf" srcId="{726F16CF-458F-407C-BA4A-81C53DF1F566}" destId="{64837E0F-1DCD-4ED9-A040-73F5588485DE}" srcOrd="1" destOrd="0" presId="urn:microsoft.com/office/officeart/2005/8/layout/radial5"/>
    <dgm:cxn modelId="{A1A1EEFC-B91E-462A-A2B6-D2D6FFA25503}" type="presParOf" srcId="{5672F01D-583E-4EAB-95DB-61897111774C}" destId="{B0D8B48A-99AC-44AB-A36C-FEEAF35B2C14}" srcOrd="0" destOrd="0" presId="urn:microsoft.com/office/officeart/2005/8/layout/radial5"/>
    <dgm:cxn modelId="{43A322C6-DE5E-413E-84FC-91D857E0A3A1}" type="presParOf" srcId="{5672F01D-583E-4EAB-95DB-61897111774C}" destId="{1E34CE2E-6D4A-4134-8DE1-E72A2FF64EEC}" srcOrd="1" destOrd="0" presId="urn:microsoft.com/office/officeart/2005/8/layout/radial5"/>
    <dgm:cxn modelId="{65382B95-485A-4823-97CD-B6ADD0C3E0AC}" type="presParOf" srcId="{1E34CE2E-6D4A-4134-8DE1-E72A2FF64EEC}" destId="{64837E0F-1DCD-4ED9-A040-73F5588485DE}" srcOrd="0" destOrd="0" presId="urn:microsoft.com/office/officeart/2005/8/layout/radial5"/>
    <dgm:cxn modelId="{09061145-0BAF-4C81-A4F7-680C81D52944}" type="presParOf" srcId="{5672F01D-583E-4EAB-95DB-61897111774C}" destId="{D5BEF984-C1C7-45CB-808B-01F9136E1EA9}" srcOrd="2" destOrd="0" presId="urn:microsoft.com/office/officeart/2005/8/layout/radial5"/>
    <dgm:cxn modelId="{30640C6E-CA37-4056-87E0-3F55909D7FC8}" type="presParOf" srcId="{5672F01D-583E-4EAB-95DB-61897111774C}" destId="{25AA7607-E192-4956-8145-EB342398A46D}" srcOrd="3" destOrd="0" presId="urn:microsoft.com/office/officeart/2005/8/layout/radial5"/>
    <dgm:cxn modelId="{2B8F2BC5-DF65-4D92-9A07-E8FA99D01533}" type="presParOf" srcId="{25AA7607-E192-4956-8145-EB342398A46D}" destId="{DE3AED83-F6AF-4E3A-9B26-1C5CF2908995}" srcOrd="0" destOrd="0" presId="urn:microsoft.com/office/officeart/2005/8/layout/radial5"/>
    <dgm:cxn modelId="{1DAD1647-35BC-47E0-85CB-545F5870A723}" type="presParOf" srcId="{5672F01D-583E-4EAB-95DB-61897111774C}" destId="{13B4A7A4-9FC8-4B18-909A-B39A2D173593}" srcOrd="4" destOrd="0" presId="urn:microsoft.com/office/officeart/2005/8/layout/radial5"/>
    <dgm:cxn modelId="{8FB32F06-C65C-41DE-869E-40875FD5E11F}" type="presParOf" srcId="{5672F01D-583E-4EAB-95DB-61897111774C}" destId="{643DA34A-BF6F-428D-A1FF-C8A8ED2B7B82}" srcOrd="5" destOrd="0" presId="urn:microsoft.com/office/officeart/2005/8/layout/radial5"/>
    <dgm:cxn modelId="{D401D65C-5355-4E2F-A56E-02929FB8DBA7}" type="presParOf" srcId="{643DA34A-BF6F-428D-A1FF-C8A8ED2B7B82}" destId="{884C2424-9F5E-4788-BEB9-99F06B77DADC}" srcOrd="0" destOrd="0" presId="urn:microsoft.com/office/officeart/2005/8/layout/radial5"/>
    <dgm:cxn modelId="{8C1644F3-9CF2-402A-8C21-A3D6627333A5}" type="presParOf" srcId="{5672F01D-583E-4EAB-95DB-61897111774C}" destId="{9B5CFA3A-A539-41C5-B21B-3B2F76E0827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D3E86A-474F-4282-AA93-0198B491D21F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3D0439-C54B-4B56-821D-99353E9DD04A}">
      <dgm:prSet phldrT="[Текст]" custT="1"/>
      <dgm:spPr>
        <a:solidFill>
          <a:srgbClr val="FF7C80">
            <a:alpha val="70000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dirty="0">
              <a:latin typeface="Cambria" pitchFamily="18" charset="0"/>
            </a:rPr>
            <a:t>МБОУ СОШ № 19</a:t>
          </a:r>
        </a:p>
      </dgm:t>
    </dgm:pt>
    <dgm:pt modelId="{AA2BBDFA-DCCB-46D4-9249-6D655C4646B4}" type="parTrans" cxnId="{D05CC170-198B-483F-9F46-001E994E4A37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FEF76E8C-97A5-48E2-B56E-A3D2E4794EB4}" type="sibTrans" cxnId="{D05CC170-198B-483F-9F46-001E994E4A37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9AE5F934-CD9F-4292-A96D-DE030AD1051C}">
      <dgm:prSet phldrT="[Текст]" custT="1"/>
      <dgm:spPr/>
      <dgm:t>
        <a:bodyPr/>
        <a:lstStyle/>
        <a:p>
          <a:r>
            <a:rPr lang="ru-RU" sz="1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20 организаций</a:t>
          </a:r>
          <a:r>
            <a:rPr lang="ru-RU" sz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, реализующих основные общеобразовательные программы начального, основного и среднего общего образования </a:t>
          </a:r>
        </a:p>
      </dgm:t>
    </dgm:pt>
    <dgm:pt modelId="{1889E73B-B288-4912-9331-29520732EA28}" type="parTrans" cxnId="{BA8C9A74-8F64-4616-B71A-6D090A65C67C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09AC8B0F-6DE0-4D7A-BA67-56B34A33D825}" type="sibTrans" cxnId="{BA8C9A74-8F64-4616-B71A-6D090A65C67C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97E4E6A3-80FE-4FBA-83FE-15C0B47C8A03}">
      <dgm:prSet phldrT="[Текст]" custT="1"/>
      <dgm:spPr/>
      <dgm:t>
        <a:bodyPr/>
        <a:lstStyle/>
        <a:p>
          <a:r>
            <a:rPr lang="ru-RU" sz="1200" dirty="0">
              <a:latin typeface="Cambria" pitchFamily="18" charset="0"/>
            </a:rPr>
            <a:t>Смешанное взаимодействие</a:t>
          </a:r>
        </a:p>
      </dgm:t>
    </dgm:pt>
    <dgm:pt modelId="{81CA7BDA-0185-40F4-80C2-6193820E4B92}" type="parTrans" cxnId="{EA53576E-5A77-4E42-AE40-90DDB0955817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288E4E2D-AFE2-43EC-920D-F8A1E6B623CD}" type="sibTrans" cxnId="{EA53576E-5A77-4E42-AE40-90DDB0955817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F47E829D-6A9B-4091-A488-A812932A3FBA}">
      <dgm:prSet phldrT="[Текст]" custT="1"/>
      <dgm:spPr/>
      <dgm:t>
        <a:bodyPr/>
        <a:lstStyle/>
        <a:p>
          <a:endParaRPr lang="ru-RU" sz="1200" dirty="0">
            <a:latin typeface="Cambria" pitchFamily="18" charset="0"/>
          </a:endParaRPr>
        </a:p>
        <a:p>
          <a:r>
            <a:rPr lang="ru-RU" sz="1200" dirty="0">
              <a:latin typeface="Cambria" pitchFamily="18" charset="0"/>
            </a:rPr>
            <a:t>1</a:t>
          </a:r>
          <a:r>
            <a:rPr lang="ru-RU" sz="1200" dirty="0">
              <a:solidFill>
                <a:srgbClr val="00B050"/>
              </a:solidFill>
              <a:latin typeface="Cambria" pitchFamily="18" charset="0"/>
            </a:rPr>
            <a:t>. ГКУ КК "Центр занятости населения"</a:t>
          </a:r>
        </a:p>
        <a:p>
          <a:r>
            <a:rPr lang="ru-RU" sz="1200" dirty="0">
              <a:solidFill>
                <a:srgbClr val="00B050"/>
              </a:solidFill>
              <a:latin typeface="Cambria" pitchFamily="18" charset="0"/>
            </a:rPr>
            <a:t>2. АО "АР Картон";</a:t>
          </a:r>
        </a:p>
        <a:p>
          <a:r>
            <a:rPr lang="ru-RU" sz="1200" dirty="0">
              <a:latin typeface="Cambria" pitchFamily="18" charset="0"/>
            </a:rPr>
            <a:t>3. "Кондитерский комбинат "Кубань";</a:t>
          </a:r>
        </a:p>
        <a:p>
          <a:r>
            <a:rPr lang="ru-RU" sz="1200" dirty="0">
              <a:latin typeface="Cambria" pitchFamily="18" charset="0"/>
            </a:rPr>
            <a:t>4.  </a:t>
          </a:r>
          <a:r>
            <a:rPr lang="en-US" sz="1200" dirty="0">
              <a:latin typeface="Cambria" pitchFamily="18" charset="0"/>
            </a:rPr>
            <a:t>PEPSICO </a:t>
          </a:r>
          <a:r>
            <a:rPr lang="ru-RU" sz="1200" dirty="0">
              <a:latin typeface="Cambria" pitchFamily="18" charset="0"/>
            </a:rPr>
            <a:t>("</a:t>
          </a:r>
          <a:r>
            <a:rPr lang="ru-RU" sz="1200" dirty="0" err="1">
              <a:latin typeface="Cambria" pitchFamily="18" charset="0"/>
            </a:rPr>
            <a:t>Вимм-Бильь-Данн</a:t>
          </a:r>
          <a:r>
            <a:rPr lang="ru-RU" sz="1200" dirty="0">
              <a:latin typeface="Cambria" pitchFamily="18" charset="0"/>
            </a:rPr>
            <a:t>",</a:t>
          </a:r>
        </a:p>
        <a:p>
          <a:r>
            <a:rPr lang="ru-RU" sz="1200" dirty="0">
              <a:latin typeface="Cambria" pitchFamily="18" charset="0"/>
            </a:rPr>
            <a:t> г. Тимашевск)</a:t>
          </a:r>
        </a:p>
        <a:p>
          <a:r>
            <a:rPr lang="ru-RU" sz="1200" dirty="0">
              <a:latin typeface="Cambria" pitchFamily="18" charset="0"/>
            </a:rPr>
            <a:t>5.  ОАО "</a:t>
          </a:r>
          <a:r>
            <a:rPr lang="ru-RU" sz="1200" dirty="0" err="1">
              <a:latin typeface="Cambria" pitchFamily="18" charset="0"/>
            </a:rPr>
            <a:t>Бондюэль-Кубань</a:t>
          </a:r>
          <a:r>
            <a:rPr lang="ru-RU" sz="1200" dirty="0">
              <a:latin typeface="Cambria" pitchFamily="18" charset="0"/>
            </a:rPr>
            <a:t>"</a:t>
          </a:r>
        </a:p>
        <a:p>
          <a:r>
            <a:rPr lang="ru-RU" sz="1200" dirty="0">
              <a:solidFill>
                <a:srgbClr val="00B050"/>
              </a:solidFill>
              <a:latin typeface="Cambria" pitchFamily="18" charset="0"/>
            </a:rPr>
            <a:t>6.  Локомотивное депо станции "Тимашевская</a:t>
          </a:r>
          <a:r>
            <a:rPr lang="ru-RU" sz="1200" dirty="0">
              <a:latin typeface="Cambria" pitchFamily="18" charset="0"/>
            </a:rPr>
            <a:t>"</a:t>
          </a:r>
        </a:p>
        <a:p>
          <a:endParaRPr lang="ru-RU" sz="1200" dirty="0">
            <a:latin typeface="Cambria" pitchFamily="18" charset="0"/>
          </a:endParaRPr>
        </a:p>
      </dgm:t>
    </dgm:pt>
    <dgm:pt modelId="{F39E148A-155B-4294-ADDB-D49F3E6DEAA9}" type="parTrans" cxnId="{BA6F0ED1-AAC6-454B-9201-85BAF833F449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6680F2D4-237E-4578-ABC7-8D114F98BA82}" type="sibTrans" cxnId="{BA6F0ED1-AAC6-454B-9201-85BAF833F449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1D2EB5D6-A6F9-4985-A53E-765DF3810EC6}">
      <dgm:prSet custT="1"/>
      <dgm:spPr/>
      <dgm:t>
        <a:bodyPr/>
        <a:lstStyle/>
        <a:p>
          <a:r>
            <a:rPr lang="ru-RU" sz="1200" dirty="0">
              <a:latin typeface="Cambria" pitchFamily="18" charset="0"/>
            </a:rPr>
            <a:t>Иерархическое взаимодействие</a:t>
          </a:r>
        </a:p>
      </dgm:t>
    </dgm:pt>
    <dgm:pt modelId="{E0085897-5D9D-4C3E-8F2A-04DA8B11F4F2}" type="parTrans" cxnId="{5AAC316F-02F9-4ECC-A168-E5416CF07A8B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69820457-425E-4BE2-8E94-C64042AE02BB}" type="sibTrans" cxnId="{5AAC316F-02F9-4ECC-A168-E5416CF07A8B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ECC57186-1F43-46E9-B83C-94565C68AC15}">
      <dgm:prSet custT="1"/>
      <dgm:spPr/>
      <dgm:t>
        <a:bodyPr/>
        <a:lstStyle/>
        <a:p>
          <a:pPr algn="ctr"/>
          <a:endParaRPr lang="ru-RU" sz="1200" dirty="0">
            <a:latin typeface="Cambria" pitchFamily="18" charset="0"/>
          </a:endParaRPr>
        </a:p>
        <a:p>
          <a:pPr algn="ctr"/>
          <a:r>
            <a:rPr lang="ru-RU" sz="1200" dirty="0">
              <a:solidFill>
                <a:srgbClr val="00B050"/>
              </a:solidFill>
              <a:latin typeface="Cambria" pitchFamily="18" charset="0"/>
            </a:rPr>
            <a:t>1. </a:t>
          </a:r>
          <a:r>
            <a:rPr lang="ru-RU" sz="1200" dirty="0" err="1">
              <a:solidFill>
                <a:srgbClr val="00B050"/>
              </a:solidFill>
              <a:latin typeface="Cambria" pitchFamily="18" charset="0"/>
            </a:rPr>
            <a:t>Тимашевский</a:t>
          </a:r>
          <a:r>
            <a:rPr lang="ru-RU" sz="1200" dirty="0">
              <a:solidFill>
                <a:srgbClr val="00B050"/>
              </a:solidFill>
              <a:latin typeface="Cambria" pitchFamily="18" charset="0"/>
            </a:rPr>
            <a:t> техникум кадровых ресурсов;</a:t>
          </a:r>
        </a:p>
        <a:p>
          <a:pPr algn="ctr"/>
          <a:r>
            <a:rPr lang="ru-RU" sz="1200" dirty="0">
              <a:solidFill>
                <a:srgbClr val="00B050"/>
              </a:solidFill>
              <a:latin typeface="Cambria" pitchFamily="18" charset="0"/>
            </a:rPr>
            <a:t>2.  </a:t>
          </a:r>
          <a:r>
            <a:rPr lang="ru-RU" sz="1200" dirty="0" err="1">
              <a:solidFill>
                <a:srgbClr val="00B050"/>
              </a:solidFill>
              <a:latin typeface="Cambria" pitchFamily="18" charset="0"/>
            </a:rPr>
            <a:t>Северо-кавказский</a:t>
          </a:r>
          <a:r>
            <a:rPr lang="ru-RU" sz="1200" dirty="0">
              <a:solidFill>
                <a:srgbClr val="00B050"/>
              </a:solidFill>
              <a:latin typeface="Cambria" pitchFamily="18" charset="0"/>
            </a:rPr>
            <a:t> техникум "Знание";</a:t>
          </a:r>
        </a:p>
        <a:p>
          <a:pPr algn="ctr"/>
          <a:r>
            <a:rPr lang="ru-RU" sz="1200" dirty="0">
              <a:solidFill>
                <a:srgbClr val="00B050"/>
              </a:solidFill>
              <a:latin typeface="Cambria" pitchFamily="18" charset="0"/>
            </a:rPr>
            <a:t>3. </a:t>
          </a:r>
          <a:r>
            <a:rPr lang="ru-RU" sz="1200" dirty="0" err="1">
              <a:solidFill>
                <a:srgbClr val="00B050"/>
              </a:solidFill>
              <a:latin typeface="Cambria" pitchFamily="18" charset="0"/>
            </a:rPr>
            <a:t>Тимашевский</a:t>
          </a:r>
          <a:r>
            <a:rPr lang="ru-RU" sz="1200" dirty="0">
              <a:solidFill>
                <a:srgbClr val="00B050"/>
              </a:solidFill>
              <a:latin typeface="Cambria" pitchFamily="18" charset="0"/>
            </a:rPr>
            <a:t> филиал ГБПОУ "</a:t>
          </a:r>
          <a:r>
            <a:rPr lang="ru-RU" sz="1200" dirty="0" err="1">
              <a:solidFill>
                <a:srgbClr val="00B050"/>
              </a:solidFill>
              <a:latin typeface="Cambria" pitchFamily="18" charset="0"/>
            </a:rPr>
            <a:t>Кущёвский</a:t>
          </a:r>
          <a:r>
            <a:rPr lang="ru-RU" sz="1200" dirty="0">
              <a:solidFill>
                <a:srgbClr val="00B050"/>
              </a:solidFill>
              <a:latin typeface="Cambria" pitchFamily="18" charset="0"/>
            </a:rPr>
            <a:t> медицинский колледж;</a:t>
          </a:r>
        </a:p>
        <a:p>
          <a:pPr algn="ctr"/>
          <a:r>
            <a:rPr lang="ru-RU" sz="1200" dirty="0">
              <a:latin typeface="Cambria" pitchFamily="18" charset="0"/>
            </a:rPr>
            <a:t>4. </a:t>
          </a:r>
          <a:r>
            <a:rPr lang="ru-RU" sz="1200" dirty="0" err="1">
              <a:latin typeface="Cambria" pitchFamily="18" charset="0"/>
            </a:rPr>
            <a:t>Брюховецкий</a:t>
          </a:r>
          <a:r>
            <a:rPr lang="ru-RU" sz="1200" dirty="0">
              <a:latin typeface="Cambria" pitchFamily="18" charset="0"/>
            </a:rPr>
            <a:t> аграрный колледж</a:t>
          </a:r>
        </a:p>
        <a:p>
          <a:pPr algn="ctr"/>
          <a:r>
            <a:rPr lang="ru-RU" sz="1200" dirty="0">
              <a:latin typeface="Cambria" pitchFamily="18" charset="0"/>
            </a:rPr>
            <a:t>5</a:t>
          </a:r>
          <a:r>
            <a:rPr lang="ru-RU" sz="1200" dirty="0">
              <a:solidFill>
                <a:srgbClr val="00B050"/>
              </a:solidFill>
              <a:latin typeface="Cambria" pitchFamily="18" charset="0"/>
            </a:rPr>
            <a:t>. Ростовский государственный университет путей сообщения;</a:t>
          </a:r>
        </a:p>
        <a:p>
          <a:pPr algn="ctr"/>
          <a:r>
            <a:rPr lang="ru-RU" sz="1200" dirty="0">
              <a:solidFill>
                <a:srgbClr val="00B050"/>
              </a:solidFill>
              <a:latin typeface="Cambria" pitchFamily="18" charset="0"/>
            </a:rPr>
            <a:t>6. Краснодарский государственный институт культуры</a:t>
          </a:r>
        </a:p>
        <a:p>
          <a:pPr algn="ctr"/>
          <a:endParaRPr lang="ru-RU" sz="1200" dirty="0">
            <a:latin typeface="Cambria" pitchFamily="18" charset="0"/>
          </a:endParaRPr>
        </a:p>
      </dgm:t>
    </dgm:pt>
    <dgm:pt modelId="{7C027CFA-B99E-4F91-98DD-89ABFB9E5EFF}" type="parTrans" cxnId="{0F42204B-09B9-4488-AB54-C05BAB648410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A2302D51-9183-4F4E-9F34-6C6850AF4512}" type="sibTrans" cxnId="{0F42204B-09B9-4488-AB54-C05BAB648410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6F25D744-CA8C-4F16-A4AA-D5B2657E5704}">
      <dgm:prSet custT="1"/>
      <dgm:spPr/>
      <dgm:t>
        <a:bodyPr/>
        <a:lstStyle/>
        <a:p>
          <a:r>
            <a:rPr lang="ru-RU" sz="1200" dirty="0">
              <a:solidFill>
                <a:srgbClr val="00B050"/>
              </a:solidFill>
              <a:latin typeface="Cambria" pitchFamily="18" charset="0"/>
            </a:rPr>
            <a:t>Центры творчества </a:t>
          </a:r>
          <a:r>
            <a:rPr lang="ru-RU" sz="1200" dirty="0" err="1">
              <a:solidFill>
                <a:srgbClr val="00B050"/>
              </a:solidFill>
              <a:latin typeface="Cambria" pitchFamily="18" charset="0"/>
            </a:rPr>
            <a:t>Тимашевского</a:t>
          </a:r>
          <a:r>
            <a:rPr lang="ru-RU" sz="1200" dirty="0">
              <a:solidFill>
                <a:srgbClr val="00B050"/>
              </a:solidFill>
              <a:latin typeface="Cambria" pitchFamily="18" charset="0"/>
            </a:rPr>
            <a:t> </a:t>
          </a:r>
          <a:r>
            <a:rPr lang="ru-RU" sz="1200" dirty="0" smtClean="0">
              <a:solidFill>
                <a:srgbClr val="00B050"/>
              </a:solidFill>
              <a:latin typeface="Cambria" pitchFamily="18" charset="0"/>
            </a:rPr>
            <a:t>района</a:t>
          </a:r>
          <a:endParaRPr lang="ru-RU" sz="1200" dirty="0">
            <a:solidFill>
              <a:srgbClr val="00B050"/>
            </a:solidFill>
            <a:latin typeface="Cambria" pitchFamily="18" charset="0"/>
          </a:endParaRPr>
        </a:p>
      </dgm:t>
    </dgm:pt>
    <dgm:pt modelId="{4D6F86DC-836C-485E-8238-0A11D5F729EB}" type="parTrans" cxnId="{EF438833-3E3D-4504-AE0B-2D6EC0FDF7B2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104AB044-905D-4D57-AF90-16DCEB67B229}" type="sibTrans" cxnId="{EF438833-3E3D-4504-AE0B-2D6EC0FDF7B2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F0DAE294-9DAA-4221-AD7A-BFF8C801A4C0}">
      <dgm:prSet phldrT="[Текст]" custT="1"/>
      <dgm:spPr/>
      <dgm:t>
        <a:bodyPr/>
        <a:lstStyle/>
        <a:p>
          <a:r>
            <a:rPr lang="ru-RU" sz="1200" dirty="0">
              <a:latin typeface="Cambria" pitchFamily="18" charset="0"/>
            </a:rPr>
            <a:t>Линейное взаимодействие</a:t>
          </a:r>
        </a:p>
      </dgm:t>
    </dgm:pt>
    <dgm:pt modelId="{928699AA-282A-4ED9-A211-EB0FA54735F0}" type="sibTrans" cxnId="{0E6399EC-0A7A-470E-AE92-874E8F2C94C9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4A26D0CE-A00E-43BD-A4E3-6406E6C2EEC3}" type="parTrans" cxnId="{0E6399EC-0A7A-470E-AE92-874E8F2C94C9}">
      <dgm:prSet/>
      <dgm:spPr/>
      <dgm:t>
        <a:bodyPr/>
        <a:lstStyle/>
        <a:p>
          <a:endParaRPr lang="ru-RU" sz="1200">
            <a:latin typeface="Cambria" pitchFamily="18" charset="0"/>
          </a:endParaRPr>
        </a:p>
      </dgm:t>
    </dgm:pt>
    <dgm:pt modelId="{26CEE3D8-D6B7-4035-B5BE-D97551A8CB2F}" type="pres">
      <dgm:prSet presAssocID="{3FD3E86A-474F-4282-AA93-0198B491D2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C55219-F85F-4E2D-845D-0DDF2CFAABFB}" type="pres">
      <dgm:prSet presAssocID="{0D3D0439-C54B-4B56-821D-99353E9DD04A}" presName="hierRoot1" presStyleCnt="0"/>
      <dgm:spPr/>
    </dgm:pt>
    <dgm:pt modelId="{4BC27F73-C765-413A-A7AF-01ACAD18E95F}" type="pres">
      <dgm:prSet presAssocID="{0D3D0439-C54B-4B56-821D-99353E9DD04A}" presName="composite" presStyleCnt="0"/>
      <dgm:spPr/>
    </dgm:pt>
    <dgm:pt modelId="{036178D8-95F8-4EDC-B3E9-80D731B599DA}" type="pres">
      <dgm:prSet presAssocID="{0D3D0439-C54B-4B56-821D-99353E9DD04A}" presName="background" presStyleLbl="node0" presStyleIdx="0" presStyleCnt="1"/>
      <dgm:spPr/>
    </dgm:pt>
    <dgm:pt modelId="{A9A2D9C2-C130-4169-9AF2-4A7E12A1E2DD}" type="pres">
      <dgm:prSet presAssocID="{0D3D0439-C54B-4B56-821D-99353E9DD04A}" presName="text" presStyleLbl="fgAcc0" presStyleIdx="0" presStyleCnt="1" custScaleX="134369" custScaleY="28715" custLinFactNeighborX="-13828" custLinFactNeighborY="-10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C16C79-CD7A-4FBE-B456-8C8EA36BB78A}" type="pres">
      <dgm:prSet presAssocID="{0D3D0439-C54B-4B56-821D-99353E9DD04A}" presName="hierChild2" presStyleCnt="0"/>
      <dgm:spPr/>
    </dgm:pt>
    <dgm:pt modelId="{00B187EA-7526-4E61-A99C-AEA906D875E2}" type="pres">
      <dgm:prSet presAssocID="{4A26D0CE-A00E-43BD-A4E3-6406E6C2EEC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2E3789AB-AE7D-42FD-A590-6603D0D92D7C}" type="pres">
      <dgm:prSet presAssocID="{F0DAE294-9DAA-4221-AD7A-BFF8C801A4C0}" presName="hierRoot2" presStyleCnt="0"/>
      <dgm:spPr/>
    </dgm:pt>
    <dgm:pt modelId="{52613F86-09FA-4B4B-9EA1-014F6EB902C5}" type="pres">
      <dgm:prSet presAssocID="{F0DAE294-9DAA-4221-AD7A-BFF8C801A4C0}" presName="composite2" presStyleCnt="0"/>
      <dgm:spPr/>
    </dgm:pt>
    <dgm:pt modelId="{EB82C22C-0E62-4953-A248-32F3FD24E44C}" type="pres">
      <dgm:prSet presAssocID="{F0DAE294-9DAA-4221-AD7A-BFF8C801A4C0}" presName="background2" presStyleLbl="node2" presStyleIdx="0" presStyleCnt="3"/>
      <dgm:spPr/>
    </dgm:pt>
    <dgm:pt modelId="{93582415-2436-470B-99E7-44973E4EDBAB}" type="pres">
      <dgm:prSet presAssocID="{F0DAE294-9DAA-4221-AD7A-BFF8C801A4C0}" presName="text2" presStyleLbl="fgAcc2" presStyleIdx="0" presStyleCnt="3" custScaleX="130868" custScaleY="515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1672F6-A413-4E62-92EA-258607227000}" type="pres">
      <dgm:prSet presAssocID="{F0DAE294-9DAA-4221-AD7A-BFF8C801A4C0}" presName="hierChild3" presStyleCnt="0"/>
      <dgm:spPr/>
    </dgm:pt>
    <dgm:pt modelId="{837AB88D-1389-4D33-9BD0-08F012FE2906}" type="pres">
      <dgm:prSet presAssocID="{1889E73B-B288-4912-9331-29520732EA2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B021BD5B-4C80-47E2-B8CA-5383406E9FAA}" type="pres">
      <dgm:prSet presAssocID="{9AE5F934-CD9F-4292-A96D-DE030AD1051C}" presName="hierRoot3" presStyleCnt="0"/>
      <dgm:spPr/>
    </dgm:pt>
    <dgm:pt modelId="{00BB33F7-E4BD-4E8C-97D2-AB6DC7BD6B3F}" type="pres">
      <dgm:prSet presAssocID="{9AE5F934-CD9F-4292-A96D-DE030AD1051C}" presName="composite3" presStyleCnt="0"/>
      <dgm:spPr/>
    </dgm:pt>
    <dgm:pt modelId="{4CC212A4-2904-4581-9E39-D9EA28EABB78}" type="pres">
      <dgm:prSet presAssocID="{9AE5F934-CD9F-4292-A96D-DE030AD1051C}" presName="background3" presStyleLbl="node3" presStyleIdx="0" presStyleCnt="3"/>
      <dgm:spPr/>
    </dgm:pt>
    <dgm:pt modelId="{2337C3B8-171F-4E45-ACD0-D048B040B496}" type="pres">
      <dgm:prSet presAssocID="{9AE5F934-CD9F-4292-A96D-DE030AD1051C}" presName="text3" presStyleLbl="fgAcc3" presStyleIdx="0" presStyleCnt="3" custScaleX="184294" custScaleY="1386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4321B9-F786-4A10-874E-E01F8B544579}" type="pres">
      <dgm:prSet presAssocID="{9AE5F934-CD9F-4292-A96D-DE030AD1051C}" presName="hierChild4" presStyleCnt="0"/>
      <dgm:spPr/>
    </dgm:pt>
    <dgm:pt modelId="{EF9D05B4-2C8E-40AE-B357-08BCAAA0446B}" type="pres">
      <dgm:prSet presAssocID="{4D6F86DC-836C-485E-8238-0A11D5F729EB}" presName="Name23" presStyleLbl="parChTrans1D4" presStyleIdx="0" presStyleCnt="1"/>
      <dgm:spPr/>
      <dgm:t>
        <a:bodyPr/>
        <a:lstStyle/>
        <a:p>
          <a:endParaRPr lang="ru-RU"/>
        </a:p>
      </dgm:t>
    </dgm:pt>
    <dgm:pt modelId="{649E3C98-E64F-49B7-AE91-19849782797B}" type="pres">
      <dgm:prSet presAssocID="{6F25D744-CA8C-4F16-A4AA-D5B2657E5704}" presName="hierRoot4" presStyleCnt="0"/>
      <dgm:spPr/>
    </dgm:pt>
    <dgm:pt modelId="{31B3A922-0727-4CEF-ADB2-243A3531CEA6}" type="pres">
      <dgm:prSet presAssocID="{6F25D744-CA8C-4F16-A4AA-D5B2657E5704}" presName="composite4" presStyleCnt="0"/>
      <dgm:spPr/>
    </dgm:pt>
    <dgm:pt modelId="{4F1B97D3-7074-4D70-85FA-284E28E19E15}" type="pres">
      <dgm:prSet presAssocID="{6F25D744-CA8C-4F16-A4AA-D5B2657E5704}" presName="background4" presStyleLbl="node4" presStyleIdx="0" presStyleCnt="1"/>
      <dgm:spPr/>
    </dgm:pt>
    <dgm:pt modelId="{7314DA57-AA66-4806-B03C-38AD3AED59E2}" type="pres">
      <dgm:prSet presAssocID="{6F25D744-CA8C-4F16-A4AA-D5B2657E5704}" presName="text4" presStyleLbl="fgAcc4" presStyleIdx="0" presStyleCnt="1" custScaleX="137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CFE7F3-B91C-4873-917C-55694E30E15A}" type="pres">
      <dgm:prSet presAssocID="{6F25D744-CA8C-4F16-A4AA-D5B2657E5704}" presName="hierChild5" presStyleCnt="0"/>
      <dgm:spPr/>
    </dgm:pt>
    <dgm:pt modelId="{AAE8B5FD-3BFF-4592-B493-0A9187D904BC}" type="pres">
      <dgm:prSet presAssocID="{E0085897-5D9D-4C3E-8F2A-04DA8B11F4F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68AD682-F5B2-49AD-9D67-DBD7EE1397CD}" type="pres">
      <dgm:prSet presAssocID="{1D2EB5D6-A6F9-4985-A53E-765DF3810EC6}" presName="hierRoot2" presStyleCnt="0"/>
      <dgm:spPr/>
    </dgm:pt>
    <dgm:pt modelId="{0244C599-217D-45E7-A46E-1E69C9ABE334}" type="pres">
      <dgm:prSet presAssocID="{1D2EB5D6-A6F9-4985-A53E-765DF3810EC6}" presName="composite2" presStyleCnt="0"/>
      <dgm:spPr/>
    </dgm:pt>
    <dgm:pt modelId="{3BDB211F-4D2C-43A3-BEF9-BA2DA0500D4C}" type="pres">
      <dgm:prSet presAssocID="{1D2EB5D6-A6F9-4985-A53E-765DF3810EC6}" presName="background2" presStyleLbl="node2" presStyleIdx="1" presStyleCnt="3"/>
      <dgm:spPr/>
    </dgm:pt>
    <dgm:pt modelId="{A79FE386-80A9-43F6-AA41-D720F009EDB9}" type="pres">
      <dgm:prSet presAssocID="{1D2EB5D6-A6F9-4985-A53E-765DF3810EC6}" presName="text2" presStyleLbl="fgAcc2" presStyleIdx="1" presStyleCnt="3" custScaleX="140695" custScaleY="48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93845D-9B1E-40E0-9DDA-3EBA98342676}" type="pres">
      <dgm:prSet presAssocID="{1D2EB5D6-A6F9-4985-A53E-765DF3810EC6}" presName="hierChild3" presStyleCnt="0"/>
      <dgm:spPr/>
    </dgm:pt>
    <dgm:pt modelId="{F2D324CA-B5A0-4F5D-9CDF-12BF2434617B}" type="pres">
      <dgm:prSet presAssocID="{7C027CFA-B99E-4F91-98DD-89ABFB9E5EF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EE9001B-E27E-474E-9064-88F8A9C8CA47}" type="pres">
      <dgm:prSet presAssocID="{ECC57186-1F43-46E9-B83C-94565C68AC15}" presName="hierRoot3" presStyleCnt="0"/>
      <dgm:spPr/>
    </dgm:pt>
    <dgm:pt modelId="{C0FC757B-D458-4C09-85CA-411EDF93CD13}" type="pres">
      <dgm:prSet presAssocID="{ECC57186-1F43-46E9-B83C-94565C68AC15}" presName="composite3" presStyleCnt="0"/>
      <dgm:spPr/>
    </dgm:pt>
    <dgm:pt modelId="{67090F71-E559-4C2E-B647-1D2C4E5CFC0D}" type="pres">
      <dgm:prSet presAssocID="{ECC57186-1F43-46E9-B83C-94565C68AC15}" presName="background3" presStyleLbl="node3" presStyleIdx="1" presStyleCnt="3"/>
      <dgm:spPr/>
    </dgm:pt>
    <dgm:pt modelId="{17341253-1615-4A63-BFF0-BD535CA86B87}" type="pres">
      <dgm:prSet presAssocID="{ECC57186-1F43-46E9-B83C-94565C68AC15}" presName="text3" presStyleLbl="fgAcc3" presStyleIdx="1" presStyleCnt="3" custScaleX="196903" custScaleY="336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BE68F4-F5E1-40A5-A987-E221806C6E85}" type="pres">
      <dgm:prSet presAssocID="{ECC57186-1F43-46E9-B83C-94565C68AC15}" presName="hierChild4" presStyleCnt="0"/>
      <dgm:spPr/>
    </dgm:pt>
    <dgm:pt modelId="{521F56B6-C47C-459D-BDB3-4E45334194F5}" type="pres">
      <dgm:prSet presAssocID="{81CA7BDA-0185-40F4-80C2-6193820E4B9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F952EA4-05E1-4DFB-A51B-10DEB05A04FA}" type="pres">
      <dgm:prSet presAssocID="{97E4E6A3-80FE-4FBA-83FE-15C0B47C8A03}" presName="hierRoot2" presStyleCnt="0"/>
      <dgm:spPr/>
    </dgm:pt>
    <dgm:pt modelId="{D82228DE-F1D9-4093-A9E6-BAF6B6F22C88}" type="pres">
      <dgm:prSet presAssocID="{97E4E6A3-80FE-4FBA-83FE-15C0B47C8A03}" presName="composite2" presStyleCnt="0"/>
      <dgm:spPr/>
    </dgm:pt>
    <dgm:pt modelId="{4C33D082-455F-4AE7-8217-B128B10CF8A3}" type="pres">
      <dgm:prSet presAssocID="{97E4E6A3-80FE-4FBA-83FE-15C0B47C8A03}" presName="background2" presStyleLbl="node2" presStyleIdx="2" presStyleCnt="3"/>
      <dgm:spPr/>
    </dgm:pt>
    <dgm:pt modelId="{588F0D30-FD19-4A89-9E9B-1309C4694BB4}" type="pres">
      <dgm:prSet presAssocID="{97E4E6A3-80FE-4FBA-83FE-15C0B47C8A03}" presName="text2" presStyleLbl="fgAcc2" presStyleIdx="2" presStyleCnt="3" custScaleX="138710" custScaleY="45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284F5C-F4DF-45A3-A653-0E7E73D23DE2}" type="pres">
      <dgm:prSet presAssocID="{97E4E6A3-80FE-4FBA-83FE-15C0B47C8A03}" presName="hierChild3" presStyleCnt="0"/>
      <dgm:spPr/>
    </dgm:pt>
    <dgm:pt modelId="{8CEB3B43-502F-4BA2-AE8C-0FDFF32891FC}" type="pres">
      <dgm:prSet presAssocID="{F39E148A-155B-4294-ADDB-D49F3E6DEAA9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B46A1DD-98DB-4976-BB82-B141DF281917}" type="pres">
      <dgm:prSet presAssocID="{F47E829D-6A9B-4091-A488-A812932A3FBA}" presName="hierRoot3" presStyleCnt="0"/>
      <dgm:spPr/>
    </dgm:pt>
    <dgm:pt modelId="{241BBCD6-AB23-4E74-A6D2-5B55D9238783}" type="pres">
      <dgm:prSet presAssocID="{F47E829D-6A9B-4091-A488-A812932A3FBA}" presName="composite3" presStyleCnt="0"/>
      <dgm:spPr/>
    </dgm:pt>
    <dgm:pt modelId="{D61F3D1C-5679-4882-850D-47A50513E3F5}" type="pres">
      <dgm:prSet presAssocID="{F47E829D-6A9B-4091-A488-A812932A3FBA}" presName="background3" presStyleLbl="node3" presStyleIdx="2" presStyleCnt="3"/>
      <dgm:spPr/>
    </dgm:pt>
    <dgm:pt modelId="{A5EA9D20-E0B7-48A6-8EB9-32CFFA048AFC}" type="pres">
      <dgm:prSet presAssocID="{F47E829D-6A9B-4091-A488-A812932A3FBA}" presName="text3" presStyleLbl="fgAcc3" presStyleIdx="2" presStyleCnt="3" custScaleX="231367" custScaleY="255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DACFB3-DAFF-4217-B46C-AFF41053D35C}" type="pres">
      <dgm:prSet presAssocID="{F47E829D-6A9B-4091-A488-A812932A3FBA}" presName="hierChild4" presStyleCnt="0"/>
      <dgm:spPr/>
    </dgm:pt>
  </dgm:ptLst>
  <dgm:cxnLst>
    <dgm:cxn modelId="{5EF9BD6D-766C-44BE-9E39-D2A4837F7D5A}" type="presOf" srcId="{F47E829D-6A9B-4091-A488-A812932A3FBA}" destId="{A5EA9D20-E0B7-48A6-8EB9-32CFFA048AFC}" srcOrd="0" destOrd="0" presId="urn:microsoft.com/office/officeart/2005/8/layout/hierarchy1"/>
    <dgm:cxn modelId="{3AB3B279-3FEE-4A4A-9E3D-5CC7C91A2056}" type="presOf" srcId="{7C027CFA-B99E-4F91-98DD-89ABFB9E5EFF}" destId="{F2D324CA-B5A0-4F5D-9CDF-12BF2434617B}" srcOrd="0" destOrd="0" presId="urn:microsoft.com/office/officeart/2005/8/layout/hierarchy1"/>
    <dgm:cxn modelId="{7B41CEB7-A33C-4D18-AE0D-7055E598FA64}" type="presOf" srcId="{0D3D0439-C54B-4B56-821D-99353E9DD04A}" destId="{A9A2D9C2-C130-4169-9AF2-4A7E12A1E2DD}" srcOrd="0" destOrd="0" presId="urn:microsoft.com/office/officeart/2005/8/layout/hierarchy1"/>
    <dgm:cxn modelId="{EA53576E-5A77-4E42-AE40-90DDB0955817}" srcId="{0D3D0439-C54B-4B56-821D-99353E9DD04A}" destId="{97E4E6A3-80FE-4FBA-83FE-15C0B47C8A03}" srcOrd="2" destOrd="0" parTransId="{81CA7BDA-0185-40F4-80C2-6193820E4B92}" sibTransId="{288E4E2D-AFE2-43EC-920D-F8A1E6B623CD}"/>
    <dgm:cxn modelId="{EF438833-3E3D-4504-AE0B-2D6EC0FDF7B2}" srcId="{9AE5F934-CD9F-4292-A96D-DE030AD1051C}" destId="{6F25D744-CA8C-4F16-A4AA-D5B2657E5704}" srcOrd="0" destOrd="0" parTransId="{4D6F86DC-836C-485E-8238-0A11D5F729EB}" sibTransId="{104AB044-905D-4D57-AF90-16DCEB67B229}"/>
    <dgm:cxn modelId="{4F940F15-C583-4D39-89C4-BFF6C5DFA0C0}" type="presOf" srcId="{3FD3E86A-474F-4282-AA93-0198B491D21F}" destId="{26CEE3D8-D6B7-4035-B5BE-D97551A8CB2F}" srcOrd="0" destOrd="0" presId="urn:microsoft.com/office/officeart/2005/8/layout/hierarchy1"/>
    <dgm:cxn modelId="{5AAC316F-02F9-4ECC-A168-E5416CF07A8B}" srcId="{0D3D0439-C54B-4B56-821D-99353E9DD04A}" destId="{1D2EB5D6-A6F9-4985-A53E-765DF3810EC6}" srcOrd="1" destOrd="0" parTransId="{E0085897-5D9D-4C3E-8F2A-04DA8B11F4F2}" sibTransId="{69820457-425E-4BE2-8E94-C64042AE02BB}"/>
    <dgm:cxn modelId="{BA6F0ED1-AAC6-454B-9201-85BAF833F449}" srcId="{97E4E6A3-80FE-4FBA-83FE-15C0B47C8A03}" destId="{F47E829D-6A9B-4091-A488-A812932A3FBA}" srcOrd="0" destOrd="0" parTransId="{F39E148A-155B-4294-ADDB-D49F3E6DEAA9}" sibTransId="{6680F2D4-237E-4578-ABC7-8D114F98BA82}"/>
    <dgm:cxn modelId="{2E8EB8B5-0FF6-4606-B359-395AB25E582F}" type="presOf" srcId="{97E4E6A3-80FE-4FBA-83FE-15C0B47C8A03}" destId="{588F0D30-FD19-4A89-9E9B-1309C4694BB4}" srcOrd="0" destOrd="0" presId="urn:microsoft.com/office/officeart/2005/8/layout/hierarchy1"/>
    <dgm:cxn modelId="{BA8C9A74-8F64-4616-B71A-6D090A65C67C}" srcId="{F0DAE294-9DAA-4221-AD7A-BFF8C801A4C0}" destId="{9AE5F934-CD9F-4292-A96D-DE030AD1051C}" srcOrd="0" destOrd="0" parTransId="{1889E73B-B288-4912-9331-29520732EA28}" sibTransId="{09AC8B0F-6DE0-4D7A-BA67-56B34A33D825}"/>
    <dgm:cxn modelId="{D05CC170-198B-483F-9F46-001E994E4A37}" srcId="{3FD3E86A-474F-4282-AA93-0198B491D21F}" destId="{0D3D0439-C54B-4B56-821D-99353E9DD04A}" srcOrd="0" destOrd="0" parTransId="{AA2BBDFA-DCCB-46D4-9249-6D655C4646B4}" sibTransId="{FEF76E8C-97A5-48E2-B56E-A3D2E4794EB4}"/>
    <dgm:cxn modelId="{9CD64C45-1F84-4AEE-8BB8-707A152987AE}" type="presOf" srcId="{4D6F86DC-836C-485E-8238-0A11D5F729EB}" destId="{EF9D05B4-2C8E-40AE-B357-08BCAAA0446B}" srcOrd="0" destOrd="0" presId="urn:microsoft.com/office/officeart/2005/8/layout/hierarchy1"/>
    <dgm:cxn modelId="{DA6C9A76-317F-45EA-BFE4-169ECC7C34F6}" type="presOf" srcId="{1889E73B-B288-4912-9331-29520732EA28}" destId="{837AB88D-1389-4D33-9BD0-08F012FE2906}" srcOrd="0" destOrd="0" presId="urn:microsoft.com/office/officeart/2005/8/layout/hierarchy1"/>
    <dgm:cxn modelId="{D1652153-D46A-4481-ACD8-4F8972E8BEC8}" type="presOf" srcId="{81CA7BDA-0185-40F4-80C2-6193820E4B92}" destId="{521F56B6-C47C-459D-BDB3-4E45334194F5}" srcOrd="0" destOrd="0" presId="urn:microsoft.com/office/officeart/2005/8/layout/hierarchy1"/>
    <dgm:cxn modelId="{0F42204B-09B9-4488-AB54-C05BAB648410}" srcId="{1D2EB5D6-A6F9-4985-A53E-765DF3810EC6}" destId="{ECC57186-1F43-46E9-B83C-94565C68AC15}" srcOrd="0" destOrd="0" parTransId="{7C027CFA-B99E-4F91-98DD-89ABFB9E5EFF}" sibTransId="{A2302D51-9183-4F4E-9F34-6C6850AF4512}"/>
    <dgm:cxn modelId="{85B02818-9075-4407-98FB-7EF9FDBD4395}" type="presOf" srcId="{F0DAE294-9DAA-4221-AD7A-BFF8C801A4C0}" destId="{93582415-2436-470B-99E7-44973E4EDBAB}" srcOrd="0" destOrd="0" presId="urn:microsoft.com/office/officeart/2005/8/layout/hierarchy1"/>
    <dgm:cxn modelId="{C88B56FF-1B91-4B23-9969-7AF5B6EEE846}" type="presOf" srcId="{F39E148A-155B-4294-ADDB-D49F3E6DEAA9}" destId="{8CEB3B43-502F-4BA2-AE8C-0FDFF32891FC}" srcOrd="0" destOrd="0" presId="urn:microsoft.com/office/officeart/2005/8/layout/hierarchy1"/>
    <dgm:cxn modelId="{6DD7367A-84AB-41C1-A3D2-80F1DB3ADF8D}" type="presOf" srcId="{9AE5F934-CD9F-4292-A96D-DE030AD1051C}" destId="{2337C3B8-171F-4E45-ACD0-D048B040B496}" srcOrd="0" destOrd="0" presId="urn:microsoft.com/office/officeart/2005/8/layout/hierarchy1"/>
    <dgm:cxn modelId="{0E6399EC-0A7A-470E-AE92-874E8F2C94C9}" srcId="{0D3D0439-C54B-4B56-821D-99353E9DD04A}" destId="{F0DAE294-9DAA-4221-AD7A-BFF8C801A4C0}" srcOrd="0" destOrd="0" parTransId="{4A26D0CE-A00E-43BD-A4E3-6406E6C2EEC3}" sibTransId="{928699AA-282A-4ED9-A211-EB0FA54735F0}"/>
    <dgm:cxn modelId="{98058318-6B15-46EE-BC45-FC9C5AB02943}" type="presOf" srcId="{ECC57186-1F43-46E9-B83C-94565C68AC15}" destId="{17341253-1615-4A63-BFF0-BD535CA86B87}" srcOrd="0" destOrd="0" presId="urn:microsoft.com/office/officeart/2005/8/layout/hierarchy1"/>
    <dgm:cxn modelId="{F067204B-EBE7-4995-BDF9-1622D33B9675}" type="presOf" srcId="{6F25D744-CA8C-4F16-A4AA-D5B2657E5704}" destId="{7314DA57-AA66-4806-B03C-38AD3AED59E2}" srcOrd="0" destOrd="0" presId="urn:microsoft.com/office/officeart/2005/8/layout/hierarchy1"/>
    <dgm:cxn modelId="{BBB2E25E-E8C5-4018-850B-A96FFFCD5B89}" type="presOf" srcId="{1D2EB5D6-A6F9-4985-A53E-765DF3810EC6}" destId="{A79FE386-80A9-43F6-AA41-D720F009EDB9}" srcOrd="0" destOrd="0" presId="urn:microsoft.com/office/officeart/2005/8/layout/hierarchy1"/>
    <dgm:cxn modelId="{876670DB-1118-4223-BCD3-4A2104247EAC}" type="presOf" srcId="{4A26D0CE-A00E-43BD-A4E3-6406E6C2EEC3}" destId="{00B187EA-7526-4E61-A99C-AEA906D875E2}" srcOrd="0" destOrd="0" presId="urn:microsoft.com/office/officeart/2005/8/layout/hierarchy1"/>
    <dgm:cxn modelId="{94BA09F4-872F-45BC-80A5-A116DE5D7218}" type="presOf" srcId="{E0085897-5D9D-4C3E-8F2A-04DA8B11F4F2}" destId="{AAE8B5FD-3BFF-4592-B493-0A9187D904BC}" srcOrd="0" destOrd="0" presId="urn:microsoft.com/office/officeart/2005/8/layout/hierarchy1"/>
    <dgm:cxn modelId="{8F5C9854-CA87-4D3B-934D-BDBE2F9DC575}" type="presParOf" srcId="{26CEE3D8-D6B7-4035-B5BE-D97551A8CB2F}" destId="{FCC55219-F85F-4E2D-845D-0DDF2CFAABFB}" srcOrd="0" destOrd="0" presId="urn:microsoft.com/office/officeart/2005/8/layout/hierarchy1"/>
    <dgm:cxn modelId="{3CFDB75D-CBA5-4E46-B3B8-FAA232B6BE08}" type="presParOf" srcId="{FCC55219-F85F-4E2D-845D-0DDF2CFAABFB}" destId="{4BC27F73-C765-413A-A7AF-01ACAD18E95F}" srcOrd="0" destOrd="0" presId="urn:microsoft.com/office/officeart/2005/8/layout/hierarchy1"/>
    <dgm:cxn modelId="{B8121022-D201-477C-8581-23EEA71790B2}" type="presParOf" srcId="{4BC27F73-C765-413A-A7AF-01ACAD18E95F}" destId="{036178D8-95F8-4EDC-B3E9-80D731B599DA}" srcOrd="0" destOrd="0" presId="urn:microsoft.com/office/officeart/2005/8/layout/hierarchy1"/>
    <dgm:cxn modelId="{9194E011-6F32-4885-B39F-74A958731045}" type="presParOf" srcId="{4BC27F73-C765-413A-A7AF-01ACAD18E95F}" destId="{A9A2D9C2-C130-4169-9AF2-4A7E12A1E2DD}" srcOrd="1" destOrd="0" presId="urn:microsoft.com/office/officeart/2005/8/layout/hierarchy1"/>
    <dgm:cxn modelId="{EDCDC0D8-27D3-427F-A565-37225709E801}" type="presParOf" srcId="{FCC55219-F85F-4E2D-845D-0DDF2CFAABFB}" destId="{6EC16C79-CD7A-4FBE-B456-8C8EA36BB78A}" srcOrd="1" destOrd="0" presId="urn:microsoft.com/office/officeart/2005/8/layout/hierarchy1"/>
    <dgm:cxn modelId="{00DF428E-0A15-45DC-8864-77BB3525DDF5}" type="presParOf" srcId="{6EC16C79-CD7A-4FBE-B456-8C8EA36BB78A}" destId="{00B187EA-7526-4E61-A99C-AEA906D875E2}" srcOrd="0" destOrd="0" presId="urn:microsoft.com/office/officeart/2005/8/layout/hierarchy1"/>
    <dgm:cxn modelId="{0165C6EA-9E2B-4A58-9411-B01CB6A625BC}" type="presParOf" srcId="{6EC16C79-CD7A-4FBE-B456-8C8EA36BB78A}" destId="{2E3789AB-AE7D-42FD-A590-6603D0D92D7C}" srcOrd="1" destOrd="0" presId="urn:microsoft.com/office/officeart/2005/8/layout/hierarchy1"/>
    <dgm:cxn modelId="{1AFEB391-03A2-44D7-90BD-718C1B3530F2}" type="presParOf" srcId="{2E3789AB-AE7D-42FD-A590-6603D0D92D7C}" destId="{52613F86-09FA-4B4B-9EA1-014F6EB902C5}" srcOrd="0" destOrd="0" presId="urn:microsoft.com/office/officeart/2005/8/layout/hierarchy1"/>
    <dgm:cxn modelId="{5D6A5906-2C7C-4F2C-A698-99E851CC6543}" type="presParOf" srcId="{52613F86-09FA-4B4B-9EA1-014F6EB902C5}" destId="{EB82C22C-0E62-4953-A248-32F3FD24E44C}" srcOrd="0" destOrd="0" presId="urn:microsoft.com/office/officeart/2005/8/layout/hierarchy1"/>
    <dgm:cxn modelId="{442E6CE9-0F74-4D9E-AD6E-CDD76F88CCDB}" type="presParOf" srcId="{52613F86-09FA-4B4B-9EA1-014F6EB902C5}" destId="{93582415-2436-470B-99E7-44973E4EDBAB}" srcOrd="1" destOrd="0" presId="urn:microsoft.com/office/officeart/2005/8/layout/hierarchy1"/>
    <dgm:cxn modelId="{36920383-758A-4F47-BC29-0892EF6E99EF}" type="presParOf" srcId="{2E3789AB-AE7D-42FD-A590-6603D0D92D7C}" destId="{561672F6-A413-4E62-92EA-258607227000}" srcOrd="1" destOrd="0" presId="urn:microsoft.com/office/officeart/2005/8/layout/hierarchy1"/>
    <dgm:cxn modelId="{C3367184-4192-4C08-8CC5-95F5CC80F795}" type="presParOf" srcId="{561672F6-A413-4E62-92EA-258607227000}" destId="{837AB88D-1389-4D33-9BD0-08F012FE2906}" srcOrd="0" destOrd="0" presId="urn:microsoft.com/office/officeart/2005/8/layout/hierarchy1"/>
    <dgm:cxn modelId="{798E8D5C-FE2B-4558-A37D-413563887ADF}" type="presParOf" srcId="{561672F6-A413-4E62-92EA-258607227000}" destId="{B021BD5B-4C80-47E2-B8CA-5383406E9FAA}" srcOrd="1" destOrd="0" presId="urn:microsoft.com/office/officeart/2005/8/layout/hierarchy1"/>
    <dgm:cxn modelId="{71978115-E323-4C59-BF58-E9ADD3155D85}" type="presParOf" srcId="{B021BD5B-4C80-47E2-B8CA-5383406E9FAA}" destId="{00BB33F7-E4BD-4E8C-97D2-AB6DC7BD6B3F}" srcOrd="0" destOrd="0" presId="urn:microsoft.com/office/officeart/2005/8/layout/hierarchy1"/>
    <dgm:cxn modelId="{2778D8DD-08F7-47B9-A1E9-48E565D7BE20}" type="presParOf" srcId="{00BB33F7-E4BD-4E8C-97D2-AB6DC7BD6B3F}" destId="{4CC212A4-2904-4581-9E39-D9EA28EABB78}" srcOrd="0" destOrd="0" presId="urn:microsoft.com/office/officeart/2005/8/layout/hierarchy1"/>
    <dgm:cxn modelId="{4EE56D77-AA5C-42A4-8B3F-C420F8331CDD}" type="presParOf" srcId="{00BB33F7-E4BD-4E8C-97D2-AB6DC7BD6B3F}" destId="{2337C3B8-171F-4E45-ACD0-D048B040B496}" srcOrd="1" destOrd="0" presId="urn:microsoft.com/office/officeart/2005/8/layout/hierarchy1"/>
    <dgm:cxn modelId="{5E0E5DB8-0C72-4470-8FE5-A8B43392E527}" type="presParOf" srcId="{B021BD5B-4C80-47E2-B8CA-5383406E9FAA}" destId="{864321B9-F786-4A10-874E-E01F8B544579}" srcOrd="1" destOrd="0" presId="urn:microsoft.com/office/officeart/2005/8/layout/hierarchy1"/>
    <dgm:cxn modelId="{09452421-A3C7-49E2-B857-AFB98E0D68F5}" type="presParOf" srcId="{864321B9-F786-4A10-874E-E01F8B544579}" destId="{EF9D05B4-2C8E-40AE-B357-08BCAAA0446B}" srcOrd="0" destOrd="0" presId="urn:microsoft.com/office/officeart/2005/8/layout/hierarchy1"/>
    <dgm:cxn modelId="{4F0692AC-BD2C-465A-9B33-827AB3FDBE6E}" type="presParOf" srcId="{864321B9-F786-4A10-874E-E01F8B544579}" destId="{649E3C98-E64F-49B7-AE91-19849782797B}" srcOrd="1" destOrd="0" presId="urn:microsoft.com/office/officeart/2005/8/layout/hierarchy1"/>
    <dgm:cxn modelId="{17D3A065-9F57-48E4-ACEF-1C3C9AADFE78}" type="presParOf" srcId="{649E3C98-E64F-49B7-AE91-19849782797B}" destId="{31B3A922-0727-4CEF-ADB2-243A3531CEA6}" srcOrd="0" destOrd="0" presId="urn:microsoft.com/office/officeart/2005/8/layout/hierarchy1"/>
    <dgm:cxn modelId="{8B53E1AA-7120-4281-88AB-9E59FFE8B69E}" type="presParOf" srcId="{31B3A922-0727-4CEF-ADB2-243A3531CEA6}" destId="{4F1B97D3-7074-4D70-85FA-284E28E19E15}" srcOrd="0" destOrd="0" presId="urn:microsoft.com/office/officeart/2005/8/layout/hierarchy1"/>
    <dgm:cxn modelId="{F06F2CB2-DEB1-4B92-A34E-5A2A5AAE22BC}" type="presParOf" srcId="{31B3A922-0727-4CEF-ADB2-243A3531CEA6}" destId="{7314DA57-AA66-4806-B03C-38AD3AED59E2}" srcOrd="1" destOrd="0" presId="urn:microsoft.com/office/officeart/2005/8/layout/hierarchy1"/>
    <dgm:cxn modelId="{9552BA0B-D615-41E0-AD60-AC229564CB25}" type="presParOf" srcId="{649E3C98-E64F-49B7-AE91-19849782797B}" destId="{3FCFE7F3-B91C-4873-917C-55694E30E15A}" srcOrd="1" destOrd="0" presId="urn:microsoft.com/office/officeart/2005/8/layout/hierarchy1"/>
    <dgm:cxn modelId="{D72A2231-90A9-42B8-990C-278B05E57ECA}" type="presParOf" srcId="{6EC16C79-CD7A-4FBE-B456-8C8EA36BB78A}" destId="{AAE8B5FD-3BFF-4592-B493-0A9187D904BC}" srcOrd="2" destOrd="0" presId="urn:microsoft.com/office/officeart/2005/8/layout/hierarchy1"/>
    <dgm:cxn modelId="{AF22E8F3-655E-4211-8F4A-5D9B5E6B9F6E}" type="presParOf" srcId="{6EC16C79-CD7A-4FBE-B456-8C8EA36BB78A}" destId="{968AD682-F5B2-49AD-9D67-DBD7EE1397CD}" srcOrd="3" destOrd="0" presId="urn:microsoft.com/office/officeart/2005/8/layout/hierarchy1"/>
    <dgm:cxn modelId="{130902FC-461D-4DF9-AA4D-0FA912014D8B}" type="presParOf" srcId="{968AD682-F5B2-49AD-9D67-DBD7EE1397CD}" destId="{0244C599-217D-45E7-A46E-1E69C9ABE334}" srcOrd="0" destOrd="0" presId="urn:microsoft.com/office/officeart/2005/8/layout/hierarchy1"/>
    <dgm:cxn modelId="{F914B5BB-E722-45A2-8174-D5A027905A04}" type="presParOf" srcId="{0244C599-217D-45E7-A46E-1E69C9ABE334}" destId="{3BDB211F-4D2C-43A3-BEF9-BA2DA0500D4C}" srcOrd="0" destOrd="0" presId="urn:microsoft.com/office/officeart/2005/8/layout/hierarchy1"/>
    <dgm:cxn modelId="{F7FD6BB7-3507-4460-AC6E-B50392039BBA}" type="presParOf" srcId="{0244C599-217D-45E7-A46E-1E69C9ABE334}" destId="{A79FE386-80A9-43F6-AA41-D720F009EDB9}" srcOrd="1" destOrd="0" presId="urn:microsoft.com/office/officeart/2005/8/layout/hierarchy1"/>
    <dgm:cxn modelId="{83DB0705-EDFD-4B3F-B3A5-4EBA20714AB8}" type="presParOf" srcId="{968AD682-F5B2-49AD-9D67-DBD7EE1397CD}" destId="{FF93845D-9B1E-40E0-9DDA-3EBA98342676}" srcOrd="1" destOrd="0" presId="urn:microsoft.com/office/officeart/2005/8/layout/hierarchy1"/>
    <dgm:cxn modelId="{AFCC96FD-8A6B-4BB3-B522-0E5FAE588848}" type="presParOf" srcId="{FF93845D-9B1E-40E0-9DDA-3EBA98342676}" destId="{F2D324CA-B5A0-4F5D-9CDF-12BF2434617B}" srcOrd="0" destOrd="0" presId="urn:microsoft.com/office/officeart/2005/8/layout/hierarchy1"/>
    <dgm:cxn modelId="{82382B6F-2143-4B25-AD4A-262C24B5B1D9}" type="presParOf" srcId="{FF93845D-9B1E-40E0-9DDA-3EBA98342676}" destId="{DEE9001B-E27E-474E-9064-88F8A9C8CA47}" srcOrd="1" destOrd="0" presId="urn:microsoft.com/office/officeart/2005/8/layout/hierarchy1"/>
    <dgm:cxn modelId="{0A19ACA6-5715-4268-97ED-B38C13732FBB}" type="presParOf" srcId="{DEE9001B-E27E-474E-9064-88F8A9C8CA47}" destId="{C0FC757B-D458-4C09-85CA-411EDF93CD13}" srcOrd="0" destOrd="0" presId="urn:microsoft.com/office/officeart/2005/8/layout/hierarchy1"/>
    <dgm:cxn modelId="{E622136A-89B7-43DC-9CCB-26C0B3EB85BA}" type="presParOf" srcId="{C0FC757B-D458-4C09-85CA-411EDF93CD13}" destId="{67090F71-E559-4C2E-B647-1D2C4E5CFC0D}" srcOrd="0" destOrd="0" presId="urn:microsoft.com/office/officeart/2005/8/layout/hierarchy1"/>
    <dgm:cxn modelId="{95DB59BD-B08B-4B27-A965-4E815BE9B84C}" type="presParOf" srcId="{C0FC757B-D458-4C09-85CA-411EDF93CD13}" destId="{17341253-1615-4A63-BFF0-BD535CA86B87}" srcOrd="1" destOrd="0" presId="urn:microsoft.com/office/officeart/2005/8/layout/hierarchy1"/>
    <dgm:cxn modelId="{3A432A7B-8AC9-465B-9E3B-68C8FED21F61}" type="presParOf" srcId="{DEE9001B-E27E-474E-9064-88F8A9C8CA47}" destId="{52BE68F4-F5E1-40A5-A987-E221806C6E85}" srcOrd="1" destOrd="0" presId="urn:microsoft.com/office/officeart/2005/8/layout/hierarchy1"/>
    <dgm:cxn modelId="{F7F51E64-485E-4EC1-8DA0-8CF935961762}" type="presParOf" srcId="{6EC16C79-CD7A-4FBE-B456-8C8EA36BB78A}" destId="{521F56B6-C47C-459D-BDB3-4E45334194F5}" srcOrd="4" destOrd="0" presId="urn:microsoft.com/office/officeart/2005/8/layout/hierarchy1"/>
    <dgm:cxn modelId="{5B74558E-2685-4A4D-A036-C988610D9EAD}" type="presParOf" srcId="{6EC16C79-CD7A-4FBE-B456-8C8EA36BB78A}" destId="{7F952EA4-05E1-4DFB-A51B-10DEB05A04FA}" srcOrd="5" destOrd="0" presId="urn:microsoft.com/office/officeart/2005/8/layout/hierarchy1"/>
    <dgm:cxn modelId="{D681CF8C-C05E-42D1-926F-4BF4B0AD4391}" type="presParOf" srcId="{7F952EA4-05E1-4DFB-A51B-10DEB05A04FA}" destId="{D82228DE-F1D9-4093-A9E6-BAF6B6F22C88}" srcOrd="0" destOrd="0" presId="urn:microsoft.com/office/officeart/2005/8/layout/hierarchy1"/>
    <dgm:cxn modelId="{ECA68E55-F389-46B0-912C-34D865B7D67E}" type="presParOf" srcId="{D82228DE-F1D9-4093-A9E6-BAF6B6F22C88}" destId="{4C33D082-455F-4AE7-8217-B128B10CF8A3}" srcOrd="0" destOrd="0" presId="urn:microsoft.com/office/officeart/2005/8/layout/hierarchy1"/>
    <dgm:cxn modelId="{1BF0C81B-374D-48FF-96D2-8E6761652AE7}" type="presParOf" srcId="{D82228DE-F1D9-4093-A9E6-BAF6B6F22C88}" destId="{588F0D30-FD19-4A89-9E9B-1309C4694BB4}" srcOrd="1" destOrd="0" presId="urn:microsoft.com/office/officeart/2005/8/layout/hierarchy1"/>
    <dgm:cxn modelId="{4228E03E-AC6A-4728-AFB1-73DB310B8E0A}" type="presParOf" srcId="{7F952EA4-05E1-4DFB-A51B-10DEB05A04FA}" destId="{55284F5C-F4DF-45A3-A653-0E7E73D23DE2}" srcOrd="1" destOrd="0" presId="urn:microsoft.com/office/officeart/2005/8/layout/hierarchy1"/>
    <dgm:cxn modelId="{83BC4F11-AFAD-4B78-93C5-14A5D9D74372}" type="presParOf" srcId="{55284F5C-F4DF-45A3-A653-0E7E73D23DE2}" destId="{8CEB3B43-502F-4BA2-AE8C-0FDFF32891FC}" srcOrd="0" destOrd="0" presId="urn:microsoft.com/office/officeart/2005/8/layout/hierarchy1"/>
    <dgm:cxn modelId="{DD4E4612-47FC-45A9-BB97-C2F9529C7D43}" type="presParOf" srcId="{55284F5C-F4DF-45A3-A653-0E7E73D23DE2}" destId="{3B46A1DD-98DB-4976-BB82-B141DF281917}" srcOrd="1" destOrd="0" presId="urn:microsoft.com/office/officeart/2005/8/layout/hierarchy1"/>
    <dgm:cxn modelId="{BC80462F-C79B-4A4C-8CE5-9842AF333359}" type="presParOf" srcId="{3B46A1DD-98DB-4976-BB82-B141DF281917}" destId="{241BBCD6-AB23-4E74-A6D2-5B55D9238783}" srcOrd="0" destOrd="0" presId="urn:microsoft.com/office/officeart/2005/8/layout/hierarchy1"/>
    <dgm:cxn modelId="{0AE77F8B-4100-4E0A-8FD1-37958B1F6F5A}" type="presParOf" srcId="{241BBCD6-AB23-4E74-A6D2-5B55D9238783}" destId="{D61F3D1C-5679-4882-850D-47A50513E3F5}" srcOrd="0" destOrd="0" presId="urn:microsoft.com/office/officeart/2005/8/layout/hierarchy1"/>
    <dgm:cxn modelId="{A07F5D58-7CE4-4987-86BE-BAF9F455C24B}" type="presParOf" srcId="{241BBCD6-AB23-4E74-A6D2-5B55D9238783}" destId="{A5EA9D20-E0B7-48A6-8EB9-32CFFA048AFC}" srcOrd="1" destOrd="0" presId="urn:microsoft.com/office/officeart/2005/8/layout/hierarchy1"/>
    <dgm:cxn modelId="{22C4B573-C106-4A04-A9E9-5CE9632FF73E}" type="presParOf" srcId="{3B46A1DD-98DB-4976-BB82-B141DF281917}" destId="{46DACFB3-DAFF-4217-B46C-AFF41053D3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E4372C-F851-4F8E-B004-0F3A14FE966F}">
      <dsp:nvSpPr>
        <dsp:cNvPr id="0" name=""/>
        <dsp:cNvSpPr/>
      </dsp:nvSpPr>
      <dsp:spPr>
        <a:xfrm>
          <a:off x="3375232" y="414"/>
          <a:ext cx="5062848" cy="8139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>
              <a:latin typeface="Cambria" pitchFamily="18" charset="0"/>
              <a:ea typeface="Cambria" pitchFamily="18" charset="0"/>
              <a:cs typeface="Times New Roman" pitchFamily="18" charset="0"/>
            </a:rPr>
            <a:t>соответствие выбираемой профессии интересам, склонностями, способностями личности школьника;</a:t>
          </a:r>
          <a:endParaRPr lang="ru-RU" sz="1300" kern="1200">
            <a:latin typeface="Cambria" pitchFamily="18" charset="0"/>
            <a:ea typeface="Cambria" pitchFamily="18" charset="0"/>
            <a:cs typeface="Times New Roman" pitchFamily="18" charset="0"/>
          </a:endParaRPr>
        </a:p>
      </dsp:txBody>
      <dsp:txXfrm>
        <a:off x="3375232" y="414"/>
        <a:ext cx="5062848" cy="813990"/>
      </dsp:txXfrm>
    </dsp:sp>
    <dsp:sp modelId="{D9880EF8-D8FC-4E3E-8A35-214273D09D56}">
      <dsp:nvSpPr>
        <dsp:cNvPr id="0" name=""/>
        <dsp:cNvSpPr/>
      </dsp:nvSpPr>
      <dsp:spPr>
        <a:xfrm>
          <a:off x="0" y="140078"/>
          <a:ext cx="3375232" cy="5346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latin typeface="Cambria" pitchFamily="18" charset="0"/>
              <a:ea typeface="Cambria" pitchFamily="18" charset="0"/>
              <a:cs typeface="Times New Roman" pitchFamily="18" charset="0"/>
            </a:rPr>
            <a:t>Принцип сознательности</a:t>
          </a:r>
        </a:p>
      </dsp:txBody>
      <dsp:txXfrm>
        <a:off x="0" y="140078"/>
        <a:ext cx="3375232" cy="534661"/>
      </dsp:txXfrm>
    </dsp:sp>
    <dsp:sp modelId="{B54483C4-3F10-454F-A71C-241BD2017594}">
      <dsp:nvSpPr>
        <dsp:cNvPr id="0" name=""/>
        <dsp:cNvSpPr/>
      </dsp:nvSpPr>
      <dsp:spPr>
        <a:xfrm>
          <a:off x="3375232" y="895803"/>
          <a:ext cx="5062848" cy="8139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>
              <a:latin typeface="Cambria" pitchFamily="18" charset="0"/>
              <a:ea typeface="Cambria" pitchFamily="18" charset="0"/>
              <a:cs typeface="Times New Roman" pitchFamily="18" charset="0"/>
            </a:rPr>
            <a:t>соответствие выбираемой  ребёнком профессии и одновременно потребностям общества в кадрах определенной профессии.</a:t>
          </a:r>
          <a:endParaRPr lang="ru-RU" sz="1300" kern="1200">
            <a:latin typeface="Cambria" pitchFamily="18" charset="0"/>
            <a:ea typeface="Cambria" pitchFamily="18" charset="0"/>
            <a:cs typeface="Times New Roman" pitchFamily="18" charset="0"/>
          </a:endParaRPr>
        </a:p>
      </dsp:txBody>
      <dsp:txXfrm>
        <a:off x="3375232" y="895803"/>
        <a:ext cx="5062848" cy="813990"/>
      </dsp:txXfrm>
    </dsp:sp>
    <dsp:sp modelId="{34691874-F2BE-46EB-B248-78BA24E13200}">
      <dsp:nvSpPr>
        <dsp:cNvPr id="0" name=""/>
        <dsp:cNvSpPr/>
      </dsp:nvSpPr>
      <dsp:spPr>
        <a:xfrm>
          <a:off x="0" y="895803"/>
          <a:ext cx="3375232" cy="813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latin typeface="Cambria" pitchFamily="18" charset="0"/>
              <a:ea typeface="Cambria" pitchFamily="18" charset="0"/>
              <a:cs typeface="Times New Roman" pitchFamily="18" charset="0"/>
            </a:rPr>
            <a:t>Принцип соответствия потребностей</a:t>
          </a:r>
        </a:p>
      </dsp:txBody>
      <dsp:txXfrm>
        <a:off x="0" y="895803"/>
        <a:ext cx="3375232" cy="813990"/>
      </dsp:txXfrm>
    </dsp:sp>
    <dsp:sp modelId="{D9FFFA39-623B-4621-89B6-846A1A80CD89}">
      <dsp:nvSpPr>
        <dsp:cNvPr id="0" name=""/>
        <dsp:cNvSpPr/>
      </dsp:nvSpPr>
      <dsp:spPr>
        <a:xfrm>
          <a:off x="3376879" y="1791192"/>
          <a:ext cx="5052965" cy="10749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>
              <a:latin typeface="Cambria" pitchFamily="18" charset="0"/>
              <a:ea typeface="Cambria" pitchFamily="18" charset="0"/>
              <a:cs typeface="Times New Roman" pitchFamily="18" charset="0"/>
            </a:rPr>
            <a:t>совмещение разных типов </a:t>
          </a:r>
          <a:r>
            <a:rPr lang="ru-RU" sz="1300" kern="1200" dirty="0" err="1">
              <a:latin typeface="Cambria" pitchFamily="18" charset="0"/>
              <a:ea typeface="Cambria" pitchFamily="18" charset="0"/>
              <a:cs typeface="Times New Roman" pitchFamily="18" charset="0"/>
            </a:rPr>
            <a:t>деяетнльности</a:t>
          </a:r>
          <a:r>
            <a:rPr lang="ru-RU" sz="1300" kern="1200" dirty="0">
              <a:latin typeface="Cambria" pitchFamily="18" charset="0"/>
              <a:ea typeface="Cambria" pitchFamily="18" charset="0"/>
              <a:cs typeface="Times New Roman" pitchFamily="18" charset="0"/>
            </a:rPr>
            <a:t> школьников (участие в тестированиях, деловых играх, </a:t>
          </a:r>
          <a:r>
            <a:rPr lang="ru-RU" sz="1300" kern="1200" dirty="0" err="1">
              <a:latin typeface="Cambria" pitchFamily="18" charset="0"/>
              <a:ea typeface="Cambria" pitchFamily="18" charset="0"/>
              <a:cs typeface="Times New Roman" pitchFamily="18" charset="0"/>
            </a:rPr>
            <a:t>профпробах</a:t>
          </a:r>
          <a:r>
            <a:rPr lang="ru-RU" sz="1300" kern="1200" dirty="0">
              <a:latin typeface="Cambria" pitchFamily="18" charset="0"/>
              <a:ea typeface="Cambria" pitchFamily="18" charset="0"/>
              <a:cs typeface="Times New Roman" pitchFamily="18" charset="0"/>
            </a:rPr>
            <a:t>, тренировочных стажировках)</a:t>
          </a:r>
        </a:p>
      </dsp:txBody>
      <dsp:txXfrm>
        <a:off x="3376879" y="1791192"/>
        <a:ext cx="5052965" cy="1074971"/>
      </dsp:txXfrm>
    </dsp:sp>
    <dsp:sp modelId="{6CDEFB29-7336-42CE-B5E6-F52D9B640B2C}">
      <dsp:nvSpPr>
        <dsp:cNvPr id="0" name=""/>
        <dsp:cNvSpPr/>
      </dsp:nvSpPr>
      <dsp:spPr>
        <a:xfrm>
          <a:off x="8236" y="1921683"/>
          <a:ext cx="3368643" cy="813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latin typeface="Cambria" pitchFamily="18" charset="0"/>
              <a:ea typeface="Cambria" pitchFamily="18" charset="0"/>
              <a:cs typeface="Times New Roman" pitchFamily="18" charset="0"/>
            </a:rPr>
            <a:t>Принцип активности</a:t>
          </a:r>
        </a:p>
      </dsp:txBody>
      <dsp:txXfrm>
        <a:off x="8236" y="1921683"/>
        <a:ext cx="3368643" cy="813990"/>
      </dsp:txXfrm>
    </dsp:sp>
    <dsp:sp modelId="{FAA73092-11A6-4E83-84C3-549C2ACE1DD2}">
      <dsp:nvSpPr>
        <dsp:cNvPr id="0" name=""/>
        <dsp:cNvSpPr/>
      </dsp:nvSpPr>
      <dsp:spPr>
        <a:xfrm>
          <a:off x="3376056" y="2947563"/>
          <a:ext cx="5057904" cy="9977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i="0" kern="1200">
              <a:latin typeface="Cambria" pitchFamily="18" charset="0"/>
              <a:ea typeface="Cambria" pitchFamily="18" charset="0"/>
              <a:cs typeface="Times New Roman" pitchFamily="18" charset="0"/>
            </a:rPr>
            <a:t>определением своей  внутренней позиции, формирование мировоззрения,  расширение диапазона социальных ролей, развитие мышления, формирование активной жизненной позиции</a:t>
          </a:r>
          <a:endParaRPr lang="ru-RU" sz="1300" kern="1200">
            <a:latin typeface="Cambria" pitchFamily="18" charset="0"/>
            <a:ea typeface="Cambria" pitchFamily="18" charset="0"/>
            <a:cs typeface="Times New Roman" pitchFamily="18" charset="0"/>
          </a:endParaRPr>
        </a:p>
      </dsp:txBody>
      <dsp:txXfrm>
        <a:off x="3376056" y="2947563"/>
        <a:ext cx="5057904" cy="997708"/>
      </dsp:txXfrm>
    </dsp:sp>
    <dsp:sp modelId="{F14BECE0-EA39-4D93-83C0-F3B54F08E91E}">
      <dsp:nvSpPr>
        <dsp:cNvPr id="0" name=""/>
        <dsp:cNvSpPr/>
      </dsp:nvSpPr>
      <dsp:spPr>
        <a:xfrm>
          <a:off x="4120" y="3039422"/>
          <a:ext cx="3371936" cy="8139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>
              <a:latin typeface="Cambria" pitchFamily="18" charset="0"/>
              <a:ea typeface="Cambria" pitchFamily="18" charset="0"/>
              <a:cs typeface="Times New Roman" pitchFamily="18" charset="0"/>
            </a:rPr>
            <a:t>Принцип развития личности</a:t>
          </a:r>
        </a:p>
      </dsp:txBody>
      <dsp:txXfrm>
        <a:off x="4120" y="3039422"/>
        <a:ext cx="3371936" cy="8139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D8B48A-99AC-44AB-A36C-FEEAF35B2C14}">
      <dsp:nvSpPr>
        <dsp:cNvPr id="0" name=""/>
        <dsp:cNvSpPr/>
      </dsp:nvSpPr>
      <dsp:spPr>
        <a:xfrm>
          <a:off x="1660375" y="1836219"/>
          <a:ext cx="1132717" cy="11327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rPr>
            <a:t>Этапы реализации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  <a:ea typeface="Cambria" pitchFamily="18" charset="0"/>
          </a:endParaRPr>
        </a:p>
      </dsp:txBody>
      <dsp:txXfrm>
        <a:off x="1660375" y="1836219"/>
        <a:ext cx="1132717" cy="1132717"/>
      </dsp:txXfrm>
    </dsp:sp>
    <dsp:sp modelId="{1E34CE2E-6D4A-4134-8DE1-E72A2FF64EEC}">
      <dsp:nvSpPr>
        <dsp:cNvPr id="0" name=""/>
        <dsp:cNvSpPr/>
      </dsp:nvSpPr>
      <dsp:spPr>
        <a:xfrm rot="16269840">
          <a:off x="2034976" y="1309197"/>
          <a:ext cx="422222" cy="281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Cambria" pitchFamily="18" charset="0"/>
            <a:ea typeface="Cambria" pitchFamily="18" charset="0"/>
          </a:endParaRPr>
        </a:p>
      </dsp:txBody>
      <dsp:txXfrm rot="16269840">
        <a:off x="2034976" y="1309197"/>
        <a:ext cx="422222" cy="281690"/>
      </dsp:txXfrm>
    </dsp:sp>
    <dsp:sp modelId="{D5BEF984-C1C7-45CB-808B-01F9136E1EA9}">
      <dsp:nvSpPr>
        <dsp:cNvPr id="0" name=""/>
        <dsp:cNvSpPr/>
      </dsp:nvSpPr>
      <dsp:spPr>
        <a:xfrm>
          <a:off x="1552386" y="457845"/>
          <a:ext cx="1415896" cy="5820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latin typeface="Cambria" pitchFamily="18" charset="0"/>
              <a:ea typeface="Cambria" pitchFamily="18" charset="0"/>
            </a:rPr>
            <a:t>1. Нормативно-подготовительный</a:t>
          </a:r>
          <a:endParaRPr lang="ru-RU" sz="700" b="1" kern="1200" dirty="0">
            <a:latin typeface="Cambria" pitchFamily="18" charset="0"/>
            <a:ea typeface="Cambria" pitchFamily="18" charset="0"/>
          </a:endParaRPr>
        </a:p>
      </dsp:txBody>
      <dsp:txXfrm>
        <a:off x="1552386" y="457845"/>
        <a:ext cx="1415896" cy="582018"/>
      </dsp:txXfrm>
    </dsp:sp>
    <dsp:sp modelId="{25AA7607-E192-4956-8145-EB342398A46D}">
      <dsp:nvSpPr>
        <dsp:cNvPr id="0" name=""/>
        <dsp:cNvSpPr/>
      </dsp:nvSpPr>
      <dsp:spPr>
        <a:xfrm rot="1800000">
          <a:off x="2813257" y="2695150"/>
          <a:ext cx="328355" cy="281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Cambria" pitchFamily="18" charset="0"/>
            <a:ea typeface="Cambria" pitchFamily="18" charset="0"/>
          </a:endParaRPr>
        </a:p>
      </dsp:txBody>
      <dsp:txXfrm rot="1800000">
        <a:off x="2813257" y="2695150"/>
        <a:ext cx="328355" cy="281690"/>
      </dsp:txXfrm>
    </dsp:sp>
    <dsp:sp modelId="{13B4A7A4-9FC8-4B18-909A-B39A2D173593}">
      <dsp:nvSpPr>
        <dsp:cNvPr id="0" name=""/>
        <dsp:cNvSpPr/>
      </dsp:nvSpPr>
      <dsp:spPr>
        <a:xfrm>
          <a:off x="3016424" y="2903524"/>
          <a:ext cx="1415896" cy="7274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smtClean="0">
              <a:latin typeface="Cambria" pitchFamily="18" charset="0"/>
              <a:ea typeface="Cambria" pitchFamily="18" charset="0"/>
            </a:rPr>
            <a:t>2.Организационный</a:t>
          </a:r>
          <a:endParaRPr lang="ru-RU" sz="700" b="1" kern="1200" dirty="0">
            <a:latin typeface="Cambria" pitchFamily="18" charset="0"/>
            <a:ea typeface="Cambria" pitchFamily="18" charset="0"/>
          </a:endParaRPr>
        </a:p>
      </dsp:txBody>
      <dsp:txXfrm>
        <a:off x="3016424" y="2903524"/>
        <a:ext cx="1415896" cy="727430"/>
      </dsp:txXfrm>
    </dsp:sp>
    <dsp:sp modelId="{643DA34A-BF6F-428D-A1FF-C8A8ED2B7B82}">
      <dsp:nvSpPr>
        <dsp:cNvPr id="0" name=""/>
        <dsp:cNvSpPr/>
      </dsp:nvSpPr>
      <dsp:spPr>
        <a:xfrm rot="9000000">
          <a:off x="1285800" y="2704373"/>
          <a:ext cx="348514" cy="281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Cambria" pitchFamily="18" charset="0"/>
            <a:ea typeface="Cambria" pitchFamily="18" charset="0"/>
          </a:endParaRPr>
        </a:p>
      </dsp:txBody>
      <dsp:txXfrm rot="9000000">
        <a:off x="1285800" y="2704373"/>
        <a:ext cx="348514" cy="281690"/>
      </dsp:txXfrm>
    </dsp:sp>
    <dsp:sp modelId="{9B5CFA3A-A539-41C5-B21B-3B2F76E0827F}">
      <dsp:nvSpPr>
        <dsp:cNvPr id="0" name=""/>
        <dsp:cNvSpPr/>
      </dsp:nvSpPr>
      <dsp:spPr>
        <a:xfrm>
          <a:off x="21147" y="2945739"/>
          <a:ext cx="1415896" cy="643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latin typeface="Cambria" pitchFamily="18" charset="0"/>
              <a:ea typeface="Cambria" pitchFamily="18" charset="0"/>
            </a:rPr>
            <a:t>3. Внедренческий</a:t>
          </a:r>
          <a:endParaRPr lang="ru-RU" sz="700" b="1" kern="1200" dirty="0">
            <a:latin typeface="Cambria" pitchFamily="18" charset="0"/>
            <a:ea typeface="Cambria" pitchFamily="18" charset="0"/>
          </a:endParaRPr>
        </a:p>
      </dsp:txBody>
      <dsp:txXfrm>
        <a:off x="21147" y="2945739"/>
        <a:ext cx="1415896" cy="643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EB3B43-502F-4BA2-AE8C-0FDFF32891FC}">
      <dsp:nvSpPr>
        <dsp:cNvPr id="0" name=""/>
        <dsp:cNvSpPr/>
      </dsp:nvSpPr>
      <dsp:spPr>
        <a:xfrm>
          <a:off x="8152513" y="1087511"/>
          <a:ext cx="91440" cy="4125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F56B6-C47C-459D-BDB3-4E45334194F5}">
      <dsp:nvSpPr>
        <dsp:cNvPr id="0" name=""/>
        <dsp:cNvSpPr/>
      </dsp:nvSpPr>
      <dsp:spPr>
        <a:xfrm>
          <a:off x="4843668" y="168266"/>
          <a:ext cx="3354564" cy="506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585"/>
              </a:lnTo>
              <a:lnTo>
                <a:pt x="3354564" y="374585"/>
              </a:lnTo>
              <a:lnTo>
                <a:pt x="3354564" y="5060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324CA-B5A0-4F5D-9CDF-12BF2434617B}">
      <dsp:nvSpPr>
        <dsp:cNvPr id="0" name=""/>
        <dsp:cNvSpPr/>
      </dsp:nvSpPr>
      <dsp:spPr>
        <a:xfrm>
          <a:off x="4799356" y="1115618"/>
          <a:ext cx="91440" cy="4125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8B5FD-3BFF-4592-B493-0A9187D904BC}">
      <dsp:nvSpPr>
        <dsp:cNvPr id="0" name=""/>
        <dsp:cNvSpPr/>
      </dsp:nvSpPr>
      <dsp:spPr>
        <a:xfrm>
          <a:off x="4797948" y="168266"/>
          <a:ext cx="91440" cy="5060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585"/>
              </a:lnTo>
              <a:lnTo>
                <a:pt x="47128" y="374585"/>
              </a:lnTo>
              <a:lnTo>
                <a:pt x="47128" y="5060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D05B4-2C8E-40AE-B357-08BCAAA0446B}">
      <dsp:nvSpPr>
        <dsp:cNvPr id="0" name=""/>
        <dsp:cNvSpPr/>
      </dsp:nvSpPr>
      <dsp:spPr>
        <a:xfrm>
          <a:off x="1780107" y="2799543"/>
          <a:ext cx="91440" cy="4125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AB88D-1389-4D33-9BD0-08F012FE2906}">
      <dsp:nvSpPr>
        <dsp:cNvPr id="0" name=""/>
        <dsp:cNvSpPr/>
      </dsp:nvSpPr>
      <dsp:spPr>
        <a:xfrm>
          <a:off x="1780107" y="1138329"/>
          <a:ext cx="91440" cy="4125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5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187EA-7526-4E61-A99C-AEA906D875E2}">
      <dsp:nvSpPr>
        <dsp:cNvPr id="0" name=""/>
        <dsp:cNvSpPr/>
      </dsp:nvSpPr>
      <dsp:spPr>
        <a:xfrm>
          <a:off x="1825827" y="168266"/>
          <a:ext cx="3017840" cy="506010"/>
        </a:xfrm>
        <a:custGeom>
          <a:avLst/>
          <a:gdLst/>
          <a:ahLst/>
          <a:cxnLst/>
          <a:rect l="0" t="0" r="0" b="0"/>
          <a:pathLst>
            <a:path>
              <a:moveTo>
                <a:pt x="3017840" y="0"/>
              </a:moveTo>
              <a:lnTo>
                <a:pt x="3017840" y="374585"/>
              </a:lnTo>
              <a:lnTo>
                <a:pt x="0" y="374585"/>
              </a:lnTo>
              <a:lnTo>
                <a:pt x="0" y="5060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178D8-95F8-4EDC-B3E9-80D731B599DA}">
      <dsp:nvSpPr>
        <dsp:cNvPr id="0" name=""/>
        <dsp:cNvSpPr/>
      </dsp:nvSpPr>
      <dsp:spPr>
        <a:xfrm>
          <a:off x="3890534" y="-90416"/>
          <a:ext cx="1906268" cy="258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2D9C2-C130-4169-9AF2-4A7E12A1E2DD}">
      <dsp:nvSpPr>
        <dsp:cNvPr id="0" name=""/>
        <dsp:cNvSpPr/>
      </dsp:nvSpPr>
      <dsp:spPr>
        <a:xfrm>
          <a:off x="4048165" y="59333"/>
          <a:ext cx="1906268" cy="258682"/>
        </a:xfrm>
        <a:prstGeom prst="roundRect">
          <a:avLst>
            <a:gd name="adj" fmla="val 10000"/>
          </a:avLst>
        </a:prstGeom>
        <a:solidFill>
          <a:srgbClr val="FF7C80">
            <a:alpha val="70000"/>
          </a:srgbClr>
        </a:solidFill>
        <a:ln w="635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Cambria" pitchFamily="18" charset="0"/>
            </a:rPr>
            <a:t>МБОУ СОШ № 19</a:t>
          </a:r>
        </a:p>
      </dsp:txBody>
      <dsp:txXfrm>
        <a:off x="4048165" y="59333"/>
        <a:ext cx="1906268" cy="258682"/>
      </dsp:txXfrm>
    </dsp:sp>
    <dsp:sp modelId="{EB82C22C-0E62-4953-A248-32F3FD24E44C}">
      <dsp:nvSpPr>
        <dsp:cNvPr id="0" name=""/>
        <dsp:cNvSpPr/>
      </dsp:nvSpPr>
      <dsp:spPr>
        <a:xfrm>
          <a:off x="897527" y="674276"/>
          <a:ext cx="1856600" cy="464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82415-2436-470B-99E7-44973E4EDBAB}">
      <dsp:nvSpPr>
        <dsp:cNvPr id="0" name=""/>
        <dsp:cNvSpPr/>
      </dsp:nvSpPr>
      <dsp:spPr>
        <a:xfrm>
          <a:off x="1055158" y="824026"/>
          <a:ext cx="1856600" cy="464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Линейное взаимодействие</a:t>
          </a:r>
        </a:p>
      </dsp:txBody>
      <dsp:txXfrm>
        <a:off x="1055158" y="824026"/>
        <a:ext cx="1856600" cy="464052"/>
      </dsp:txXfrm>
    </dsp:sp>
    <dsp:sp modelId="{4CC212A4-2904-4581-9E39-D9EA28EABB78}">
      <dsp:nvSpPr>
        <dsp:cNvPr id="0" name=""/>
        <dsp:cNvSpPr/>
      </dsp:nvSpPr>
      <dsp:spPr>
        <a:xfrm>
          <a:off x="518554" y="1550929"/>
          <a:ext cx="2614545" cy="1248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7C3B8-171F-4E45-ACD0-D048B040B496}">
      <dsp:nvSpPr>
        <dsp:cNvPr id="0" name=""/>
        <dsp:cNvSpPr/>
      </dsp:nvSpPr>
      <dsp:spPr>
        <a:xfrm>
          <a:off x="676186" y="1700679"/>
          <a:ext cx="2614545" cy="1248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20 организаций</a:t>
          </a:r>
          <a:r>
            <a:rPr lang="ru-RU" sz="120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, реализующих основные общеобразовательные программы начального, основного и среднего общего образования </a:t>
          </a:r>
        </a:p>
      </dsp:txBody>
      <dsp:txXfrm>
        <a:off x="676186" y="1700679"/>
        <a:ext cx="2614545" cy="1248614"/>
      </dsp:txXfrm>
    </dsp:sp>
    <dsp:sp modelId="{4F1B97D3-7074-4D70-85FA-284E28E19E15}">
      <dsp:nvSpPr>
        <dsp:cNvPr id="0" name=""/>
        <dsp:cNvSpPr/>
      </dsp:nvSpPr>
      <dsp:spPr>
        <a:xfrm>
          <a:off x="849753" y="3212143"/>
          <a:ext cx="1952148" cy="900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4DA57-AA66-4806-B03C-38AD3AED59E2}">
      <dsp:nvSpPr>
        <dsp:cNvPr id="0" name=""/>
        <dsp:cNvSpPr/>
      </dsp:nvSpPr>
      <dsp:spPr>
        <a:xfrm>
          <a:off x="1007384" y="3361893"/>
          <a:ext cx="1952148" cy="900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B050"/>
              </a:solidFill>
              <a:latin typeface="Cambria" pitchFamily="18" charset="0"/>
            </a:rPr>
            <a:t>Центры творчества </a:t>
          </a:r>
          <a:r>
            <a:rPr lang="ru-RU" sz="1200" kern="1200" dirty="0" err="1">
              <a:solidFill>
                <a:srgbClr val="00B050"/>
              </a:solidFill>
              <a:latin typeface="Cambria" pitchFamily="18" charset="0"/>
            </a:rPr>
            <a:t>Тимашевского</a:t>
          </a:r>
          <a:r>
            <a:rPr lang="ru-RU" sz="1200" kern="1200" dirty="0">
              <a:solidFill>
                <a:srgbClr val="00B050"/>
              </a:solidFill>
              <a:latin typeface="Cambria" pitchFamily="18" charset="0"/>
            </a:rPr>
            <a:t> </a:t>
          </a:r>
          <a:r>
            <a:rPr lang="ru-RU" sz="1200" kern="1200" dirty="0" smtClean="0">
              <a:solidFill>
                <a:srgbClr val="00B050"/>
              </a:solidFill>
              <a:latin typeface="Cambria" pitchFamily="18" charset="0"/>
            </a:rPr>
            <a:t>района</a:t>
          </a:r>
          <a:endParaRPr lang="ru-RU" sz="1200" kern="1200" dirty="0">
            <a:solidFill>
              <a:srgbClr val="00B050"/>
            </a:solidFill>
            <a:latin typeface="Cambria" pitchFamily="18" charset="0"/>
          </a:endParaRPr>
        </a:p>
      </dsp:txBody>
      <dsp:txXfrm>
        <a:off x="1007384" y="3361893"/>
        <a:ext cx="1952148" cy="900862"/>
      </dsp:txXfrm>
    </dsp:sp>
    <dsp:sp modelId="{3BDB211F-4D2C-43A3-BEF9-BA2DA0500D4C}">
      <dsp:nvSpPr>
        <dsp:cNvPr id="0" name=""/>
        <dsp:cNvSpPr/>
      </dsp:nvSpPr>
      <dsp:spPr>
        <a:xfrm>
          <a:off x="3847069" y="674276"/>
          <a:ext cx="1996014" cy="441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FE386-80A9-43F6-AA41-D720F009EDB9}">
      <dsp:nvSpPr>
        <dsp:cNvPr id="0" name=""/>
        <dsp:cNvSpPr/>
      </dsp:nvSpPr>
      <dsp:spPr>
        <a:xfrm>
          <a:off x="4004700" y="824026"/>
          <a:ext cx="1996014" cy="441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Иерархическое взаимодействие</a:t>
          </a:r>
        </a:p>
      </dsp:txBody>
      <dsp:txXfrm>
        <a:off x="4004700" y="824026"/>
        <a:ext cx="1996014" cy="441341"/>
      </dsp:txXfrm>
    </dsp:sp>
    <dsp:sp modelId="{67090F71-E559-4C2E-B647-1D2C4E5CFC0D}">
      <dsp:nvSpPr>
        <dsp:cNvPr id="0" name=""/>
        <dsp:cNvSpPr/>
      </dsp:nvSpPr>
      <dsp:spPr>
        <a:xfrm>
          <a:off x="3448362" y="1528218"/>
          <a:ext cx="2793426" cy="3029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41253-1615-4A63-BFF0-BD535CA86B87}">
      <dsp:nvSpPr>
        <dsp:cNvPr id="0" name=""/>
        <dsp:cNvSpPr/>
      </dsp:nvSpPr>
      <dsp:spPr>
        <a:xfrm>
          <a:off x="3605994" y="1677968"/>
          <a:ext cx="2793426" cy="3029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Cambria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B050"/>
              </a:solidFill>
              <a:latin typeface="Cambria" pitchFamily="18" charset="0"/>
            </a:rPr>
            <a:t>1. </a:t>
          </a:r>
          <a:r>
            <a:rPr lang="ru-RU" sz="1200" kern="1200" dirty="0" err="1">
              <a:solidFill>
                <a:srgbClr val="00B050"/>
              </a:solidFill>
              <a:latin typeface="Cambria" pitchFamily="18" charset="0"/>
            </a:rPr>
            <a:t>Тимашевский</a:t>
          </a:r>
          <a:r>
            <a:rPr lang="ru-RU" sz="1200" kern="1200" dirty="0">
              <a:solidFill>
                <a:srgbClr val="00B050"/>
              </a:solidFill>
              <a:latin typeface="Cambria" pitchFamily="18" charset="0"/>
            </a:rPr>
            <a:t> техникум кадровых ресурсов;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B050"/>
              </a:solidFill>
              <a:latin typeface="Cambria" pitchFamily="18" charset="0"/>
            </a:rPr>
            <a:t>2.  </a:t>
          </a:r>
          <a:r>
            <a:rPr lang="ru-RU" sz="1200" kern="1200" dirty="0" err="1">
              <a:solidFill>
                <a:srgbClr val="00B050"/>
              </a:solidFill>
              <a:latin typeface="Cambria" pitchFamily="18" charset="0"/>
            </a:rPr>
            <a:t>Северо-кавказский</a:t>
          </a:r>
          <a:r>
            <a:rPr lang="ru-RU" sz="1200" kern="1200" dirty="0">
              <a:solidFill>
                <a:srgbClr val="00B050"/>
              </a:solidFill>
              <a:latin typeface="Cambria" pitchFamily="18" charset="0"/>
            </a:rPr>
            <a:t> техникум "Знание";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B050"/>
              </a:solidFill>
              <a:latin typeface="Cambria" pitchFamily="18" charset="0"/>
            </a:rPr>
            <a:t>3. </a:t>
          </a:r>
          <a:r>
            <a:rPr lang="ru-RU" sz="1200" kern="1200" dirty="0" err="1">
              <a:solidFill>
                <a:srgbClr val="00B050"/>
              </a:solidFill>
              <a:latin typeface="Cambria" pitchFamily="18" charset="0"/>
            </a:rPr>
            <a:t>Тимашевский</a:t>
          </a:r>
          <a:r>
            <a:rPr lang="ru-RU" sz="1200" kern="1200" dirty="0">
              <a:solidFill>
                <a:srgbClr val="00B050"/>
              </a:solidFill>
              <a:latin typeface="Cambria" pitchFamily="18" charset="0"/>
            </a:rPr>
            <a:t> филиал ГБПОУ "</a:t>
          </a:r>
          <a:r>
            <a:rPr lang="ru-RU" sz="1200" kern="1200" dirty="0" err="1">
              <a:solidFill>
                <a:srgbClr val="00B050"/>
              </a:solidFill>
              <a:latin typeface="Cambria" pitchFamily="18" charset="0"/>
            </a:rPr>
            <a:t>Кущёвский</a:t>
          </a:r>
          <a:r>
            <a:rPr lang="ru-RU" sz="1200" kern="1200" dirty="0">
              <a:solidFill>
                <a:srgbClr val="00B050"/>
              </a:solidFill>
              <a:latin typeface="Cambria" pitchFamily="18" charset="0"/>
            </a:rPr>
            <a:t> медицинский колледж;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4. </a:t>
          </a:r>
          <a:r>
            <a:rPr lang="ru-RU" sz="1200" kern="1200" dirty="0" err="1">
              <a:latin typeface="Cambria" pitchFamily="18" charset="0"/>
            </a:rPr>
            <a:t>Брюховецкий</a:t>
          </a:r>
          <a:r>
            <a:rPr lang="ru-RU" sz="1200" kern="1200" dirty="0">
              <a:latin typeface="Cambria" pitchFamily="18" charset="0"/>
            </a:rPr>
            <a:t> аграрный колледж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5</a:t>
          </a:r>
          <a:r>
            <a:rPr lang="ru-RU" sz="1200" kern="1200" dirty="0">
              <a:solidFill>
                <a:srgbClr val="00B050"/>
              </a:solidFill>
              <a:latin typeface="Cambria" pitchFamily="18" charset="0"/>
            </a:rPr>
            <a:t>. Ростовский государственный университет путей сообщения;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B050"/>
              </a:solidFill>
              <a:latin typeface="Cambria" pitchFamily="18" charset="0"/>
            </a:rPr>
            <a:t>6. Краснодарский государственный институт культуры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Cambria" pitchFamily="18" charset="0"/>
          </a:endParaRPr>
        </a:p>
      </dsp:txBody>
      <dsp:txXfrm>
        <a:off x="3605994" y="1677968"/>
        <a:ext cx="2793426" cy="3029989"/>
      </dsp:txXfrm>
    </dsp:sp>
    <dsp:sp modelId="{4C33D082-455F-4AE7-8217-B128B10CF8A3}">
      <dsp:nvSpPr>
        <dsp:cNvPr id="0" name=""/>
        <dsp:cNvSpPr/>
      </dsp:nvSpPr>
      <dsp:spPr>
        <a:xfrm>
          <a:off x="7214306" y="674276"/>
          <a:ext cx="1967853" cy="413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F0D30-FD19-4A89-9E9B-1309C4694BB4}">
      <dsp:nvSpPr>
        <dsp:cNvPr id="0" name=""/>
        <dsp:cNvSpPr/>
      </dsp:nvSpPr>
      <dsp:spPr>
        <a:xfrm>
          <a:off x="7371937" y="824026"/>
          <a:ext cx="1967853" cy="413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Смешанное взаимодействие</a:t>
          </a:r>
        </a:p>
      </dsp:txBody>
      <dsp:txXfrm>
        <a:off x="7371937" y="824026"/>
        <a:ext cx="1967853" cy="413234"/>
      </dsp:txXfrm>
    </dsp:sp>
    <dsp:sp modelId="{D61F3D1C-5679-4882-850D-47A50513E3F5}">
      <dsp:nvSpPr>
        <dsp:cNvPr id="0" name=""/>
        <dsp:cNvSpPr/>
      </dsp:nvSpPr>
      <dsp:spPr>
        <a:xfrm>
          <a:off x="6557052" y="1500111"/>
          <a:ext cx="3282361" cy="2302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A9D20-E0B7-48A6-8EB9-32CFFA048AFC}">
      <dsp:nvSpPr>
        <dsp:cNvPr id="0" name=""/>
        <dsp:cNvSpPr/>
      </dsp:nvSpPr>
      <dsp:spPr>
        <a:xfrm>
          <a:off x="6714683" y="1649861"/>
          <a:ext cx="3282361" cy="2302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Cambria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1</a:t>
          </a:r>
          <a:r>
            <a:rPr lang="ru-RU" sz="1200" kern="1200" dirty="0">
              <a:solidFill>
                <a:srgbClr val="00B050"/>
              </a:solidFill>
              <a:latin typeface="Cambria" pitchFamily="18" charset="0"/>
            </a:rPr>
            <a:t>. ГКУ КК "Центр занятости населения"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B050"/>
              </a:solidFill>
              <a:latin typeface="Cambria" pitchFamily="18" charset="0"/>
            </a:rPr>
            <a:t>2. АО "АР Картон";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3. "Кондитерский комбинат "Кубань";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4.  </a:t>
          </a:r>
          <a:r>
            <a:rPr lang="en-US" sz="1200" kern="1200" dirty="0">
              <a:latin typeface="Cambria" pitchFamily="18" charset="0"/>
            </a:rPr>
            <a:t>PEPSICO </a:t>
          </a:r>
          <a:r>
            <a:rPr lang="ru-RU" sz="1200" kern="1200" dirty="0">
              <a:latin typeface="Cambria" pitchFamily="18" charset="0"/>
            </a:rPr>
            <a:t>("</a:t>
          </a:r>
          <a:r>
            <a:rPr lang="ru-RU" sz="1200" kern="1200" dirty="0" err="1">
              <a:latin typeface="Cambria" pitchFamily="18" charset="0"/>
            </a:rPr>
            <a:t>Вимм-Бильь-Данн</a:t>
          </a:r>
          <a:r>
            <a:rPr lang="ru-RU" sz="1200" kern="1200" dirty="0">
              <a:latin typeface="Cambria" pitchFamily="18" charset="0"/>
            </a:rPr>
            <a:t>",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 г. Тимашевск)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mbria" pitchFamily="18" charset="0"/>
            </a:rPr>
            <a:t>5.  ОАО "</a:t>
          </a:r>
          <a:r>
            <a:rPr lang="ru-RU" sz="1200" kern="1200" dirty="0" err="1">
              <a:latin typeface="Cambria" pitchFamily="18" charset="0"/>
            </a:rPr>
            <a:t>Бондюэль-Кубань</a:t>
          </a:r>
          <a:r>
            <a:rPr lang="ru-RU" sz="1200" kern="1200" dirty="0">
              <a:latin typeface="Cambria" pitchFamily="18" charset="0"/>
            </a:rPr>
            <a:t>"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0B050"/>
              </a:solidFill>
              <a:latin typeface="Cambria" pitchFamily="18" charset="0"/>
            </a:rPr>
            <a:t>6.  Локомотивное депо станции "Тимашевская</a:t>
          </a:r>
          <a:r>
            <a:rPr lang="ru-RU" sz="1200" kern="1200" dirty="0">
              <a:latin typeface="Cambria" pitchFamily="18" charset="0"/>
            </a:rPr>
            <a:t>"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Cambria" pitchFamily="18" charset="0"/>
          </a:endParaRPr>
        </a:p>
      </dsp:txBody>
      <dsp:txXfrm>
        <a:off x="6714683" y="1649861"/>
        <a:ext cx="3282361" cy="2302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3AE58A-8293-49B6-A442-D9DF683F5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4FF840-0737-4AFC-8A05-5C7DE3C6B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B714526-A577-426B-A8C6-1029E90FF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CC0D54-2DFB-46ED-B46C-7FA4E664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760647-8579-49BF-8D7C-4CC558DD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56B372-DBFE-470F-AA04-21387863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89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F751D9-22E2-4EB8-9529-60178D9D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33DA6D-94DB-4AEE-977B-8B7C791D2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8E3468-5AB5-4CC2-9BE0-0184CC49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B3D100-A635-4C39-A865-BF31910F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DCCFF5-2E13-4C43-86D1-5C3F7610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42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7F432CD-4523-4BD8-92B7-36B66EBE9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248BF6-A502-4EB8-B58E-1CCB2E6E6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B85216-1B15-4B70-AD42-AC851BAA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E2A7A3-69F5-42EB-BD78-D0FE03B8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D0A078-F29E-4B94-9197-3303E752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01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7E3507-7C0E-431E-9B42-5F094642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EF13D2-4E05-4375-B245-14AA1CE69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A4A1AE-5605-4495-836A-C4DFEE0D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3DE68-C2F2-4202-999F-B2CE5EF3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B493A4-0F57-48EA-B651-ED842BB9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97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0B8256-3271-4F0D-884B-FE674315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D472D7-13EE-4573-B2FE-0BB29B103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2F37AB-94CE-4E67-A824-6A9E3383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33F86E-2AB2-4865-A6BA-D69845CC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EEDD80-7D8A-4FB2-8C9B-C3E5FEB7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9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C07142-1BA9-45F0-8285-80147A44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142AF7-FCAE-40BC-BC5D-92FB6D0B1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F13E3A-DB43-4B3F-9E11-9AEDB87BD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C6761E-6204-49A0-B391-56DF6F2E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9006575-A647-439F-A1F9-53D98B39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D81586-F494-4AFA-8096-4A327CE1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24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D5E65-C5D1-4D18-B86D-7504D58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DC3B7F-B235-4264-9750-5F57A9EF1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F1CAEF5-F734-4DE5-BAD8-EB3A35AC0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7A9022-B36C-4AAC-B83C-25D8F3318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49E7223-AD7F-492F-B215-5B7ED09D2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B87B929-DDFD-483C-AB65-9C364EF7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CC00D52-9754-43CB-A296-809ED0FC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BBC7812-F30D-4B60-A154-F5BD9447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55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11CE0A-D409-4E57-8466-4BF73BB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A9DF44-EE89-476B-8231-C721A10E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D88A40-AABF-4CFA-87CC-E6C06D45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206DA6E-93E8-40B5-BD72-ADB81483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87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2D1CCD2-DF6A-4290-8438-1F6C99ED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50705F9-2569-4671-B9B2-88DEB69C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897548-FD7C-494C-B256-97EC74A9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45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76BD1F-2E40-4176-A2FA-5FD45CC5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90B6BB-5F30-4957-8E57-92D8CDC2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F511DA2-2952-47A3-BE16-F6CBDC359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A3CA829-E50B-4AF4-A50E-41F0A478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C7E7F7B-DCAD-46DE-8D86-12E83BC7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3A2C29-75A4-410C-A2E1-889DCA00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88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2C74AE-BFA7-4396-8406-0F44A6A8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5434BFA-59BB-48F7-B355-C10EFEFF1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7F963C0-246F-47F6-B7FF-886BD9CA5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013BE5-7E72-41A5-AAEA-19804577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877B-B35E-461B-9D29-07C79B310FB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B72F6E-CB55-46B9-859A-FE9807A6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47DF7E-C3B3-4F6D-84E8-3A211693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88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3E7BA86-4D76-4C2B-999B-C14B583D45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C8BC8C-292B-4CDF-954F-66CE93A4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784D0B-D367-44EA-BEA5-DB82A6580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5F8123-CC57-4371-8958-CD52FBBA0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877B-B35E-461B-9D29-07C79B310FB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3C2B53-EA4C-4FD4-92FD-783EF9307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0B0C6D-2273-4E5D-8EF6-21B5BC5EE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1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E0A0B9-6C3B-4E23-AF22-332A82255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932" y="2480732"/>
            <a:ext cx="9812866" cy="181123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Demi" pitchFamily="34" charset="0"/>
                <a:cs typeface="Arial" panose="020B0604020202020204" pitchFamily="34" charset="0"/>
              </a:rPr>
              <a:t>«Развитие навыков профессионального ориентирования и самоопределения школьников </a:t>
            </a:r>
            <a:b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Demi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Demi" pitchFamily="34" charset="0"/>
                <a:cs typeface="Arial" panose="020B0604020202020204" pitchFamily="34" charset="0"/>
              </a:rPr>
              <a:t>в свете реализации национального проекта «Образование» и новой программы воспитания обучающихся» 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E8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ranklin Gothic Demi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73274CC-1601-4792-A113-13447A53B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34" y="4654979"/>
            <a:ext cx="7205133" cy="165576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Научный руководитель проекта: </a:t>
            </a:r>
            <a:r>
              <a:rPr lang="ru-RU" sz="1800" dirty="0" smtClean="0">
                <a:latin typeface="Cambria" pitchFamily="18" charset="0"/>
                <a:ea typeface="Cambria" pitchFamily="18" charset="0"/>
              </a:rPr>
              <a:t>Яковлева Н. О., </a:t>
            </a:r>
            <a:r>
              <a:rPr lang="ru-RU" sz="1800" i="1" dirty="0" smtClean="0">
                <a:latin typeface="Cambria" pitchFamily="18" charset="0"/>
                <a:ea typeface="Cambria" pitchFamily="18" charset="0"/>
              </a:rPr>
              <a:t>доктор педагогических наук, профессор</a:t>
            </a:r>
          </a:p>
          <a:p>
            <a:pPr algn="l"/>
            <a:endParaRPr lang="ru-RU" sz="1800" dirty="0" smtClean="0">
              <a:latin typeface="Cambria" pitchFamily="18" charset="0"/>
              <a:ea typeface="Cambria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Авторы проекта</a:t>
            </a:r>
            <a:r>
              <a:rPr lang="ru-RU" sz="1800" b="1" dirty="0" smtClean="0">
                <a:latin typeface="Cambria" pitchFamily="18" charset="0"/>
                <a:ea typeface="Cambria" pitchFamily="18" charset="0"/>
              </a:rPr>
              <a:t>:</a:t>
            </a:r>
            <a:r>
              <a:rPr lang="ru-RU" sz="1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1800" dirty="0" err="1" smtClean="0">
                <a:latin typeface="Cambria" pitchFamily="18" charset="0"/>
                <a:ea typeface="Cambria" pitchFamily="18" charset="0"/>
              </a:rPr>
              <a:t>Исаенко</a:t>
            </a:r>
            <a:r>
              <a:rPr lang="ru-RU" sz="1800" dirty="0" smtClean="0">
                <a:latin typeface="Cambria" pitchFamily="18" charset="0"/>
                <a:ea typeface="Cambria" pitchFamily="18" charset="0"/>
              </a:rPr>
              <a:t> В. А., </a:t>
            </a:r>
            <a:r>
              <a:rPr lang="ru-RU" sz="1800" i="1" dirty="0" smtClean="0">
                <a:latin typeface="Cambria" pitchFamily="18" charset="0"/>
                <a:ea typeface="Cambria" pitchFamily="18" charset="0"/>
              </a:rPr>
              <a:t>директор МБОУ СОШ № 19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latin typeface="Cambria" pitchFamily="18" charset="0"/>
                <a:ea typeface="Cambria" pitchFamily="18" charset="0"/>
              </a:rPr>
              <a:t>	 </a:t>
            </a:r>
            <a:r>
              <a:rPr lang="ru-RU" sz="1800" dirty="0" err="1" smtClean="0">
                <a:latin typeface="Cambria" pitchFamily="18" charset="0"/>
                <a:ea typeface="Cambria" pitchFamily="18" charset="0"/>
              </a:rPr>
              <a:t>Каракай</a:t>
            </a:r>
            <a:r>
              <a:rPr lang="ru-RU" sz="1800" dirty="0" smtClean="0">
                <a:latin typeface="Cambria" pitchFamily="18" charset="0"/>
                <a:ea typeface="Cambria" pitchFamily="18" charset="0"/>
              </a:rPr>
              <a:t> Н. А., </a:t>
            </a:r>
            <a:r>
              <a:rPr lang="ru-RU" sz="1800" i="1" dirty="0" smtClean="0">
                <a:latin typeface="Cambria" pitchFamily="18" charset="0"/>
                <a:ea typeface="Cambria" pitchFamily="18" charset="0"/>
              </a:rPr>
              <a:t>заместитель директора по УВР</a:t>
            </a:r>
            <a:endParaRPr lang="en-US" sz="1800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B73274CC-1601-4792-A113-13447A53BDF4}"/>
              </a:ext>
            </a:extLst>
          </p:cNvPr>
          <p:cNvSpPr txBox="1">
            <a:spLocks/>
          </p:cNvSpPr>
          <p:nvPr/>
        </p:nvSpPr>
        <p:spPr>
          <a:xfrm>
            <a:off x="5130801" y="1073581"/>
            <a:ext cx="4297871" cy="3657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КРАЕВАЯ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ИННОВАЦИОННАЯ ПЛОЩАДКА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B73274CC-1601-4792-A113-13447A53BDF4}"/>
              </a:ext>
            </a:extLst>
          </p:cNvPr>
          <p:cNvSpPr txBox="1">
            <a:spLocks/>
          </p:cNvSpPr>
          <p:nvPr/>
        </p:nvSpPr>
        <p:spPr>
          <a:xfrm>
            <a:off x="3369735" y="1395312"/>
            <a:ext cx="7205133" cy="391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i="1" dirty="0" smtClean="0">
                <a:latin typeface="Cambria" pitchFamily="18" charset="0"/>
                <a:ea typeface="Cambria" pitchFamily="18" charset="0"/>
              </a:rPr>
              <a:t>ОТЧЁТ О РАБОТЕ В 2021 ГОДУ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B73274CC-1601-4792-A113-13447A53BDF4}"/>
              </a:ext>
            </a:extLst>
          </p:cNvPr>
          <p:cNvSpPr txBox="1">
            <a:spLocks/>
          </p:cNvSpPr>
          <p:nvPr/>
        </p:nvSpPr>
        <p:spPr>
          <a:xfrm>
            <a:off x="4351867" y="209979"/>
            <a:ext cx="7713133" cy="475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Муниципальное бюджетное общеобразовательное учреждение средняя общеобразовательная школа № 19</a:t>
            </a:r>
            <a:r>
              <a:rPr kumimoji="0" lang="ru-RU" sz="12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имени Героя Советского Союза И.Ф. Котляра муниципального образования </a:t>
            </a:r>
            <a:r>
              <a:rPr kumimoji="0" lang="ru-RU" sz="120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Тимашевский</a:t>
            </a:r>
            <a:r>
              <a:rPr kumimoji="0" lang="ru-RU" sz="12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район</a:t>
            </a:r>
            <a:endParaRPr kumimoji="0" lang="en-US" sz="1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6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26266" y="688676"/>
            <a:ext cx="9110133" cy="74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Методические Разработки</a:t>
            </a:r>
            <a:endParaRPr kumimoji="0" lang="ru-RU" sz="2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xmlns="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 descr="Merged_docu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427" y="1452323"/>
            <a:ext cx="5341644" cy="378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Майндмэп 1280x720  пикс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1667" y="2059524"/>
            <a:ext cx="6720133" cy="378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62400" y="654810"/>
            <a:ext cx="7179733" cy="74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Методические Разработки</a:t>
            </a:r>
            <a:endParaRPr kumimoji="0" lang="ru-RU" sz="2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xmlns="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 l="-94" t="6960" b="3853"/>
          <a:stretch>
            <a:fillRect/>
          </a:stretch>
        </p:blipFill>
        <p:spPr bwMode="auto">
          <a:xfrm>
            <a:off x="985933" y="1302588"/>
            <a:ext cx="10207000" cy="511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612476"/>
            <a:ext cx="10515600" cy="74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Методические Разработки</a:t>
            </a:r>
            <a:endParaRPr kumimoji="0" lang="ru-RU" sz="2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xmlns="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8522" t="13082" r="58318" b="5493"/>
          <a:stretch>
            <a:fillRect/>
          </a:stretch>
        </p:blipFill>
        <p:spPr bwMode="auto">
          <a:xfrm>
            <a:off x="194733" y="1270000"/>
            <a:ext cx="3709315" cy="5123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8506" t="12914" r="58145" b="4486"/>
          <a:stretch>
            <a:fillRect/>
          </a:stretch>
        </p:blipFill>
        <p:spPr bwMode="auto">
          <a:xfrm>
            <a:off x="4053594" y="1269999"/>
            <a:ext cx="3670562" cy="511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 l="8506" t="13312" r="58098" b="4256"/>
          <a:stretch>
            <a:fillRect/>
          </a:stretch>
        </p:blipFill>
        <p:spPr bwMode="auto">
          <a:xfrm>
            <a:off x="7900918" y="1253066"/>
            <a:ext cx="3681482" cy="511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612476"/>
            <a:ext cx="10515600" cy="74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Публикациии</a:t>
            </a:r>
            <a:endParaRPr kumimoji="0" lang="ru-RU" sz="2400" b="1" i="0" u="none" strike="noStrike" kern="1200" cap="all" spc="0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xmlns="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11867" y="1312333"/>
            <a:ext cx="3141134" cy="44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15734" y="3153341"/>
            <a:ext cx="2921000" cy="809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47658" y="1329267"/>
            <a:ext cx="3270475" cy="443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8467" y="3158065"/>
            <a:ext cx="3444659" cy="82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612476"/>
            <a:ext cx="10515600" cy="74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Medium" pitchFamily="34" charset="0"/>
                <a:ea typeface="+mj-ea"/>
                <a:cs typeface="+mj-cs"/>
              </a:rPr>
              <a:t>Задачи на 2022 год</a:t>
            </a:r>
            <a:endParaRPr kumimoji="0" lang="ru-RU" sz="2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xmlns="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7400" y="1290980"/>
            <a:ext cx="1020233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30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  <a:tab pos="3635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Издать сборник информационно-аналитических материалов для поступающих в учреждения среднего и высшего профессионального образования (путеводитель по учреждениям СПО И ВО Краснодарского края) на базе проектно-исследовательских работ, выполненных участниками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фокус-группы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(обучающимися 10-11 классов).</a:t>
            </a:r>
          </a:p>
          <a:p>
            <a:pPr marL="0" marR="0" lvl="0" indent="2730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  <a:tab pos="363538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Привлечь участников конкурса к использованию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интернет-ресурса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«Профессиональный дневник школьника», на базе которого создать свои разделы в качестве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резюме-портфолию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будущего трудоустройства.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30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  <a:tab pos="3635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Расширить представление и понятия, связанные с миром профессий через реализацию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профпроб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организацию мероприятий, конкурсов на базе МБОУ СОШ № 19 с привлечением элементов новейшей материально-технической базы, приобретённой в рамках регионального проекта «Современная школа» для обучающихся профильных классов.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30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  <a:tab pos="3635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Расширить знания об устройстве рынка труда и его функционировании, учебных и рабочих местах, способах поиска работы и трудоустройства на территории страны и края.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30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  <a:tab pos="3635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Сформировать умение выбирать профессию в соответствии с интересами, склонностями, способностями, а также прогнозируемым спросом на современном рынке труда.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730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3050" algn="l"/>
                <a:tab pos="3635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Продолжить работу по организации и проведению массовых мероприятий и конкурсов по профессиональной ориентации школьников, а также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вести информационную работу с родителями обучающимися и консультативную помощь педагога-психолога.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24467" y="3101676"/>
            <a:ext cx="10515600" cy="74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Medium" pitchFamily="34" charset="0"/>
                <a:ea typeface="+mj-ea"/>
                <a:cs typeface="+mj-cs"/>
              </a:rPr>
              <a:t>Благодарим за внимание!</a:t>
            </a:r>
            <a:endParaRPr kumimoji="0" lang="ru-RU" sz="2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xmlns="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541867"/>
            <a:ext cx="10515600" cy="87100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Medium" pitchFamily="34" charset="0"/>
              </a:rPr>
              <a:t>Основная идея и Актуальность инновационного проекта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2200" y="1478491"/>
            <a:ext cx="10515600" cy="180657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Основная идея </a:t>
            </a:r>
            <a:r>
              <a:rPr lang="ru-RU" sz="2000" dirty="0" smtClean="0">
                <a:latin typeface="Cambria" pitchFamily="18" charset="0"/>
              </a:rPr>
              <a:t>представляемой инновационной программы состоит в создании условий и оказании адресной помощи обучающимися общеобразовательных организаций в вопросах выбора индивидуально востребованной и социально значимой профессии, а также педагогическим работникам в осуществлении необходимого психолого-педагогического сопровождения обучающихся в вопросах их профессионального выбора.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99533" y="3756026"/>
            <a:ext cx="10515600" cy="180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ambria" pitchFamily="18" charset="0"/>
              </a:rPr>
              <a:t>Актуальность</a:t>
            </a:r>
            <a:r>
              <a:rPr lang="ru-RU" sz="2000" dirty="0" smtClean="0">
                <a:latin typeface="Cambria" pitchFamily="18" charset="0"/>
              </a:rPr>
              <a:t> представляемого инновационного проекта заключается в отсутствии конкретных механизмов развития и совершенствования у учителя-предметника таких компетенций, которые позволили бы умело и рационально использовать урочное время с целью профессионального ориентирования школьников, что влияет на уровень их навыков профессионального самоопределения.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6" name="Подзаголовок 2">
              <a:extLst>
                <a:ext uri="{FF2B5EF4-FFF2-40B4-BE49-F238E27FC236}">
                  <a16:creationId xmlns:a16="http://schemas.microsoft.com/office/drawing/2014/main" xmlns="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0001" y="1216023"/>
            <a:ext cx="10515600" cy="16033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>
            <a:normAutofit fontScale="92500" lnSpcReduction="10000"/>
          </a:bodyPr>
          <a:lstStyle/>
          <a:p>
            <a:pPr algn="just"/>
            <a:r>
              <a:rPr lang="ru-RU" sz="1600" b="1" dirty="0" smtClean="0">
                <a:latin typeface="Cambria" pitchFamily="18" charset="0"/>
              </a:rPr>
              <a:t>Проблемой</a:t>
            </a:r>
            <a:r>
              <a:rPr lang="ru-RU" sz="1600" dirty="0" smtClean="0">
                <a:latin typeface="Cambria" pitchFamily="18" charset="0"/>
              </a:rPr>
              <a:t> представляемой инновационной программы является недостаточно систематизированная работа образовательных организаций по профессиональному ориентированию школьников среднего (12-13 лет) и старшего (16-17 лет) возрастов, которая была бы направлена на принятие осознанного выбора направления трудовой деятельности, в дальнейшем способной оказать влияние непосредственно на профессиональную и жизненную успешность личности; а также отсутствие конкретных методов и приёмов в педагогической деятельности, направленных на становление навыков обучающихся к самостоятельному профессиональному определению.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6400" y="534838"/>
            <a:ext cx="10515600" cy="67589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Medium" pitchFamily="34" charset="0"/>
              </a:rPr>
              <a:t>Проблема инновационного проекта, его цели и задачи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ranklin Gothic Medium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19342" y="3114793"/>
            <a:ext cx="4241799" cy="4479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1600" b="1" dirty="0" err="1" smtClean="0">
                <a:latin typeface="Cambria" pitchFamily="18" charset="0"/>
              </a:rPr>
              <a:t>Цел</a:t>
            </a:r>
            <a:r>
              <a:rPr lang="ru-RU" sz="1600" b="1" dirty="0" err="1" smtClean="0">
                <a:latin typeface="Cambria" pitchFamily="18" charset="0"/>
              </a:rPr>
              <a:t>ь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внедрения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инновационного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err="1" smtClean="0">
                <a:latin typeface="Cambria" pitchFamily="18" charset="0"/>
              </a:rPr>
              <a:t>проекта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cxnSp>
        <p:nvCxnSpPr>
          <p:cNvPr id="12" name="Shape 11"/>
          <p:cNvCxnSpPr>
            <a:stCxn id="3" idx="1"/>
          </p:cNvCxnSpPr>
          <p:nvPr/>
        </p:nvCxnSpPr>
        <p:spPr>
          <a:xfrm rot="10800000" flipV="1">
            <a:off x="1043797" y="2017710"/>
            <a:ext cx="226205" cy="1053293"/>
          </a:xfrm>
          <a:prstGeom prst="bentConnector2">
            <a:avLst/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91705" y="3859207"/>
            <a:ext cx="4261449" cy="2400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Cambria" pitchFamily="18" charset="0"/>
              </a:rPr>
              <a:t>Р</a:t>
            </a:r>
            <a:r>
              <a:rPr lang="en-US" sz="1500" dirty="0" err="1" smtClean="0">
                <a:latin typeface="Cambria" pitchFamily="18" charset="0"/>
              </a:rPr>
              <a:t>азработк</a:t>
            </a:r>
            <a:r>
              <a:rPr lang="ru-RU" sz="1500" dirty="0" smtClean="0">
                <a:latin typeface="Cambria" pitchFamily="18" charset="0"/>
              </a:rPr>
              <a:t>а</a:t>
            </a:r>
            <a:r>
              <a:rPr lang="en-US" sz="1500" dirty="0" smtClean="0">
                <a:latin typeface="Cambria" pitchFamily="18" charset="0"/>
              </a:rPr>
              <a:t>, </a:t>
            </a:r>
            <a:r>
              <a:rPr lang="en-US" sz="1500" dirty="0" err="1" smtClean="0">
                <a:latin typeface="Cambria" pitchFamily="18" charset="0"/>
              </a:rPr>
              <a:t>внедрени</a:t>
            </a:r>
            <a:r>
              <a:rPr lang="ru-RU" sz="1500" dirty="0" smtClean="0">
                <a:latin typeface="Cambria" pitchFamily="18" charset="0"/>
              </a:rPr>
              <a:t>е</a:t>
            </a:r>
            <a:r>
              <a:rPr lang="en-US" sz="1500" dirty="0" smtClean="0">
                <a:latin typeface="Cambria" pitchFamily="18" charset="0"/>
              </a:rPr>
              <a:t> и </a:t>
            </a:r>
            <a:r>
              <a:rPr lang="en-US" sz="1500" dirty="0" err="1" smtClean="0">
                <a:latin typeface="Cambria" pitchFamily="18" charset="0"/>
              </a:rPr>
              <a:t>экспериментальн</a:t>
            </a:r>
            <a:r>
              <a:rPr lang="ru-RU" sz="1500" dirty="0" err="1" smtClean="0">
                <a:latin typeface="Cambria" pitchFamily="18" charset="0"/>
              </a:rPr>
              <a:t>ая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проверк</a:t>
            </a:r>
            <a:r>
              <a:rPr lang="ru-RU" sz="1500" dirty="0" smtClean="0">
                <a:latin typeface="Cambria" pitchFamily="18" charset="0"/>
              </a:rPr>
              <a:t>а </a:t>
            </a:r>
            <a:r>
              <a:rPr lang="en-US" sz="1500" dirty="0" err="1" smtClean="0">
                <a:latin typeface="Cambria" pitchFamily="18" charset="0"/>
              </a:rPr>
              <a:t>модели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сопровождения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школьников</a:t>
            </a:r>
            <a:r>
              <a:rPr lang="en-US" sz="1500" dirty="0" smtClean="0">
                <a:latin typeface="Cambria" pitchFamily="18" charset="0"/>
              </a:rPr>
              <a:t> и </a:t>
            </a:r>
            <a:r>
              <a:rPr lang="en-US" sz="1500" dirty="0" err="1" smtClean="0">
                <a:latin typeface="Cambria" pitchFamily="18" charset="0"/>
              </a:rPr>
              <a:t>педагогических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работников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на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уровне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основного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общего</a:t>
            </a:r>
            <a:r>
              <a:rPr lang="ru-RU" sz="1500" dirty="0" smtClean="0">
                <a:latin typeface="Cambria" pitchFamily="18" charset="0"/>
              </a:rPr>
              <a:t> и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среднего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общего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образования</a:t>
            </a:r>
            <a:r>
              <a:rPr lang="en-US" sz="1500" dirty="0" smtClean="0">
                <a:latin typeface="Cambria" pitchFamily="18" charset="0"/>
              </a:rPr>
              <a:t>, </a:t>
            </a:r>
            <a:r>
              <a:rPr lang="ru-RU" sz="1500" dirty="0" smtClean="0">
                <a:latin typeface="Cambria" pitchFamily="18" charset="0"/>
              </a:rPr>
              <a:t>нацеленной на </a:t>
            </a:r>
            <a:r>
              <a:rPr lang="en-US" sz="1500" dirty="0" err="1" smtClean="0">
                <a:latin typeface="Cambria" pitchFamily="18" charset="0"/>
              </a:rPr>
              <a:t>формировани</a:t>
            </a:r>
            <a:r>
              <a:rPr lang="ru-RU" sz="1500" dirty="0" smtClean="0">
                <a:latin typeface="Cambria" pitchFamily="18" charset="0"/>
              </a:rPr>
              <a:t>е </a:t>
            </a:r>
            <a:r>
              <a:rPr lang="en-US" sz="1500" dirty="0" err="1" smtClean="0">
                <a:latin typeface="Cambria" pitchFamily="18" charset="0"/>
              </a:rPr>
              <a:t>навыков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профессионального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самоопределения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школьников</a:t>
            </a:r>
            <a:r>
              <a:rPr lang="en-US" sz="1500" dirty="0" smtClean="0">
                <a:latin typeface="Cambria" pitchFamily="18" charset="0"/>
              </a:rPr>
              <a:t> в </a:t>
            </a:r>
            <a:r>
              <a:rPr lang="en-US" sz="1500" dirty="0" err="1" smtClean="0">
                <a:latin typeface="Cambria" pitchFamily="18" charset="0"/>
              </a:rPr>
              <a:t>ходе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учебно-познавательной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деятельности</a:t>
            </a:r>
            <a:r>
              <a:rPr lang="en-US" sz="1500" dirty="0" smtClean="0">
                <a:latin typeface="Cambria" pitchFamily="18" charset="0"/>
              </a:rPr>
              <a:t> с </a:t>
            </a:r>
            <a:r>
              <a:rPr lang="en-US" sz="1500" dirty="0" err="1" smtClean="0">
                <a:latin typeface="Cambria" pitchFamily="18" charset="0"/>
              </a:rPr>
              <a:t>учётом</a:t>
            </a:r>
            <a:r>
              <a:rPr lang="en-US" sz="1500" dirty="0" smtClean="0">
                <a:latin typeface="Cambria" pitchFamily="18" charset="0"/>
              </a:rPr>
              <a:t>  </a:t>
            </a:r>
            <a:r>
              <a:rPr lang="en-US" sz="1500" dirty="0" err="1" smtClean="0">
                <a:latin typeface="Cambria" pitchFamily="18" charset="0"/>
              </a:rPr>
              <a:t>их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желаний</a:t>
            </a:r>
            <a:r>
              <a:rPr lang="en-US" sz="1500" dirty="0" smtClean="0">
                <a:latin typeface="Cambria" pitchFamily="18" charset="0"/>
              </a:rPr>
              <a:t>, </a:t>
            </a:r>
            <a:r>
              <a:rPr lang="en-US" sz="1500" dirty="0" err="1" smtClean="0">
                <a:latin typeface="Cambria" pitchFamily="18" charset="0"/>
              </a:rPr>
              <a:t>способностей</a:t>
            </a:r>
            <a:r>
              <a:rPr lang="en-US" sz="1500" dirty="0" smtClean="0">
                <a:latin typeface="Cambria" pitchFamily="18" charset="0"/>
              </a:rPr>
              <a:t> и </a:t>
            </a:r>
            <a:r>
              <a:rPr lang="en-US" sz="1500" dirty="0" err="1" smtClean="0">
                <a:latin typeface="Cambria" pitchFamily="18" charset="0"/>
              </a:rPr>
              <a:t>индивидуальных</a:t>
            </a:r>
            <a:r>
              <a:rPr lang="en-US" sz="1500" dirty="0" smtClean="0">
                <a:latin typeface="Cambria" pitchFamily="18" charset="0"/>
              </a:rPr>
              <a:t> </a:t>
            </a:r>
            <a:r>
              <a:rPr lang="en-US" sz="1500" dirty="0" err="1" smtClean="0">
                <a:latin typeface="Cambria" pitchFamily="18" charset="0"/>
              </a:rPr>
              <a:t>особенностей</a:t>
            </a:r>
            <a:r>
              <a:rPr lang="en-US" sz="1500" dirty="0" smtClean="0">
                <a:latin typeface="Cambria" pitchFamily="18" charset="0"/>
              </a:rPr>
              <a:t>.</a:t>
            </a:r>
            <a:endParaRPr lang="ru-RU" sz="1500" dirty="0"/>
          </a:p>
        </p:txBody>
      </p:sp>
      <p:cxnSp>
        <p:nvCxnSpPr>
          <p:cNvPr id="17" name="Прямая со стрелкой 16"/>
          <p:cNvCxnSpPr>
            <a:stCxn id="6" idx="3"/>
            <a:endCxn id="18" idx="1"/>
          </p:cNvCxnSpPr>
          <p:nvPr/>
        </p:nvCxnSpPr>
        <p:spPr>
          <a:xfrm flipV="1">
            <a:off x="4761141" y="3335876"/>
            <a:ext cx="2251016" cy="287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2"/>
          <p:cNvSpPr txBox="1">
            <a:spLocks/>
          </p:cNvSpPr>
          <p:nvPr/>
        </p:nvSpPr>
        <p:spPr>
          <a:xfrm>
            <a:off x="7012157" y="3111918"/>
            <a:ext cx="4241799" cy="4479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latin typeface="Cambria" pitchFamily="18" charset="0"/>
              </a:rPr>
              <a:t>Задачи реализации проекта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9021" y="3761442"/>
            <a:ext cx="4462226" cy="2631490"/>
          </a:xfrm>
          <a:prstGeom prst="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Формирование у обучающихся навыков профессионального самоопределения</a:t>
            </a:r>
          </a:p>
          <a:p>
            <a:pPr algn="ctr">
              <a:buFont typeface="Wingdings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Создание блока педагогических методов и приёмов, направленных на развитие навыков обучающихся к самостоятельному профессиональному определению в ходе учебно-познавательной деятельности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Расширение круга сетевых партнёров</a:t>
            </a:r>
          </a:p>
          <a:p>
            <a:pPr algn="ctr">
              <a:buFont typeface="Wingdings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Просветительская работа среди родителей по вопросам профессионального ориентирования детей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003320" y="4350917"/>
            <a:ext cx="170403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991818" y="4977770"/>
            <a:ext cx="170403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000444" y="5607498"/>
            <a:ext cx="170403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29" name="Подзаголовок 2">
              <a:extLst>
                <a:ext uri="{FF2B5EF4-FFF2-40B4-BE49-F238E27FC236}">
                  <a16:creationId xmlns:a16="http://schemas.microsoft.com/office/drawing/2014/main" xmlns="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541867"/>
            <a:ext cx="10515600" cy="87100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Medium" pitchFamily="34" charset="0"/>
              </a:rPr>
              <a:t>Цели и задачи, поставленные на 2021 год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2200" y="1478491"/>
            <a:ext cx="10515600" cy="180657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  <a:ea typeface="Cambria" pitchFamily="18" charset="0"/>
              </a:rPr>
              <a:t>Целью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 реализации программы в 2021-2022 учебном году являлась разработка, внедрение и экспериментальная проверка модели </a:t>
            </a:r>
            <a:r>
              <a:rPr lang="ru-RU" sz="2000" dirty="0" err="1" smtClean="0">
                <a:latin typeface="Cambria" pitchFamily="18" charset="0"/>
                <a:ea typeface="Cambria" pitchFamily="18" charset="0"/>
              </a:rPr>
              <a:t>профориентационного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 сопровождения школьников на уровне основного общего образования.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99533" y="2449902"/>
            <a:ext cx="10515600" cy="37956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just" defTabSz="449263"/>
            <a:r>
              <a:rPr lang="ru-RU" sz="2000" dirty="0" smtClean="0">
                <a:latin typeface="Cambria" pitchFamily="18" charset="0"/>
                <a:ea typeface="Cambria" pitchFamily="18" charset="0"/>
              </a:rPr>
              <a:t>	Для реализации обозначенной цели в ходе реализации представляемой инновационной программы в ходе первого года реализации программы были решены следующие </a:t>
            </a:r>
            <a:r>
              <a:rPr lang="ru-RU" sz="2000" i="1" dirty="0" smtClean="0">
                <a:latin typeface="Cambria" pitchFamily="18" charset="0"/>
                <a:ea typeface="Cambria" pitchFamily="18" charset="0"/>
              </a:rPr>
              <a:t>задачи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: </a:t>
            </a:r>
          </a:p>
          <a:p>
            <a:pPr algn="just" defTabSz="449263"/>
            <a:endParaRPr lang="ru-RU" sz="2000" dirty="0" smtClean="0">
              <a:latin typeface="Cambria" pitchFamily="18" charset="0"/>
              <a:ea typeface="Cambr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разработка дорожной карты реализации проекта для трех </a:t>
            </a:r>
            <a:r>
              <a:rPr lang="ru-RU" sz="2000" dirty="0" err="1" smtClean="0">
                <a:latin typeface="Cambria" pitchFamily="18" charset="0"/>
                <a:ea typeface="Cambria" pitchFamily="18" charset="0"/>
              </a:rPr>
              <a:t>фокус-групп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 (обучающиеся 8-9 классов (14-15 лет), распределённые исходя из их личных интересов на медико-биологическое, </a:t>
            </a:r>
            <a:r>
              <a:rPr lang="ru-RU" sz="2000" dirty="0" err="1" smtClean="0">
                <a:latin typeface="Cambria" pitchFamily="18" charset="0"/>
                <a:ea typeface="Cambria" pitchFamily="18" charset="0"/>
              </a:rPr>
              <a:t>социокультурное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 и инженерно-техническое направления).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проведение психолого-педагогического тестирований обучающихся с целью выявления актуального на момент начала реализации программы уровня </a:t>
            </a:r>
            <a:r>
              <a:rPr lang="ru-RU" sz="2000" dirty="0" err="1" smtClean="0">
                <a:latin typeface="Cambria" pitchFamily="18" charset="0"/>
                <a:ea typeface="Cambria" pitchFamily="18" charset="0"/>
              </a:rPr>
              <a:t>сформированности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 их навыков профессионального самоопределения;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разработка профессионального дневника школьника с применением цифровых образовательных ресурсов для отражения в нем деятельности школьников в рамках работы на предприятиях города и района;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проведение обзорных экскурсий и профессиональных проб по трем ключевым направлениям, выбор которых диктуется историей школы, а также её современными тенденциями развития;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dirty="0" err="1" smtClean="0">
                <a:latin typeface="Cambria" pitchFamily="18" charset="0"/>
                <a:ea typeface="Cambria" pitchFamily="18" charset="0"/>
              </a:rPr>
              <a:t>расширение</a:t>
            </a:r>
            <a:r>
              <a:rPr lang="uk-UA" sz="2000" dirty="0" smtClean="0">
                <a:latin typeface="Cambria" pitchFamily="18" charset="0"/>
                <a:ea typeface="Cambria" pitchFamily="18" charset="0"/>
              </a:rPr>
              <a:t> поля </a:t>
            </a:r>
            <a:r>
              <a:rPr lang="uk-UA" sz="2000" dirty="0" err="1" smtClean="0">
                <a:latin typeface="Cambria" pitchFamily="18" charset="0"/>
                <a:ea typeface="Cambria" pitchFamily="18" charset="0"/>
              </a:rPr>
              <a:t>сетевого</a:t>
            </a:r>
            <a:r>
              <a:rPr lang="uk-UA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uk-UA" sz="2000" dirty="0" err="1" smtClean="0">
                <a:latin typeface="Cambria" pitchFamily="18" charset="0"/>
                <a:ea typeface="Cambria" pitchFamily="18" charset="0"/>
              </a:rPr>
              <a:t>взаимодействия</a:t>
            </a:r>
            <a:r>
              <a:rPr lang="uk-UA" sz="2000" dirty="0" smtClean="0">
                <a:latin typeface="Cambria" pitchFamily="18" charset="0"/>
                <a:ea typeface="Cambria" pitchFamily="18" charset="0"/>
              </a:rPr>
              <a:t> с </a:t>
            </a:r>
            <a:r>
              <a:rPr lang="uk-UA" sz="2000" dirty="0" err="1" smtClean="0">
                <a:latin typeface="Cambria" pitchFamily="18" charset="0"/>
                <a:ea typeface="Cambria" pitchFamily="18" charset="0"/>
              </a:rPr>
              <a:t>образовательными</a:t>
            </a:r>
            <a:r>
              <a:rPr lang="uk-UA" sz="2000" dirty="0" smtClean="0">
                <a:latin typeface="Cambria" pitchFamily="18" charset="0"/>
                <a:ea typeface="Cambria" pitchFamily="18" charset="0"/>
              </a:rPr>
              <a:t> и </a:t>
            </a:r>
            <a:r>
              <a:rPr lang="uk-UA" sz="2000" dirty="0" err="1" smtClean="0">
                <a:latin typeface="Cambria" pitchFamily="18" charset="0"/>
                <a:ea typeface="Cambria" pitchFamily="18" charset="0"/>
              </a:rPr>
              <a:t>социальными</a:t>
            </a:r>
            <a:r>
              <a:rPr lang="uk-UA" sz="2000" dirty="0" smtClean="0">
                <a:latin typeface="Cambria" pitchFamily="18" charset="0"/>
                <a:ea typeface="Cambria" pitchFamily="18" charset="0"/>
              </a:rPr>
              <a:t> партнёрами.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6" name="Подзаголовок 2">
              <a:extLst>
                <a:ext uri="{FF2B5EF4-FFF2-40B4-BE49-F238E27FC236}">
                  <a16:creationId xmlns:a16="http://schemas.microsoft.com/office/drawing/2014/main" xmlns="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3358" y="627912"/>
            <a:ext cx="10515600" cy="106574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Medium" pitchFamily="34" charset="0"/>
              </a:rPr>
              <a:t>Использованные методологические принципы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ranklin Gothic Medium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16" name="Подзаголовок 2">
              <a:extLst>
                <a:ext uri="{FF2B5EF4-FFF2-40B4-BE49-F238E27FC236}">
                  <a16:creationId xmlns:a16="http://schemas.microsoft.com/office/drawing/2014/main" xmlns="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/>
          <p:cNvGraphicFramePr/>
          <p:nvPr/>
        </p:nvGraphicFramePr>
        <p:xfrm>
          <a:off x="1604513" y="1756375"/>
          <a:ext cx="8438081" cy="394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16" name="Подзаголовок 2">
              <a:extLst>
                <a:ext uri="{FF2B5EF4-FFF2-40B4-BE49-F238E27FC236}">
                  <a16:creationId xmlns:a16="http://schemas.microsoft.com/office/drawing/2014/main" xmlns="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Схема 7"/>
          <p:cNvGraphicFramePr/>
          <p:nvPr/>
        </p:nvGraphicFramePr>
        <p:xfrm>
          <a:off x="3624053" y="2740484"/>
          <a:ext cx="4453468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166559" y="1520524"/>
            <a:ext cx="662604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Разработано, рассмотрено и утверждено на педагогическом совете школы Положение «О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профориентационном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дневнике школьника»;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Издан приказ МБОУ СОШ № 19 «О формировании рабочей группы по реализации проекта «Профессиональный дневник школьника»;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Разработана дорожная карта реализации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подпроекта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;</a:t>
            </a:r>
          </a:p>
          <a:p>
            <a:pPr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1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Разработан договор о сетевом взаимодействии по профориентации школьников;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Разработана программа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профориентационного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обучения участников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подпроекта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75758" y="780312"/>
            <a:ext cx="10515600" cy="65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ПРОЕКТ «ПРОФОРИЕНТАЦИОННЫЙ ДНЕВНИК ШКОЛЬНИКА»:</a:t>
            </a:r>
            <a:br>
              <a:rPr kumimoji="0" lang="ru-RU" sz="2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Этапы и формы реализации</a:t>
            </a:r>
            <a:endParaRPr kumimoji="0" lang="ru-RU" sz="1800" b="1" i="0" u="none" strike="noStrike" kern="1200" cap="all" spc="0" normalizeH="0" baseline="0" noProof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60716" y="3731742"/>
            <a:ext cx="50696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dirty="0" smtClean="0">
                <a:latin typeface="Cambria" pitchFamily="18" charset="0"/>
                <a:ea typeface="Cambria" pitchFamily="18" charset="0"/>
              </a:rPr>
              <a:t>Разработка и подписание договоров о сетевом взаимодействии с организациями-партнёрами, расположенными на территории района;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>
                <a:latin typeface="Cambria" pitchFamily="18" charset="0"/>
                <a:ea typeface="Cambria" pitchFamily="18" charset="0"/>
              </a:rPr>
              <a:t>Формирование банка психолого-диагностических материалов для тестирования обучающихся;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>
                <a:latin typeface="Cambria" pitchFamily="18" charset="0"/>
                <a:ea typeface="Cambria" pitchFamily="18" charset="0"/>
              </a:rPr>
              <a:t>Создание макета </a:t>
            </a:r>
            <a:r>
              <a:rPr lang="ru-RU" sz="1100" dirty="0" err="1" smtClean="0">
                <a:latin typeface="Cambria" pitchFamily="18" charset="0"/>
                <a:ea typeface="Cambria" pitchFamily="18" charset="0"/>
              </a:rPr>
              <a:t>профориентационного</a:t>
            </a:r>
            <a:r>
              <a:rPr lang="ru-RU" sz="1100" dirty="0" smtClean="0">
                <a:latin typeface="Cambria" pitchFamily="18" charset="0"/>
                <a:ea typeface="Cambria" pitchFamily="18" charset="0"/>
              </a:rPr>
              <a:t> дневника школьника;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>
                <a:latin typeface="Cambria" pitchFamily="18" charset="0"/>
                <a:ea typeface="Cambria" pitchFamily="18" charset="0"/>
              </a:rPr>
              <a:t>Проведение диагностики участников и формирование трёх </a:t>
            </a:r>
            <a:r>
              <a:rPr lang="ru-RU" sz="1100" dirty="0" err="1" smtClean="0">
                <a:latin typeface="Cambria" pitchFamily="18" charset="0"/>
                <a:ea typeface="Cambria" pitchFamily="18" charset="0"/>
              </a:rPr>
              <a:t>фокус-групп</a:t>
            </a:r>
            <a:r>
              <a:rPr lang="ru-RU" sz="1100" dirty="0" smtClean="0">
                <a:latin typeface="Cambria" pitchFamily="18" charset="0"/>
                <a:ea typeface="Cambria" pitchFamily="18" charset="0"/>
              </a:rPr>
              <a:t> по основным направлениям деятельности (медико-биологическое, </a:t>
            </a:r>
            <a:r>
              <a:rPr lang="ru-RU" sz="1100" dirty="0" err="1" smtClean="0">
                <a:latin typeface="Cambria" pitchFamily="18" charset="0"/>
                <a:ea typeface="Cambria" pitchFamily="18" charset="0"/>
              </a:rPr>
              <a:t>социокультурное</a:t>
            </a:r>
            <a:r>
              <a:rPr lang="ru-RU" sz="1100" dirty="0" smtClean="0">
                <a:latin typeface="Cambria" pitchFamily="18" charset="0"/>
                <a:ea typeface="Cambria" pitchFamily="18" charset="0"/>
              </a:rPr>
              <a:t>, инженерно-техническое).</a:t>
            </a:r>
            <a:endParaRPr lang="ru-RU" sz="11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2528" y="2881070"/>
            <a:ext cx="462951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100" dirty="0" smtClean="0">
                <a:latin typeface="Cambria" pitchFamily="18" charset="0"/>
                <a:ea typeface="Cambria" pitchFamily="18" charset="0"/>
              </a:rPr>
              <a:t>3 сессии входной диагностики;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>
                <a:latin typeface="Cambria" pitchFamily="18" charset="0"/>
                <a:ea typeface="Cambria" pitchFamily="18" charset="0"/>
              </a:rPr>
              <a:t>12 занятий-лекториев по профессиональному ознакомлению, 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>
                <a:latin typeface="Cambria" pitchFamily="18" charset="0"/>
                <a:ea typeface="Cambria" pitchFamily="18" charset="0"/>
              </a:rPr>
              <a:t>4 профессиональные пробы на базе организаций-партнёров;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>
                <a:latin typeface="Cambria" pitchFamily="18" charset="0"/>
                <a:ea typeface="Cambria" pitchFamily="18" charset="0"/>
              </a:rPr>
              <a:t>100% заполнение </a:t>
            </a:r>
            <a:r>
              <a:rPr lang="ru-RU" sz="1100" dirty="0" err="1" smtClean="0">
                <a:latin typeface="Cambria" pitchFamily="18" charset="0"/>
                <a:ea typeface="Cambria" pitchFamily="18" charset="0"/>
              </a:rPr>
              <a:t>профориентационного</a:t>
            </a:r>
            <a:r>
              <a:rPr lang="ru-RU" sz="1100" dirty="0" smtClean="0">
                <a:latin typeface="Cambria" pitchFamily="18" charset="0"/>
                <a:ea typeface="Cambria" pitchFamily="18" charset="0"/>
              </a:rPr>
              <a:t> дневниками участниками проекта;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>
                <a:latin typeface="Cambria" pitchFamily="18" charset="0"/>
                <a:ea typeface="Cambria" pitchFamily="18" charset="0"/>
              </a:rPr>
              <a:t>Разработан официальный сайт проекта «</a:t>
            </a:r>
            <a:r>
              <a:rPr lang="ru-RU" sz="1100" dirty="0" err="1" smtClean="0">
                <a:latin typeface="Cambria" pitchFamily="18" charset="0"/>
                <a:ea typeface="Cambria" pitchFamily="18" charset="0"/>
              </a:rPr>
              <a:t>Профориентационный</a:t>
            </a:r>
            <a:r>
              <a:rPr lang="ru-RU" sz="1100" dirty="0" smtClean="0">
                <a:latin typeface="Cambria" pitchFamily="18" charset="0"/>
                <a:ea typeface="Cambria" pitchFamily="18" charset="0"/>
              </a:rPr>
              <a:t> дневник школьника»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>
                <a:latin typeface="Cambria" pitchFamily="18" charset="0"/>
                <a:ea typeface="Cambria" pitchFamily="18" charset="0"/>
              </a:rPr>
              <a:t>Муниципальный семинар «Ранняя профориентация: методы, приёмы, практики»;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>
                <a:latin typeface="Cambria" pitchFamily="18" charset="0"/>
                <a:ea typeface="Cambria" pitchFamily="18" charset="0"/>
              </a:rPr>
              <a:t>Муниципальный этап интеллектуального конкурса «Что? Где? Когда?» по темам профессиональной ориентации;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>
                <a:latin typeface="Cambria" pitchFamily="18" charset="0"/>
                <a:ea typeface="Cambria" pitchFamily="18" charset="0"/>
              </a:rPr>
              <a:t>Муниципальная научно-практическая конференция школьников профильных классов «Профессии будущего»;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>
                <a:latin typeface="Cambria" pitchFamily="18" charset="0"/>
                <a:ea typeface="Cambria" pitchFamily="18" charset="0"/>
              </a:rPr>
              <a:t>Экскурсии на крупные торгово-промышленные предприятия района ("Кондитерский комбинат "Кубань"; </a:t>
            </a:r>
            <a:r>
              <a:rPr lang="en-US" sz="1100" dirty="0" smtClean="0">
                <a:latin typeface="Cambria" pitchFamily="18" charset="0"/>
                <a:ea typeface="Cambria" pitchFamily="18" charset="0"/>
              </a:rPr>
              <a:t>PEPSICO</a:t>
            </a:r>
            <a:r>
              <a:rPr lang="ru-RU" sz="1100" dirty="0" smtClean="0">
                <a:latin typeface="Cambria" pitchFamily="18" charset="0"/>
                <a:ea typeface="Cambria" pitchFamily="18" charset="0"/>
              </a:rPr>
              <a:t> "</a:t>
            </a:r>
            <a:r>
              <a:rPr lang="ru-RU" sz="1100" dirty="0" err="1" smtClean="0">
                <a:latin typeface="Cambria" pitchFamily="18" charset="0"/>
                <a:ea typeface="Cambria" pitchFamily="18" charset="0"/>
              </a:rPr>
              <a:t>Вимм-Билль-Данн</a:t>
            </a:r>
            <a:r>
              <a:rPr lang="ru-RU" sz="1100" dirty="0" smtClean="0">
                <a:latin typeface="Cambria" pitchFamily="18" charset="0"/>
                <a:ea typeface="Cambria" pitchFamily="18" charset="0"/>
              </a:rPr>
              <a:t>", ОАО "</a:t>
            </a:r>
            <a:r>
              <a:rPr lang="ru-RU" sz="1100" dirty="0" err="1" smtClean="0">
                <a:latin typeface="Cambria" pitchFamily="18" charset="0"/>
                <a:ea typeface="Cambria" pitchFamily="18" charset="0"/>
              </a:rPr>
              <a:t>Бондюэль-Кубань</a:t>
            </a:r>
            <a:r>
              <a:rPr lang="ru-RU" sz="1100" dirty="0" smtClean="0">
                <a:latin typeface="Cambria" pitchFamily="18" charset="0"/>
                <a:ea typeface="Cambria" pitchFamily="18" charset="0"/>
              </a:rPr>
              <a:t>");</a:t>
            </a:r>
          </a:p>
          <a:p>
            <a:pPr>
              <a:buFont typeface="Wingdings" pitchFamily="2" charset="2"/>
              <a:buChar char="ü"/>
            </a:pPr>
            <a:r>
              <a:rPr lang="ru-RU" sz="1100" dirty="0" smtClean="0">
                <a:latin typeface="Cambria" pitchFamily="18" charset="0"/>
                <a:ea typeface="Cambria" pitchFamily="18" charset="0"/>
              </a:rPr>
              <a:t>Издание методического пособия.</a:t>
            </a:r>
            <a:endParaRPr lang="ru-RU" sz="1100" dirty="0"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36" name="Соединительная линия уступом 35"/>
          <p:cNvCxnSpPr>
            <a:endCxn id="26" idx="2"/>
          </p:cNvCxnSpPr>
          <p:nvPr/>
        </p:nvCxnSpPr>
        <p:spPr>
          <a:xfrm rot="10800000">
            <a:off x="2487284" y="5851115"/>
            <a:ext cx="1834551" cy="4806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endCxn id="23" idx="2"/>
          </p:cNvCxnSpPr>
          <p:nvPr/>
        </p:nvCxnSpPr>
        <p:spPr>
          <a:xfrm flipV="1">
            <a:off x="7341079" y="5178292"/>
            <a:ext cx="2054445" cy="120525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5891842" y="2769079"/>
            <a:ext cx="8626" cy="41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612476"/>
            <a:ext cx="10515600" cy="74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Результаты Сетевого взаимодействия</a:t>
            </a:r>
            <a:endParaRPr kumimoji="0" lang="ru-RU" sz="2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6442" y="1397000"/>
          <a:ext cx="10515600" cy="471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xmlns="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612476"/>
            <a:ext cx="10515600" cy="74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Кадры реализации</a:t>
            </a:r>
            <a:endParaRPr kumimoji="0" lang="ru-RU" sz="2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xmlns="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78" name="Picture 2" descr="C:\Users\79189\Documents\Для работы, НЕ УДАЛЯТЬ\Каракай Н. А\Фото\15-09-2021_15-46-36\d32b1669-0314-4d93-a846-c111af4e74a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9660" y="647621"/>
            <a:ext cx="2428936" cy="3238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C:\Users\79189\Documents\Для работы, НЕ УДАЛЯТЬ\Каракай Н. А\Фото\15-09-2021_15-46-36\af325908-0f36-4c16-853c-54cf1228356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8864600" y="737128"/>
            <a:ext cx="2328334" cy="310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C:\Users\79189\Documents\Для работы, НЕ УДАЛЯТЬ\Каракай Н. А\Семинары\Экология, 18.09.2019\Фото с семинара\IMG-20190918-WA02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266" y="4039400"/>
            <a:ext cx="3566222" cy="267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" descr="C:\Users\79189\Documents\Для работы, НЕ УДАЛЯТЬ\Каракай Н. А\Семинары\Информатика, 21.03.2019\IMG_495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64000" y="4053212"/>
            <a:ext cx="4174066" cy="265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3" name="Picture 7" descr="https://downloader.disk.yandex.ru/preview/cf33bf8245c5da461f6dfec56f0106e5fec71ca6b4dddd56af7f929be0f71b00/61e58ad2/1Rn55WCkdGqR0poqFaH0YoE8lK4syqs9q2C9SWfjg_fcekkqhwuwLddIGlGhOYxo05HrItvl2Ty49HxgM86Psg%3D%3D?uid=0&amp;filename=DSC04571.JPG&amp;disposition=inline&amp;hash=&amp;limit=0&amp;content_type=image%2Fjpeg&amp;owner_uid=0&amp;tknv=v2&amp;size=1920x96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32500" y="1312333"/>
            <a:ext cx="4190233" cy="235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5" name="Picture 9" descr="https://help-children.net/wp-content/uploads/2020/07/xi-HgCxaRpo-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21862" y="4038600"/>
            <a:ext cx="3544712" cy="265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14399" y="3301999"/>
            <a:ext cx="2353733" cy="553998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Профессиональное ознакомление. Фокус-группа «Инженерно-техническое направление»</a:t>
            </a:r>
            <a:endParaRPr lang="ru-RU" sz="10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8867" y="3285066"/>
            <a:ext cx="3615266" cy="40011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Профессиональные пробы. </a:t>
            </a:r>
          </a:p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Фокус-группа «Медико-биологическое направление»</a:t>
            </a:r>
            <a:endParaRPr lang="ru-RU" sz="10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73065" y="3115733"/>
            <a:ext cx="2353733" cy="707886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Работа по ранней </a:t>
            </a:r>
            <a:r>
              <a:rPr lang="ru-RU" sz="1000" b="1" dirty="0" err="1" smtClean="0">
                <a:latin typeface="Cambria" pitchFamily="18" charset="0"/>
                <a:ea typeface="Cambria" pitchFamily="18" charset="0"/>
              </a:rPr>
              <a:t>профилизации</a:t>
            </a:r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 с учениками начальной школы. Блок «Профессии, которые нас помогают быть здоровыми»</a:t>
            </a:r>
            <a:endParaRPr lang="ru-RU" sz="10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080933"/>
            <a:ext cx="3420533" cy="553998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Муниципальный этап интеллектуального конкурса «Что? Где? Когда?» по темам профессиональной ориентации</a:t>
            </a:r>
            <a:endParaRPr lang="ru-RU" sz="10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2534" y="4131732"/>
            <a:ext cx="3911599" cy="40011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Работа одной из секций </a:t>
            </a:r>
            <a:r>
              <a:rPr lang="ru-RU" sz="1000" b="1" dirty="0" err="1" smtClean="0">
                <a:latin typeface="Cambria" pitchFamily="18" charset="0"/>
                <a:ea typeface="Cambria" pitchFamily="18" charset="0"/>
              </a:rPr>
              <a:t>муниципальногосеминара</a:t>
            </a:r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 «Ранняя профориентация: методы, приёмы, практики»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14267" y="6214533"/>
            <a:ext cx="3615266" cy="40011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Профессиональные пробы. </a:t>
            </a:r>
          </a:p>
          <a:p>
            <a:pPr algn="ctr"/>
            <a:r>
              <a:rPr lang="ru-RU" sz="1000" b="1" dirty="0" smtClean="0">
                <a:latin typeface="Cambria" pitchFamily="18" charset="0"/>
                <a:ea typeface="Cambria" pitchFamily="18" charset="0"/>
              </a:rPr>
              <a:t>Фокус-группа «Инженерно-техническое направление»</a:t>
            </a:r>
            <a:endParaRPr lang="ru-RU" sz="1000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76400" y="612476"/>
            <a:ext cx="10515600" cy="74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Franklin Gothic Medium" pitchFamily="34" charset="0"/>
                <a:ea typeface="+mj-ea"/>
                <a:cs typeface="+mj-cs"/>
              </a:rPr>
              <a:t>Методические Разработки</a:t>
            </a:r>
            <a:endParaRPr kumimoji="0" lang="ru-RU" sz="2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2912533" y="159178"/>
            <a:ext cx="8585200" cy="475822"/>
            <a:chOff x="2912533" y="159178"/>
            <a:chExt cx="8585200" cy="475822"/>
          </a:xfrm>
        </p:grpSpPr>
        <p:sp>
          <p:nvSpPr>
            <p:cNvPr id="7" name="Подзаголовок 2">
              <a:extLst>
                <a:ext uri="{FF2B5EF4-FFF2-40B4-BE49-F238E27FC236}">
                  <a16:creationId xmlns:a16="http://schemas.microsoft.com/office/drawing/2014/main" xmlns="" id="{B73274CC-1601-4792-A113-13447A53BDF4}"/>
                </a:ext>
              </a:extLst>
            </p:cNvPr>
            <p:cNvSpPr txBox="1">
              <a:spLocks/>
            </p:cNvSpPr>
            <p:nvPr/>
          </p:nvSpPr>
          <p:spPr>
            <a:xfrm>
              <a:off x="2912533" y="159178"/>
              <a:ext cx="8585200" cy="4758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Муниципальное бюджетное общеобразовательное учреждение средняя общеобразовательная школа № 19</a:t>
              </a:r>
            </a:p>
            <a:p>
              <a:pPr marL="0" marR="0" lvl="0" indent="0" algn="ctr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имени Героя Советского Союза И.Ф. Котляра муниципального образования </a:t>
              </a:r>
              <a:r>
                <a:rPr kumimoji="0" lang="ru-RU" sz="1000" i="1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Тимашевский</a:t>
              </a:r>
              <a:r>
                <a:rPr kumimoji="0" lang="ru-RU" sz="1000" i="1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район</a:t>
              </a:r>
              <a:endParaRPr kumimoji="0" lang="en-US" sz="1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606800" y="635000"/>
              <a:ext cx="72220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11867" y="1354666"/>
            <a:ext cx="3728242" cy="5173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84128" y="1388534"/>
            <a:ext cx="3721872" cy="514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1341</Words>
  <Application>Microsoft Office PowerPoint</Application>
  <PresentationFormat>Произвольный</PresentationFormat>
  <Paragraphs>134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«Развитие навыков профессионального ориентирования и самоопределения школьников  в свете реализации национального проекта «Образование» и новой программы воспитания обучающихся» </vt:lpstr>
      <vt:lpstr>Основная идея и Актуальность инновационного проекта</vt:lpstr>
      <vt:lpstr>Проблема инновационного проекта, его цели и задачи</vt:lpstr>
      <vt:lpstr>Цели и задачи, поставленные на 2021 год</vt:lpstr>
      <vt:lpstr>Использованные методологические принципы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Максим Шевцов</cp:lastModifiedBy>
  <cp:revision>38</cp:revision>
  <dcterms:created xsi:type="dcterms:W3CDTF">2020-10-04T10:57:35Z</dcterms:created>
  <dcterms:modified xsi:type="dcterms:W3CDTF">2022-01-17T15:07:57Z</dcterms:modified>
</cp:coreProperties>
</file>