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296" r:id="rId5"/>
    <p:sldId id="314" r:id="rId6"/>
    <p:sldId id="298" r:id="rId7"/>
    <p:sldId id="297" r:id="rId8"/>
    <p:sldId id="299" r:id="rId9"/>
    <p:sldId id="300" r:id="rId10"/>
    <p:sldId id="301" r:id="rId11"/>
    <p:sldId id="302" r:id="rId12"/>
    <p:sldId id="305" r:id="rId13"/>
    <p:sldId id="304" r:id="rId14"/>
    <p:sldId id="306" r:id="rId15"/>
    <p:sldId id="31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FF"/>
    <a:srgbClr val="4218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shape val="cylinder"/>
        <c:axId val="89641728"/>
        <c:axId val="89643264"/>
        <c:axId val="0"/>
      </c:bar3DChart>
      <c:catAx>
        <c:axId val="89641728"/>
        <c:scaling>
          <c:orientation val="minMax"/>
        </c:scaling>
        <c:axPos val="b"/>
        <c:tickLblPos val="nextTo"/>
        <c:crossAx val="89643264"/>
        <c:crosses val="autoZero"/>
        <c:auto val="1"/>
        <c:lblAlgn val="ctr"/>
        <c:lblOffset val="100"/>
      </c:catAx>
      <c:valAx>
        <c:axId val="89643264"/>
        <c:scaling>
          <c:orientation val="minMax"/>
        </c:scaling>
        <c:axPos val="l"/>
        <c:majorGridlines/>
        <c:numFmt formatCode="General" sourceLinked="1"/>
        <c:tickLblPos val="nextTo"/>
        <c:crossAx val="89641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14</c:v>
                </c:pt>
              </c:numCache>
            </c:numRef>
          </c:val>
        </c:ser>
        <c:shape val="cylinder"/>
        <c:axId val="73752576"/>
        <c:axId val="73754112"/>
        <c:axId val="0"/>
      </c:bar3DChart>
      <c:catAx>
        <c:axId val="73752576"/>
        <c:scaling>
          <c:orientation val="minMax"/>
        </c:scaling>
        <c:axPos val="b"/>
        <c:tickLblPos val="nextTo"/>
        <c:crossAx val="73754112"/>
        <c:crosses val="autoZero"/>
        <c:auto val="1"/>
        <c:lblAlgn val="ctr"/>
        <c:lblOffset val="100"/>
      </c:catAx>
      <c:valAx>
        <c:axId val="73754112"/>
        <c:scaling>
          <c:orientation val="minMax"/>
        </c:scaling>
        <c:axPos val="l"/>
        <c:majorGridlines/>
        <c:numFmt formatCode="General" sourceLinked="1"/>
        <c:tickLblPos val="nextTo"/>
        <c:crossAx val="73752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hape val="cylinder"/>
        <c:axId val="90864256"/>
        <c:axId val="90870144"/>
        <c:axId val="0"/>
      </c:bar3DChart>
      <c:catAx>
        <c:axId val="90864256"/>
        <c:scaling>
          <c:orientation val="minMax"/>
        </c:scaling>
        <c:axPos val="b"/>
        <c:tickLblPos val="nextTo"/>
        <c:crossAx val="90870144"/>
        <c:crosses val="autoZero"/>
        <c:auto val="1"/>
        <c:lblAlgn val="ctr"/>
        <c:lblOffset val="100"/>
      </c:catAx>
      <c:valAx>
        <c:axId val="90870144"/>
        <c:scaling>
          <c:orientation val="minMax"/>
        </c:scaling>
        <c:axPos val="l"/>
        <c:majorGridlines/>
        <c:numFmt formatCode="General" sourceLinked="1"/>
        <c:tickLblPos val="nextTo"/>
        <c:crossAx val="90864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hape val="cylinder"/>
        <c:axId val="93448448"/>
        <c:axId val="93450240"/>
        <c:axId val="0"/>
      </c:bar3DChart>
      <c:catAx>
        <c:axId val="93448448"/>
        <c:scaling>
          <c:orientation val="minMax"/>
        </c:scaling>
        <c:axPos val="b"/>
        <c:tickLblPos val="nextTo"/>
        <c:crossAx val="93450240"/>
        <c:crosses val="autoZero"/>
        <c:auto val="1"/>
        <c:lblAlgn val="ctr"/>
        <c:lblOffset val="100"/>
      </c:catAx>
      <c:valAx>
        <c:axId val="93450240"/>
        <c:scaling>
          <c:orientation val="minMax"/>
        </c:scaling>
        <c:axPos val="l"/>
        <c:majorGridlines/>
        <c:numFmt formatCode="General" sourceLinked="1"/>
        <c:tickLblPos val="nextTo"/>
        <c:crossAx val="93448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 1</c:v>
                </c:pt>
                <c:pt idx="1">
                  <c:v>УУД 2</c:v>
                </c:pt>
                <c:pt idx="2">
                  <c:v>УУД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 1</c:v>
                </c:pt>
                <c:pt idx="1">
                  <c:v>УУД 2</c:v>
                </c:pt>
                <c:pt idx="2">
                  <c:v>УУД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 1</c:v>
                </c:pt>
                <c:pt idx="1">
                  <c:v>УУД 2</c:v>
                </c:pt>
                <c:pt idx="2">
                  <c:v>УУД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</c:ser>
        <c:shape val="cylinder"/>
        <c:axId val="89334528"/>
        <c:axId val="89336064"/>
        <c:axId val="0"/>
      </c:bar3DChart>
      <c:catAx>
        <c:axId val="89334528"/>
        <c:scaling>
          <c:orientation val="minMax"/>
        </c:scaling>
        <c:axPos val="b"/>
        <c:tickLblPos val="nextTo"/>
        <c:crossAx val="89336064"/>
        <c:crosses val="autoZero"/>
        <c:auto val="1"/>
        <c:lblAlgn val="ctr"/>
        <c:lblOffset val="100"/>
      </c:catAx>
      <c:valAx>
        <c:axId val="89336064"/>
        <c:scaling>
          <c:orientation val="minMax"/>
        </c:scaling>
        <c:axPos val="l"/>
        <c:majorGridlines/>
        <c:numFmt formatCode="General" sourceLinked="1"/>
        <c:tickLblPos val="nextTo"/>
        <c:crossAx val="893345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апрель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УУД1</c:v>
                </c:pt>
                <c:pt idx="1">
                  <c:v>УУД2</c:v>
                </c:pt>
                <c:pt idx="2">
                  <c:v>УУД3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</c:ser>
        <c:shape val="cylinder"/>
        <c:axId val="89403776"/>
        <c:axId val="89405312"/>
        <c:axId val="0"/>
      </c:bar3DChart>
      <c:catAx>
        <c:axId val="89403776"/>
        <c:scaling>
          <c:orientation val="minMax"/>
        </c:scaling>
        <c:axPos val="b"/>
        <c:tickLblPos val="nextTo"/>
        <c:crossAx val="89405312"/>
        <c:crosses val="autoZero"/>
        <c:auto val="1"/>
        <c:lblAlgn val="ctr"/>
        <c:lblOffset val="100"/>
      </c:catAx>
      <c:valAx>
        <c:axId val="89405312"/>
        <c:scaling>
          <c:orientation val="minMax"/>
        </c:scaling>
        <c:axPos val="l"/>
        <c:majorGridlines/>
        <c:numFmt formatCode="General" sourceLinked="1"/>
        <c:tickLblPos val="nextTo"/>
        <c:crossAx val="89403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5Г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5Д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11.3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6Б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10.7</c:v>
                </c:pt>
                <c:pt idx="2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6В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</c:v>
                </c:pt>
                <c:pt idx="1">
                  <c:v>6.3</c:v>
                </c:pt>
                <c:pt idx="2">
                  <c:v>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7А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10.3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7В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8</c:v>
                </c:pt>
                <c:pt idx="1">
                  <c:v>9.3000000000000007</c:v>
                </c:pt>
                <c:pt idx="2">
                  <c:v>10.7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8А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11</c:v>
                </c:pt>
                <c:pt idx="1">
                  <c:v>13.7</c:v>
                </c:pt>
                <c:pt idx="2">
                  <c:v>16.3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8В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Сентябрь</c:v>
                </c:pt>
                <c:pt idx="1">
                  <c:v>декабрь</c:v>
                </c:pt>
                <c:pt idx="2">
                  <c:v>апрель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17.3</c:v>
                </c:pt>
              </c:numCache>
            </c:numRef>
          </c:val>
        </c:ser>
        <c:marker val="1"/>
        <c:axId val="107584896"/>
        <c:axId val="107598976"/>
      </c:lineChart>
      <c:catAx>
        <c:axId val="107584896"/>
        <c:scaling>
          <c:orientation val="minMax"/>
        </c:scaling>
        <c:axPos val="b"/>
        <c:tickLblPos val="nextTo"/>
        <c:crossAx val="107598976"/>
        <c:crosses val="autoZero"/>
        <c:auto val="1"/>
        <c:lblAlgn val="ctr"/>
        <c:lblOffset val="100"/>
      </c:catAx>
      <c:valAx>
        <c:axId val="107598976"/>
        <c:scaling>
          <c:orientation val="minMax"/>
        </c:scaling>
        <c:axPos val="l"/>
        <c:majorGridlines/>
        <c:numFmt formatCode="General" sourceLinked="1"/>
        <c:tickLblPos val="nextTo"/>
        <c:crossAx val="107584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5FA63-708F-4844-8868-6331C07727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F3CE58-62EA-479B-9949-EE8D130E5FF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Строить позитивные отношения в процессе учебной и познавательной деятельности</a:t>
          </a:r>
          <a:endParaRPr lang="ru-RU" sz="2400" b="1" dirty="0"/>
        </a:p>
      </dgm:t>
    </dgm:pt>
    <dgm:pt modelId="{DAD160F2-AF7B-42EC-9524-6F690FBE82FE}" type="parTrans" cxnId="{F13E58D2-9101-4A1E-AD8D-3D5EB1560EBE}">
      <dgm:prSet/>
      <dgm:spPr/>
      <dgm:t>
        <a:bodyPr/>
        <a:lstStyle/>
        <a:p>
          <a:endParaRPr lang="ru-RU"/>
        </a:p>
      </dgm:t>
    </dgm:pt>
    <dgm:pt modelId="{3E8159DE-41D2-4276-AF6E-302A5A20BE11}" type="sibTrans" cxnId="{F13E58D2-9101-4A1E-AD8D-3D5EB1560EBE}">
      <dgm:prSet/>
      <dgm:spPr/>
      <dgm:t>
        <a:bodyPr/>
        <a:lstStyle/>
        <a:p>
          <a:endParaRPr lang="ru-RU"/>
        </a:p>
      </dgm:t>
    </dgm:pt>
    <dgm:pt modelId="{2993C462-CE97-4E53-943D-695039617C3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/>
            <a:t>Играть определенную роль в совместной деятельности</a:t>
          </a:r>
          <a:endParaRPr lang="ru-RU" sz="2800" b="1" dirty="0"/>
        </a:p>
      </dgm:t>
    </dgm:pt>
    <dgm:pt modelId="{0FB72661-7E23-4C81-B0BA-22495A575D34}" type="parTrans" cxnId="{AE7368B6-C5EA-4B40-86D1-1FF22793CF33}">
      <dgm:prSet/>
      <dgm:spPr/>
      <dgm:t>
        <a:bodyPr/>
        <a:lstStyle/>
        <a:p>
          <a:endParaRPr lang="ru-RU"/>
        </a:p>
      </dgm:t>
    </dgm:pt>
    <dgm:pt modelId="{78DA81BE-8AD9-426C-9ED2-01D0EFAF1DA1}" type="sibTrans" cxnId="{AE7368B6-C5EA-4B40-86D1-1FF22793CF33}">
      <dgm:prSet/>
      <dgm:spPr/>
      <dgm:t>
        <a:bodyPr/>
        <a:lstStyle/>
        <a:p>
          <a:endParaRPr lang="ru-RU"/>
        </a:p>
      </dgm:t>
    </dgm:pt>
    <dgm:pt modelId="{44DB7E06-73B5-46B4-8BB8-A826EE778B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0" u="none" dirty="0" smtClean="0"/>
            <a:t>Определять возможные роли в совместной деятельности</a:t>
          </a:r>
          <a:endParaRPr lang="ru-RU" sz="2400" b="1" dirty="0"/>
        </a:p>
      </dgm:t>
    </dgm:pt>
    <dgm:pt modelId="{523004F3-149A-4100-97BF-A1F733B63FAC}" type="parTrans" cxnId="{8A924A6D-67F1-42F0-9360-DA11DC57F47F}">
      <dgm:prSet/>
      <dgm:spPr/>
      <dgm:t>
        <a:bodyPr/>
        <a:lstStyle/>
        <a:p>
          <a:endParaRPr lang="ru-RU"/>
        </a:p>
      </dgm:t>
    </dgm:pt>
    <dgm:pt modelId="{AF6AACB5-4D81-4FF5-B50C-634334C8B00C}" type="sibTrans" cxnId="{8A924A6D-67F1-42F0-9360-DA11DC57F47F}">
      <dgm:prSet/>
      <dgm:spPr/>
      <dgm:t>
        <a:bodyPr/>
        <a:lstStyle/>
        <a:p>
          <a:endParaRPr lang="ru-RU"/>
        </a:p>
      </dgm:t>
    </dgm:pt>
    <dgm:pt modelId="{E86FF31C-975C-4A26-A872-D0D12A5BF968}" type="pres">
      <dgm:prSet presAssocID="{73C5FA63-708F-4844-8868-6331C07727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5F77-BEA8-47AF-9913-6399FE7B4F13}" type="pres">
      <dgm:prSet presAssocID="{99F3CE58-62EA-479B-9949-EE8D130E5FF3}" presName="composite" presStyleCnt="0"/>
      <dgm:spPr/>
    </dgm:pt>
    <dgm:pt modelId="{57AA2342-96CF-4143-B8A4-FBF3298DAC30}" type="pres">
      <dgm:prSet presAssocID="{99F3CE58-62EA-479B-9949-EE8D130E5FF3}" presName="imgShp" presStyleLbl="fgImgPlace1" presStyleIdx="0" presStyleCnt="3" custScaleX="153083" custLinFactNeighborX="3911" custLinFactNeighborY="-3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722786-4010-4674-B325-ABE49EBC78FA}" type="pres">
      <dgm:prSet presAssocID="{99F3CE58-62EA-479B-9949-EE8D130E5FF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1B6E-4554-4B8E-AA42-CF62F2B84722}" type="pres">
      <dgm:prSet presAssocID="{3E8159DE-41D2-4276-AF6E-302A5A20BE11}" presName="spacing" presStyleCnt="0"/>
      <dgm:spPr/>
    </dgm:pt>
    <dgm:pt modelId="{77B5A97A-23D5-4DB1-AAD4-4901AFB073A6}" type="pres">
      <dgm:prSet presAssocID="{2993C462-CE97-4E53-943D-695039617C37}" presName="composite" presStyleCnt="0"/>
      <dgm:spPr/>
    </dgm:pt>
    <dgm:pt modelId="{E7A4CFB2-2192-4C42-B86E-E20E40A52319}" type="pres">
      <dgm:prSet presAssocID="{2993C462-CE97-4E53-943D-695039617C37}" presName="imgShp" presStyleLbl="fgImgPlace1" presStyleIdx="1" presStyleCnt="3" custScaleX="1416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B375DB-20E3-49EE-8A63-F276E0EB9D0D}" type="pres">
      <dgm:prSet presAssocID="{2993C462-CE97-4E53-943D-695039617C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D0F6D-F99E-4A7D-8576-72FB0484A4C3}" type="pres">
      <dgm:prSet presAssocID="{78DA81BE-8AD9-426C-9ED2-01D0EFAF1DA1}" presName="spacing" presStyleCnt="0"/>
      <dgm:spPr/>
    </dgm:pt>
    <dgm:pt modelId="{B423B2BA-F0C2-4CA7-A055-26D29DACB133}" type="pres">
      <dgm:prSet presAssocID="{44DB7E06-73B5-46B4-8BB8-A826EE778BE5}" presName="composite" presStyleCnt="0"/>
      <dgm:spPr/>
    </dgm:pt>
    <dgm:pt modelId="{55CFFC43-4B54-4BAD-B44F-1C10385AF6CE}" type="pres">
      <dgm:prSet presAssocID="{44DB7E06-73B5-46B4-8BB8-A826EE778BE5}" presName="imgShp" presStyleLbl="fgImgPlace1" presStyleIdx="2" presStyleCnt="3" custScaleX="1416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E4147A-8616-498B-8FF1-DF35AF3B953A}" type="pres">
      <dgm:prSet presAssocID="{44DB7E06-73B5-46B4-8BB8-A826EE778B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C8E10-0009-4221-838B-8E10FE6D4EE6}" type="presOf" srcId="{44DB7E06-73B5-46B4-8BB8-A826EE778BE5}" destId="{3EE4147A-8616-498B-8FF1-DF35AF3B953A}" srcOrd="0" destOrd="0" presId="urn:microsoft.com/office/officeart/2005/8/layout/vList3"/>
    <dgm:cxn modelId="{48465DD5-D8AC-46B6-9439-5DF6D8DB46CB}" type="presOf" srcId="{73C5FA63-708F-4844-8868-6331C0772744}" destId="{E86FF31C-975C-4A26-A872-D0D12A5BF968}" srcOrd="0" destOrd="0" presId="urn:microsoft.com/office/officeart/2005/8/layout/vList3"/>
    <dgm:cxn modelId="{8A924A6D-67F1-42F0-9360-DA11DC57F47F}" srcId="{73C5FA63-708F-4844-8868-6331C0772744}" destId="{44DB7E06-73B5-46B4-8BB8-A826EE778BE5}" srcOrd="2" destOrd="0" parTransId="{523004F3-149A-4100-97BF-A1F733B63FAC}" sibTransId="{AF6AACB5-4D81-4FF5-B50C-634334C8B00C}"/>
    <dgm:cxn modelId="{0C9297C8-DD0F-416B-8D8F-3F3A723A4D26}" type="presOf" srcId="{2993C462-CE97-4E53-943D-695039617C37}" destId="{7AB375DB-20E3-49EE-8A63-F276E0EB9D0D}" srcOrd="0" destOrd="0" presId="urn:microsoft.com/office/officeart/2005/8/layout/vList3"/>
    <dgm:cxn modelId="{E738F133-B5B4-4EC5-BD7F-A09AF311B1D9}" type="presOf" srcId="{99F3CE58-62EA-479B-9949-EE8D130E5FF3}" destId="{62722786-4010-4674-B325-ABE49EBC78FA}" srcOrd="0" destOrd="0" presId="urn:microsoft.com/office/officeart/2005/8/layout/vList3"/>
    <dgm:cxn modelId="{AE7368B6-C5EA-4B40-86D1-1FF22793CF33}" srcId="{73C5FA63-708F-4844-8868-6331C0772744}" destId="{2993C462-CE97-4E53-943D-695039617C37}" srcOrd="1" destOrd="0" parTransId="{0FB72661-7E23-4C81-B0BA-22495A575D34}" sibTransId="{78DA81BE-8AD9-426C-9ED2-01D0EFAF1DA1}"/>
    <dgm:cxn modelId="{F13E58D2-9101-4A1E-AD8D-3D5EB1560EBE}" srcId="{73C5FA63-708F-4844-8868-6331C0772744}" destId="{99F3CE58-62EA-479B-9949-EE8D130E5FF3}" srcOrd="0" destOrd="0" parTransId="{DAD160F2-AF7B-42EC-9524-6F690FBE82FE}" sibTransId="{3E8159DE-41D2-4276-AF6E-302A5A20BE11}"/>
    <dgm:cxn modelId="{B616818B-F8FE-4408-B542-5D79DBB0D5BD}" type="presParOf" srcId="{E86FF31C-975C-4A26-A872-D0D12A5BF968}" destId="{55265F77-BEA8-47AF-9913-6399FE7B4F13}" srcOrd="0" destOrd="0" presId="urn:microsoft.com/office/officeart/2005/8/layout/vList3"/>
    <dgm:cxn modelId="{1F9591F5-C14E-494A-B616-983C468E709C}" type="presParOf" srcId="{55265F77-BEA8-47AF-9913-6399FE7B4F13}" destId="{57AA2342-96CF-4143-B8A4-FBF3298DAC30}" srcOrd="0" destOrd="0" presId="urn:microsoft.com/office/officeart/2005/8/layout/vList3"/>
    <dgm:cxn modelId="{6897E027-B035-4C62-A2E0-007F6793DB80}" type="presParOf" srcId="{55265F77-BEA8-47AF-9913-6399FE7B4F13}" destId="{62722786-4010-4674-B325-ABE49EBC78FA}" srcOrd="1" destOrd="0" presId="urn:microsoft.com/office/officeart/2005/8/layout/vList3"/>
    <dgm:cxn modelId="{6FF9B98C-BCE3-4EAF-ABC1-528B3771DA2E}" type="presParOf" srcId="{E86FF31C-975C-4A26-A872-D0D12A5BF968}" destId="{52AE1B6E-4554-4B8E-AA42-CF62F2B84722}" srcOrd="1" destOrd="0" presId="urn:microsoft.com/office/officeart/2005/8/layout/vList3"/>
    <dgm:cxn modelId="{18C0C521-820C-46F4-A408-406870D97215}" type="presParOf" srcId="{E86FF31C-975C-4A26-A872-D0D12A5BF968}" destId="{77B5A97A-23D5-4DB1-AAD4-4901AFB073A6}" srcOrd="2" destOrd="0" presId="urn:microsoft.com/office/officeart/2005/8/layout/vList3"/>
    <dgm:cxn modelId="{6F6D48A0-0072-47BF-ADEF-76F93C05B690}" type="presParOf" srcId="{77B5A97A-23D5-4DB1-AAD4-4901AFB073A6}" destId="{E7A4CFB2-2192-4C42-B86E-E20E40A52319}" srcOrd="0" destOrd="0" presId="urn:microsoft.com/office/officeart/2005/8/layout/vList3"/>
    <dgm:cxn modelId="{B322B616-B977-443C-B996-0120680861F2}" type="presParOf" srcId="{77B5A97A-23D5-4DB1-AAD4-4901AFB073A6}" destId="{7AB375DB-20E3-49EE-8A63-F276E0EB9D0D}" srcOrd="1" destOrd="0" presId="urn:microsoft.com/office/officeart/2005/8/layout/vList3"/>
    <dgm:cxn modelId="{F6DEB4A5-7F4D-4496-96BC-2D6985710B05}" type="presParOf" srcId="{E86FF31C-975C-4A26-A872-D0D12A5BF968}" destId="{796D0F6D-F99E-4A7D-8576-72FB0484A4C3}" srcOrd="3" destOrd="0" presId="urn:microsoft.com/office/officeart/2005/8/layout/vList3"/>
    <dgm:cxn modelId="{B47DA595-2C46-4942-B789-D16385EC1C13}" type="presParOf" srcId="{E86FF31C-975C-4A26-A872-D0D12A5BF968}" destId="{B423B2BA-F0C2-4CA7-A055-26D29DACB133}" srcOrd="4" destOrd="0" presId="urn:microsoft.com/office/officeart/2005/8/layout/vList3"/>
    <dgm:cxn modelId="{DD00C235-A6A2-48FF-B47E-61EA27C1E600}" type="presParOf" srcId="{B423B2BA-F0C2-4CA7-A055-26D29DACB133}" destId="{55CFFC43-4B54-4BAD-B44F-1C10385AF6CE}" srcOrd="0" destOrd="0" presId="urn:microsoft.com/office/officeart/2005/8/layout/vList3"/>
    <dgm:cxn modelId="{590F6B97-E1D8-4626-A3F1-00F861881878}" type="presParOf" srcId="{B423B2BA-F0C2-4CA7-A055-26D29DACB133}" destId="{3EE4147A-8616-498B-8FF1-DF35AF3B95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5FA63-708F-4844-8868-6331C07727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3C462-CE97-4E53-943D-695039617C3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/>
            <a:t>Выдвигать общую точку зрения в дискуссии</a:t>
          </a:r>
          <a:endParaRPr lang="ru-RU" sz="2800" b="1" dirty="0"/>
        </a:p>
      </dgm:t>
    </dgm:pt>
    <dgm:pt modelId="{0FB72661-7E23-4C81-B0BA-22495A575D34}" type="parTrans" cxnId="{AE7368B6-C5EA-4B40-86D1-1FF22793CF33}">
      <dgm:prSet/>
      <dgm:spPr/>
      <dgm:t>
        <a:bodyPr/>
        <a:lstStyle/>
        <a:p>
          <a:endParaRPr lang="ru-RU"/>
        </a:p>
      </dgm:t>
    </dgm:pt>
    <dgm:pt modelId="{78DA81BE-8AD9-426C-9ED2-01D0EFAF1DA1}" type="sibTrans" cxnId="{AE7368B6-C5EA-4B40-86D1-1FF22793CF33}">
      <dgm:prSet/>
      <dgm:spPr/>
      <dgm:t>
        <a:bodyPr/>
        <a:lstStyle/>
        <a:p>
          <a:endParaRPr lang="ru-RU"/>
        </a:p>
      </dgm:t>
    </dgm:pt>
    <dgm:pt modelId="{44DB7E06-73B5-46B4-8BB8-A826EE778B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Предлагать альтернативное решение в конфликтной ситуации</a:t>
          </a:r>
          <a:endParaRPr lang="ru-RU" sz="2400" b="1" dirty="0"/>
        </a:p>
      </dgm:t>
    </dgm:pt>
    <dgm:pt modelId="{523004F3-149A-4100-97BF-A1F733B63FAC}" type="parTrans" cxnId="{8A924A6D-67F1-42F0-9360-DA11DC57F47F}">
      <dgm:prSet/>
      <dgm:spPr/>
      <dgm:t>
        <a:bodyPr/>
        <a:lstStyle/>
        <a:p>
          <a:endParaRPr lang="ru-RU"/>
        </a:p>
      </dgm:t>
    </dgm:pt>
    <dgm:pt modelId="{AF6AACB5-4D81-4FF5-B50C-634334C8B00C}" type="sibTrans" cxnId="{8A924A6D-67F1-42F0-9360-DA11DC57F47F}">
      <dgm:prSet/>
      <dgm:spPr/>
      <dgm:t>
        <a:bodyPr/>
        <a:lstStyle/>
        <a:p>
          <a:endParaRPr lang="ru-RU"/>
        </a:p>
      </dgm:t>
    </dgm:pt>
    <dgm:pt modelId="{99F3CE58-62EA-479B-9949-EE8D130E5FF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Договариваться о правилах и вопросах для обсуждения в соответствии с поставленной перед группой задачей</a:t>
          </a:r>
          <a:endParaRPr lang="ru-RU" sz="2400" b="1" dirty="0"/>
        </a:p>
      </dgm:t>
    </dgm:pt>
    <dgm:pt modelId="{3E8159DE-41D2-4276-AF6E-302A5A20BE11}" type="sibTrans" cxnId="{F13E58D2-9101-4A1E-AD8D-3D5EB1560EBE}">
      <dgm:prSet/>
      <dgm:spPr/>
      <dgm:t>
        <a:bodyPr/>
        <a:lstStyle/>
        <a:p>
          <a:endParaRPr lang="ru-RU"/>
        </a:p>
      </dgm:t>
    </dgm:pt>
    <dgm:pt modelId="{DAD160F2-AF7B-42EC-9524-6F690FBE82FE}" type="parTrans" cxnId="{F13E58D2-9101-4A1E-AD8D-3D5EB1560EBE}">
      <dgm:prSet/>
      <dgm:spPr/>
      <dgm:t>
        <a:bodyPr/>
        <a:lstStyle/>
        <a:p>
          <a:endParaRPr lang="ru-RU"/>
        </a:p>
      </dgm:t>
    </dgm:pt>
    <dgm:pt modelId="{E86FF31C-975C-4A26-A872-D0D12A5BF968}" type="pres">
      <dgm:prSet presAssocID="{73C5FA63-708F-4844-8868-6331C07727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5F77-BEA8-47AF-9913-6399FE7B4F13}" type="pres">
      <dgm:prSet presAssocID="{99F3CE58-62EA-479B-9949-EE8D130E5FF3}" presName="composite" presStyleCnt="0"/>
      <dgm:spPr/>
    </dgm:pt>
    <dgm:pt modelId="{57AA2342-96CF-4143-B8A4-FBF3298DAC30}" type="pres">
      <dgm:prSet presAssocID="{99F3CE58-62EA-479B-9949-EE8D130E5FF3}" presName="imgShp" presStyleLbl="fgImgPlace1" presStyleIdx="0" presStyleCnt="3" custScaleX="153083" custLinFactNeighborX="3911" custLinFactNeighborY="-3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722786-4010-4674-B325-ABE49EBC78FA}" type="pres">
      <dgm:prSet presAssocID="{99F3CE58-62EA-479B-9949-EE8D130E5FF3}" presName="txShp" presStyleLbl="node1" presStyleIdx="0" presStyleCnt="3" custLinFactNeighborX="-897" custLinFactNeighborY="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1B6E-4554-4B8E-AA42-CF62F2B84722}" type="pres">
      <dgm:prSet presAssocID="{3E8159DE-41D2-4276-AF6E-302A5A20BE11}" presName="spacing" presStyleCnt="0"/>
      <dgm:spPr/>
    </dgm:pt>
    <dgm:pt modelId="{77B5A97A-23D5-4DB1-AAD4-4901AFB073A6}" type="pres">
      <dgm:prSet presAssocID="{2993C462-CE97-4E53-943D-695039617C37}" presName="composite" presStyleCnt="0"/>
      <dgm:spPr/>
    </dgm:pt>
    <dgm:pt modelId="{E7A4CFB2-2192-4C42-B86E-E20E40A52319}" type="pres">
      <dgm:prSet presAssocID="{2993C462-CE97-4E53-943D-695039617C37}" presName="imgShp" presStyleLbl="fgImgPlace1" presStyleIdx="1" presStyleCnt="3" custScaleX="1416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B375DB-20E3-49EE-8A63-F276E0EB9D0D}" type="pres">
      <dgm:prSet presAssocID="{2993C462-CE97-4E53-943D-695039617C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D0F6D-F99E-4A7D-8576-72FB0484A4C3}" type="pres">
      <dgm:prSet presAssocID="{78DA81BE-8AD9-426C-9ED2-01D0EFAF1DA1}" presName="spacing" presStyleCnt="0"/>
      <dgm:spPr/>
    </dgm:pt>
    <dgm:pt modelId="{B423B2BA-F0C2-4CA7-A055-26D29DACB133}" type="pres">
      <dgm:prSet presAssocID="{44DB7E06-73B5-46B4-8BB8-A826EE778BE5}" presName="composite" presStyleCnt="0"/>
      <dgm:spPr/>
    </dgm:pt>
    <dgm:pt modelId="{55CFFC43-4B54-4BAD-B44F-1C10385AF6CE}" type="pres">
      <dgm:prSet presAssocID="{44DB7E06-73B5-46B4-8BB8-A826EE778BE5}" presName="imgShp" presStyleLbl="fgImgPlace1" presStyleIdx="2" presStyleCnt="3" custScaleX="1416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E4147A-8616-498B-8FF1-DF35AF3B953A}" type="pres">
      <dgm:prSet presAssocID="{44DB7E06-73B5-46B4-8BB8-A826EE778B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BD2EE-7D32-45CE-A1AF-D96829C1E2B9}" type="presOf" srcId="{73C5FA63-708F-4844-8868-6331C0772744}" destId="{E86FF31C-975C-4A26-A872-D0D12A5BF968}" srcOrd="0" destOrd="0" presId="urn:microsoft.com/office/officeart/2005/8/layout/vList3"/>
    <dgm:cxn modelId="{DD315A70-3283-4654-9223-9D4754C82EB1}" type="presOf" srcId="{99F3CE58-62EA-479B-9949-EE8D130E5FF3}" destId="{62722786-4010-4674-B325-ABE49EBC78FA}" srcOrd="0" destOrd="0" presId="urn:microsoft.com/office/officeart/2005/8/layout/vList3"/>
    <dgm:cxn modelId="{B4497B3A-1C6D-4B97-84A4-9B4A57AA035C}" type="presOf" srcId="{44DB7E06-73B5-46B4-8BB8-A826EE778BE5}" destId="{3EE4147A-8616-498B-8FF1-DF35AF3B953A}" srcOrd="0" destOrd="0" presId="urn:microsoft.com/office/officeart/2005/8/layout/vList3"/>
    <dgm:cxn modelId="{8A924A6D-67F1-42F0-9360-DA11DC57F47F}" srcId="{73C5FA63-708F-4844-8868-6331C0772744}" destId="{44DB7E06-73B5-46B4-8BB8-A826EE778BE5}" srcOrd="2" destOrd="0" parTransId="{523004F3-149A-4100-97BF-A1F733B63FAC}" sibTransId="{AF6AACB5-4D81-4FF5-B50C-634334C8B00C}"/>
    <dgm:cxn modelId="{E6ACD36E-C791-430C-8DF1-E3415C2E8C8F}" type="presOf" srcId="{2993C462-CE97-4E53-943D-695039617C37}" destId="{7AB375DB-20E3-49EE-8A63-F276E0EB9D0D}" srcOrd="0" destOrd="0" presId="urn:microsoft.com/office/officeart/2005/8/layout/vList3"/>
    <dgm:cxn modelId="{AE7368B6-C5EA-4B40-86D1-1FF22793CF33}" srcId="{73C5FA63-708F-4844-8868-6331C0772744}" destId="{2993C462-CE97-4E53-943D-695039617C37}" srcOrd="1" destOrd="0" parTransId="{0FB72661-7E23-4C81-B0BA-22495A575D34}" sibTransId="{78DA81BE-8AD9-426C-9ED2-01D0EFAF1DA1}"/>
    <dgm:cxn modelId="{F13E58D2-9101-4A1E-AD8D-3D5EB1560EBE}" srcId="{73C5FA63-708F-4844-8868-6331C0772744}" destId="{99F3CE58-62EA-479B-9949-EE8D130E5FF3}" srcOrd="0" destOrd="0" parTransId="{DAD160F2-AF7B-42EC-9524-6F690FBE82FE}" sibTransId="{3E8159DE-41D2-4276-AF6E-302A5A20BE11}"/>
    <dgm:cxn modelId="{918C2D86-387C-4FFA-A948-7DDD24E4BFAB}" type="presParOf" srcId="{E86FF31C-975C-4A26-A872-D0D12A5BF968}" destId="{55265F77-BEA8-47AF-9913-6399FE7B4F13}" srcOrd="0" destOrd="0" presId="urn:microsoft.com/office/officeart/2005/8/layout/vList3"/>
    <dgm:cxn modelId="{7DAACFEB-D226-46DA-8D5C-040385BC4C91}" type="presParOf" srcId="{55265F77-BEA8-47AF-9913-6399FE7B4F13}" destId="{57AA2342-96CF-4143-B8A4-FBF3298DAC30}" srcOrd="0" destOrd="0" presId="urn:microsoft.com/office/officeart/2005/8/layout/vList3"/>
    <dgm:cxn modelId="{5FA9F977-893C-4D94-8C02-CF52A7679FFB}" type="presParOf" srcId="{55265F77-BEA8-47AF-9913-6399FE7B4F13}" destId="{62722786-4010-4674-B325-ABE49EBC78FA}" srcOrd="1" destOrd="0" presId="urn:microsoft.com/office/officeart/2005/8/layout/vList3"/>
    <dgm:cxn modelId="{CBDEE1F2-DD63-4A18-A978-DB160BF6FBB8}" type="presParOf" srcId="{E86FF31C-975C-4A26-A872-D0D12A5BF968}" destId="{52AE1B6E-4554-4B8E-AA42-CF62F2B84722}" srcOrd="1" destOrd="0" presId="urn:microsoft.com/office/officeart/2005/8/layout/vList3"/>
    <dgm:cxn modelId="{C06771E0-9141-42B4-8B2B-0C83870314B7}" type="presParOf" srcId="{E86FF31C-975C-4A26-A872-D0D12A5BF968}" destId="{77B5A97A-23D5-4DB1-AAD4-4901AFB073A6}" srcOrd="2" destOrd="0" presId="urn:microsoft.com/office/officeart/2005/8/layout/vList3"/>
    <dgm:cxn modelId="{C3438CCE-9F35-492D-900D-DE04B98BC54C}" type="presParOf" srcId="{77B5A97A-23D5-4DB1-AAD4-4901AFB073A6}" destId="{E7A4CFB2-2192-4C42-B86E-E20E40A52319}" srcOrd="0" destOrd="0" presId="urn:microsoft.com/office/officeart/2005/8/layout/vList3"/>
    <dgm:cxn modelId="{761F2195-3C09-49F1-AF32-650ACA9D7A34}" type="presParOf" srcId="{77B5A97A-23D5-4DB1-AAD4-4901AFB073A6}" destId="{7AB375DB-20E3-49EE-8A63-F276E0EB9D0D}" srcOrd="1" destOrd="0" presId="urn:microsoft.com/office/officeart/2005/8/layout/vList3"/>
    <dgm:cxn modelId="{6CB40BD2-F6F7-4651-B4C4-8E188B0B006C}" type="presParOf" srcId="{E86FF31C-975C-4A26-A872-D0D12A5BF968}" destId="{796D0F6D-F99E-4A7D-8576-72FB0484A4C3}" srcOrd="3" destOrd="0" presId="urn:microsoft.com/office/officeart/2005/8/layout/vList3"/>
    <dgm:cxn modelId="{18FF8119-A81A-4A63-9080-B7FDF1962B31}" type="presParOf" srcId="{E86FF31C-975C-4A26-A872-D0D12A5BF968}" destId="{B423B2BA-F0C2-4CA7-A055-26D29DACB133}" srcOrd="4" destOrd="0" presId="urn:microsoft.com/office/officeart/2005/8/layout/vList3"/>
    <dgm:cxn modelId="{7F50F0C1-2CB2-4D13-8BF9-9589973929D1}" type="presParOf" srcId="{B423B2BA-F0C2-4CA7-A055-26D29DACB133}" destId="{55CFFC43-4B54-4BAD-B44F-1C10385AF6CE}" srcOrd="0" destOrd="0" presId="urn:microsoft.com/office/officeart/2005/8/layout/vList3"/>
    <dgm:cxn modelId="{FA724121-8F2A-48B9-B1DF-028C7D5AD86A}" type="presParOf" srcId="{B423B2BA-F0C2-4CA7-A055-26D29DACB133}" destId="{3EE4147A-8616-498B-8FF1-DF35AF3B95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5FA63-708F-4844-8868-6331C07727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F3CE58-62EA-479B-9949-EE8D130E5FF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Корректно и </a:t>
          </a:r>
          <a:r>
            <a:rPr lang="ru-RU" sz="2400" b="1" dirty="0" err="1" smtClean="0"/>
            <a:t>аргументированно</a:t>
          </a:r>
          <a:r>
            <a:rPr lang="ru-RU" sz="2400" b="1" dirty="0" smtClean="0"/>
            <a:t> отстаивать свою точку зрения, в дискуссии уметь выдвигать контраргументы</a:t>
          </a:r>
          <a:endParaRPr lang="ru-RU" sz="2400" b="1" dirty="0"/>
        </a:p>
      </dgm:t>
    </dgm:pt>
    <dgm:pt modelId="{DAD160F2-AF7B-42EC-9524-6F690FBE82FE}" type="parTrans" cxnId="{F13E58D2-9101-4A1E-AD8D-3D5EB1560EBE}">
      <dgm:prSet/>
      <dgm:spPr/>
      <dgm:t>
        <a:bodyPr/>
        <a:lstStyle/>
        <a:p>
          <a:endParaRPr lang="ru-RU"/>
        </a:p>
      </dgm:t>
    </dgm:pt>
    <dgm:pt modelId="{3E8159DE-41D2-4276-AF6E-302A5A20BE11}" type="sibTrans" cxnId="{F13E58D2-9101-4A1E-AD8D-3D5EB1560EBE}">
      <dgm:prSet/>
      <dgm:spPr/>
      <dgm:t>
        <a:bodyPr/>
        <a:lstStyle/>
        <a:p>
          <a:endParaRPr lang="ru-RU"/>
        </a:p>
      </dgm:t>
    </dgm:pt>
    <dgm:pt modelId="{2993C462-CE97-4E53-943D-695039617C3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Критически относиться к собственному мнению, с достоинством признавать ошибочность своего мнения</a:t>
          </a:r>
          <a:endParaRPr lang="ru-RU" sz="2400" b="1" dirty="0"/>
        </a:p>
      </dgm:t>
    </dgm:pt>
    <dgm:pt modelId="{0FB72661-7E23-4C81-B0BA-22495A575D34}" type="parTrans" cxnId="{AE7368B6-C5EA-4B40-86D1-1FF22793CF33}">
      <dgm:prSet/>
      <dgm:spPr/>
      <dgm:t>
        <a:bodyPr/>
        <a:lstStyle/>
        <a:p>
          <a:endParaRPr lang="ru-RU"/>
        </a:p>
      </dgm:t>
    </dgm:pt>
    <dgm:pt modelId="{78DA81BE-8AD9-426C-9ED2-01D0EFAF1DA1}" type="sibTrans" cxnId="{AE7368B6-C5EA-4B40-86D1-1FF22793CF33}">
      <dgm:prSet/>
      <dgm:spPr/>
      <dgm:t>
        <a:bodyPr/>
        <a:lstStyle/>
        <a:p>
          <a:endParaRPr lang="ru-RU"/>
        </a:p>
      </dgm:t>
    </dgm:pt>
    <dgm:pt modelId="{44DB7E06-73B5-46B4-8BB8-A826EE778B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Принимать позицию собеседника, понимая позицию другого…</a:t>
          </a:r>
          <a:endParaRPr lang="ru-RU" sz="2400" b="1" dirty="0"/>
        </a:p>
      </dgm:t>
    </dgm:pt>
    <dgm:pt modelId="{523004F3-149A-4100-97BF-A1F733B63FAC}" type="parTrans" cxnId="{8A924A6D-67F1-42F0-9360-DA11DC57F47F}">
      <dgm:prSet/>
      <dgm:spPr/>
      <dgm:t>
        <a:bodyPr/>
        <a:lstStyle/>
        <a:p>
          <a:endParaRPr lang="ru-RU"/>
        </a:p>
      </dgm:t>
    </dgm:pt>
    <dgm:pt modelId="{AF6AACB5-4D81-4FF5-B50C-634334C8B00C}" type="sibTrans" cxnId="{8A924A6D-67F1-42F0-9360-DA11DC57F47F}">
      <dgm:prSet/>
      <dgm:spPr/>
      <dgm:t>
        <a:bodyPr/>
        <a:lstStyle/>
        <a:p>
          <a:endParaRPr lang="ru-RU"/>
        </a:p>
      </dgm:t>
    </dgm:pt>
    <dgm:pt modelId="{E86FF31C-975C-4A26-A872-D0D12A5BF968}" type="pres">
      <dgm:prSet presAssocID="{73C5FA63-708F-4844-8868-6331C07727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5F77-BEA8-47AF-9913-6399FE7B4F13}" type="pres">
      <dgm:prSet presAssocID="{99F3CE58-62EA-479B-9949-EE8D130E5FF3}" presName="composite" presStyleCnt="0"/>
      <dgm:spPr/>
    </dgm:pt>
    <dgm:pt modelId="{57AA2342-96CF-4143-B8A4-FBF3298DAC30}" type="pres">
      <dgm:prSet presAssocID="{99F3CE58-62EA-479B-9949-EE8D130E5FF3}" presName="imgShp" presStyleLbl="fgImgPlace1" presStyleIdx="0" presStyleCnt="3" custScaleX="153083" custLinFactNeighborX="3911" custLinFactNeighborY="-3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722786-4010-4674-B325-ABE49EBC78FA}" type="pres">
      <dgm:prSet presAssocID="{99F3CE58-62EA-479B-9949-EE8D130E5FF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1B6E-4554-4B8E-AA42-CF62F2B84722}" type="pres">
      <dgm:prSet presAssocID="{3E8159DE-41D2-4276-AF6E-302A5A20BE11}" presName="spacing" presStyleCnt="0"/>
      <dgm:spPr/>
    </dgm:pt>
    <dgm:pt modelId="{77B5A97A-23D5-4DB1-AAD4-4901AFB073A6}" type="pres">
      <dgm:prSet presAssocID="{2993C462-CE97-4E53-943D-695039617C37}" presName="composite" presStyleCnt="0"/>
      <dgm:spPr/>
    </dgm:pt>
    <dgm:pt modelId="{E7A4CFB2-2192-4C42-B86E-E20E40A52319}" type="pres">
      <dgm:prSet presAssocID="{2993C462-CE97-4E53-943D-695039617C37}" presName="imgShp" presStyleLbl="fgImgPlace1" presStyleIdx="1" presStyleCnt="3" custScaleX="1416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B375DB-20E3-49EE-8A63-F276E0EB9D0D}" type="pres">
      <dgm:prSet presAssocID="{2993C462-CE97-4E53-943D-695039617C3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D0F6D-F99E-4A7D-8576-72FB0484A4C3}" type="pres">
      <dgm:prSet presAssocID="{78DA81BE-8AD9-426C-9ED2-01D0EFAF1DA1}" presName="spacing" presStyleCnt="0"/>
      <dgm:spPr/>
    </dgm:pt>
    <dgm:pt modelId="{B423B2BA-F0C2-4CA7-A055-26D29DACB133}" type="pres">
      <dgm:prSet presAssocID="{44DB7E06-73B5-46B4-8BB8-A826EE778BE5}" presName="composite" presStyleCnt="0"/>
      <dgm:spPr/>
    </dgm:pt>
    <dgm:pt modelId="{55CFFC43-4B54-4BAD-B44F-1C10385AF6CE}" type="pres">
      <dgm:prSet presAssocID="{44DB7E06-73B5-46B4-8BB8-A826EE778BE5}" presName="imgShp" presStyleLbl="fgImgPlace1" presStyleIdx="2" presStyleCnt="3" custScaleX="1416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E4147A-8616-498B-8FF1-DF35AF3B953A}" type="pres">
      <dgm:prSet presAssocID="{44DB7E06-73B5-46B4-8BB8-A826EE778B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C95FC-A77F-4CEC-BF65-8C12B3028ED6}" type="presOf" srcId="{2993C462-CE97-4E53-943D-695039617C37}" destId="{7AB375DB-20E3-49EE-8A63-F276E0EB9D0D}" srcOrd="0" destOrd="0" presId="urn:microsoft.com/office/officeart/2005/8/layout/vList3"/>
    <dgm:cxn modelId="{49F46209-F943-436E-9169-81709E0A1A55}" type="presOf" srcId="{73C5FA63-708F-4844-8868-6331C0772744}" destId="{E86FF31C-975C-4A26-A872-D0D12A5BF968}" srcOrd="0" destOrd="0" presId="urn:microsoft.com/office/officeart/2005/8/layout/vList3"/>
    <dgm:cxn modelId="{15E0A01E-F90B-4F50-87F1-00811B8E277F}" type="presOf" srcId="{99F3CE58-62EA-479B-9949-EE8D130E5FF3}" destId="{62722786-4010-4674-B325-ABE49EBC78FA}" srcOrd="0" destOrd="0" presId="urn:microsoft.com/office/officeart/2005/8/layout/vList3"/>
    <dgm:cxn modelId="{8A924A6D-67F1-42F0-9360-DA11DC57F47F}" srcId="{73C5FA63-708F-4844-8868-6331C0772744}" destId="{44DB7E06-73B5-46B4-8BB8-A826EE778BE5}" srcOrd="2" destOrd="0" parTransId="{523004F3-149A-4100-97BF-A1F733B63FAC}" sibTransId="{AF6AACB5-4D81-4FF5-B50C-634334C8B00C}"/>
    <dgm:cxn modelId="{8D9740AF-5BF2-49A6-BD16-13ECE402AF2B}" type="presOf" srcId="{44DB7E06-73B5-46B4-8BB8-A826EE778BE5}" destId="{3EE4147A-8616-498B-8FF1-DF35AF3B953A}" srcOrd="0" destOrd="0" presId="urn:microsoft.com/office/officeart/2005/8/layout/vList3"/>
    <dgm:cxn modelId="{AE7368B6-C5EA-4B40-86D1-1FF22793CF33}" srcId="{73C5FA63-708F-4844-8868-6331C0772744}" destId="{2993C462-CE97-4E53-943D-695039617C37}" srcOrd="1" destOrd="0" parTransId="{0FB72661-7E23-4C81-B0BA-22495A575D34}" sibTransId="{78DA81BE-8AD9-426C-9ED2-01D0EFAF1DA1}"/>
    <dgm:cxn modelId="{F13E58D2-9101-4A1E-AD8D-3D5EB1560EBE}" srcId="{73C5FA63-708F-4844-8868-6331C0772744}" destId="{99F3CE58-62EA-479B-9949-EE8D130E5FF3}" srcOrd="0" destOrd="0" parTransId="{DAD160F2-AF7B-42EC-9524-6F690FBE82FE}" sibTransId="{3E8159DE-41D2-4276-AF6E-302A5A20BE11}"/>
    <dgm:cxn modelId="{03DA5D02-3128-4D7D-A9C3-9CEEC51A7590}" type="presParOf" srcId="{E86FF31C-975C-4A26-A872-D0D12A5BF968}" destId="{55265F77-BEA8-47AF-9913-6399FE7B4F13}" srcOrd="0" destOrd="0" presId="urn:microsoft.com/office/officeart/2005/8/layout/vList3"/>
    <dgm:cxn modelId="{615651C5-0184-4B09-BB7E-279AE0A08B7C}" type="presParOf" srcId="{55265F77-BEA8-47AF-9913-6399FE7B4F13}" destId="{57AA2342-96CF-4143-B8A4-FBF3298DAC30}" srcOrd="0" destOrd="0" presId="urn:microsoft.com/office/officeart/2005/8/layout/vList3"/>
    <dgm:cxn modelId="{0A88C05D-BB64-4C95-ACDC-3CC4AFC484BE}" type="presParOf" srcId="{55265F77-BEA8-47AF-9913-6399FE7B4F13}" destId="{62722786-4010-4674-B325-ABE49EBC78FA}" srcOrd="1" destOrd="0" presId="urn:microsoft.com/office/officeart/2005/8/layout/vList3"/>
    <dgm:cxn modelId="{31A88ABB-C288-4A21-A03D-4E30AC427872}" type="presParOf" srcId="{E86FF31C-975C-4A26-A872-D0D12A5BF968}" destId="{52AE1B6E-4554-4B8E-AA42-CF62F2B84722}" srcOrd="1" destOrd="0" presId="urn:microsoft.com/office/officeart/2005/8/layout/vList3"/>
    <dgm:cxn modelId="{BE9D8858-9B19-478B-A63B-06193FE05E3B}" type="presParOf" srcId="{E86FF31C-975C-4A26-A872-D0D12A5BF968}" destId="{77B5A97A-23D5-4DB1-AAD4-4901AFB073A6}" srcOrd="2" destOrd="0" presId="urn:microsoft.com/office/officeart/2005/8/layout/vList3"/>
    <dgm:cxn modelId="{AC918F3D-BEFF-494F-8990-FFE1ADD7C362}" type="presParOf" srcId="{77B5A97A-23D5-4DB1-AAD4-4901AFB073A6}" destId="{E7A4CFB2-2192-4C42-B86E-E20E40A52319}" srcOrd="0" destOrd="0" presId="urn:microsoft.com/office/officeart/2005/8/layout/vList3"/>
    <dgm:cxn modelId="{7EF58C08-E33D-44DB-BC1E-6FDA5AB49F1F}" type="presParOf" srcId="{77B5A97A-23D5-4DB1-AAD4-4901AFB073A6}" destId="{7AB375DB-20E3-49EE-8A63-F276E0EB9D0D}" srcOrd="1" destOrd="0" presId="urn:microsoft.com/office/officeart/2005/8/layout/vList3"/>
    <dgm:cxn modelId="{64AD64DB-A9DF-40BB-AA22-46C08EB40509}" type="presParOf" srcId="{E86FF31C-975C-4A26-A872-D0D12A5BF968}" destId="{796D0F6D-F99E-4A7D-8576-72FB0484A4C3}" srcOrd="3" destOrd="0" presId="urn:microsoft.com/office/officeart/2005/8/layout/vList3"/>
    <dgm:cxn modelId="{A64E86FE-56E9-4620-8132-245BB65097D4}" type="presParOf" srcId="{E86FF31C-975C-4A26-A872-D0D12A5BF968}" destId="{B423B2BA-F0C2-4CA7-A055-26D29DACB133}" srcOrd="4" destOrd="0" presId="urn:microsoft.com/office/officeart/2005/8/layout/vList3"/>
    <dgm:cxn modelId="{6242F446-5358-4BE0-BECD-E0ABC467EF6A}" type="presParOf" srcId="{B423B2BA-F0C2-4CA7-A055-26D29DACB133}" destId="{55CFFC43-4B54-4BAD-B44F-1C10385AF6CE}" srcOrd="0" destOrd="0" presId="urn:microsoft.com/office/officeart/2005/8/layout/vList3"/>
    <dgm:cxn modelId="{E7509E08-0F1B-4DE6-8A63-321A67BFE1C9}" type="presParOf" srcId="{B423B2BA-F0C2-4CA7-A055-26D29DACB133}" destId="{3EE4147A-8616-498B-8FF1-DF35AF3B95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22786-4010-4674-B325-ABE49EBC78FA}">
      <dsp:nvSpPr>
        <dsp:cNvPr id="0" name=""/>
        <dsp:cNvSpPr/>
      </dsp:nvSpPr>
      <dsp:spPr>
        <a:xfrm rot="10800000">
          <a:off x="1859637" y="1710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Строить позитивные отношения в процессе учебной и познавательной деятельности</a:t>
          </a:r>
          <a:endParaRPr lang="ru-RU" sz="2400" b="1" kern="1200" dirty="0"/>
        </a:p>
      </dsp:txBody>
      <dsp:txXfrm rot="10800000">
        <a:off x="1859637" y="1710"/>
        <a:ext cx="5472684" cy="1257304"/>
      </dsp:txXfrm>
    </dsp:sp>
    <dsp:sp modelId="{57AA2342-96CF-4143-B8A4-FBF3298DAC30}">
      <dsp:nvSpPr>
        <dsp:cNvPr id="0" name=""/>
        <dsp:cNvSpPr/>
      </dsp:nvSpPr>
      <dsp:spPr>
        <a:xfrm>
          <a:off x="946451" y="0"/>
          <a:ext cx="1924719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375DB-20E3-49EE-8A63-F276E0EB9D0D}">
      <dsp:nvSpPr>
        <dsp:cNvPr id="0" name=""/>
        <dsp:cNvSpPr/>
      </dsp:nvSpPr>
      <dsp:spPr>
        <a:xfrm rot="10800000">
          <a:off x="1823634" y="1634329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Играть определенную роль в совместной деятельности</a:t>
          </a:r>
          <a:endParaRPr lang="ru-RU" sz="2800" b="1" kern="1200" dirty="0"/>
        </a:p>
      </dsp:txBody>
      <dsp:txXfrm rot="10800000">
        <a:off x="1823634" y="1634329"/>
        <a:ext cx="5472684" cy="1257304"/>
      </dsp:txXfrm>
    </dsp:sp>
    <dsp:sp modelId="{E7A4CFB2-2192-4C42-B86E-E20E40A52319}">
      <dsp:nvSpPr>
        <dsp:cNvPr id="0" name=""/>
        <dsp:cNvSpPr/>
      </dsp:nvSpPr>
      <dsp:spPr>
        <a:xfrm>
          <a:off x="933281" y="1634329"/>
          <a:ext cx="1780707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147A-8616-498B-8FF1-DF35AF3B953A}">
      <dsp:nvSpPr>
        <dsp:cNvPr id="0" name=""/>
        <dsp:cNvSpPr/>
      </dsp:nvSpPr>
      <dsp:spPr>
        <a:xfrm rot="10800000">
          <a:off x="1823634" y="3266948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/>
            <a:t>Определять возможные роли в совместной деятельности</a:t>
          </a:r>
          <a:endParaRPr lang="ru-RU" sz="2400" b="1" kern="1200" dirty="0"/>
        </a:p>
      </dsp:txBody>
      <dsp:txXfrm rot="10800000">
        <a:off x="1823634" y="3266948"/>
        <a:ext cx="5472684" cy="1257304"/>
      </dsp:txXfrm>
    </dsp:sp>
    <dsp:sp modelId="{55CFFC43-4B54-4BAD-B44F-1C10385AF6CE}">
      <dsp:nvSpPr>
        <dsp:cNvPr id="0" name=""/>
        <dsp:cNvSpPr/>
      </dsp:nvSpPr>
      <dsp:spPr>
        <a:xfrm>
          <a:off x="933281" y="3266948"/>
          <a:ext cx="1780707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22786-4010-4674-B325-ABE49EBC78FA}">
      <dsp:nvSpPr>
        <dsp:cNvPr id="0" name=""/>
        <dsp:cNvSpPr/>
      </dsp:nvSpPr>
      <dsp:spPr>
        <a:xfrm rot="10800000">
          <a:off x="1810547" y="28603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Договариваться о правилах и вопросах для обсуждения в соответствии с поставленной перед группой задачей</a:t>
          </a:r>
          <a:endParaRPr lang="ru-RU" sz="2400" b="1" kern="1200" dirty="0"/>
        </a:p>
      </dsp:txBody>
      <dsp:txXfrm rot="10800000">
        <a:off x="1810547" y="28603"/>
        <a:ext cx="5472684" cy="1257304"/>
      </dsp:txXfrm>
    </dsp:sp>
    <dsp:sp modelId="{57AA2342-96CF-4143-B8A4-FBF3298DAC30}">
      <dsp:nvSpPr>
        <dsp:cNvPr id="0" name=""/>
        <dsp:cNvSpPr/>
      </dsp:nvSpPr>
      <dsp:spPr>
        <a:xfrm>
          <a:off x="946451" y="0"/>
          <a:ext cx="1924719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375DB-20E3-49EE-8A63-F276E0EB9D0D}">
      <dsp:nvSpPr>
        <dsp:cNvPr id="0" name=""/>
        <dsp:cNvSpPr/>
      </dsp:nvSpPr>
      <dsp:spPr>
        <a:xfrm rot="10800000">
          <a:off x="1823634" y="1634329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Выдвигать общую точку зрения в дискуссии</a:t>
          </a:r>
          <a:endParaRPr lang="ru-RU" sz="2800" b="1" kern="1200" dirty="0"/>
        </a:p>
      </dsp:txBody>
      <dsp:txXfrm rot="10800000">
        <a:off x="1823634" y="1634329"/>
        <a:ext cx="5472684" cy="1257304"/>
      </dsp:txXfrm>
    </dsp:sp>
    <dsp:sp modelId="{E7A4CFB2-2192-4C42-B86E-E20E40A52319}">
      <dsp:nvSpPr>
        <dsp:cNvPr id="0" name=""/>
        <dsp:cNvSpPr/>
      </dsp:nvSpPr>
      <dsp:spPr>
        <a:xfrm>
          <a:off x="933281" y="1634329"/>
          <a:ext cx="1780707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147A-8616-498B-8FF1-DF35AF3B953A}">
      <dsp:nvSpPr>
        <dsp:cNvPr id="0" name=""/>
        <dsp:cNvSpPr/>
      </dsp:nvSpPr>
      <dsp:spPr>
        <a:xfrm rot="10800000">
          <a:off x="1823634" y="3266948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Предлагать альтернативное решение в конфликтной ситуации</a:t>
          </a:r>
          <a:endParaRPr lang="ru-RU" sz="2400" b="1" kern="1200" dirty="0"/>
        </a:p>
      </dsp:txBody>
      <dsp:txXfrm rot="10800000">
        <a:off x="1823634" y="3266948"/>
        <a:ext cx="5472684" cy="1257304"/>
      </dsp:txXfrm>
    </dsp:sp>
    <dsp:sp modelId="{55CFFC43-4B54-4BAD-B44F-1C10385AF6CE}">
      <dsp:nvSpPr>
        <dsp:cNvPr id="0" name=""/>
        <dsp:cNvSpPr/>
      </dsp:nvSpPr>
      <dsp:spPr>
        <a:xfrm>
          <a:off x="933281" y="3266948"/>
          <a:ext cx="1780707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22786-4010-4674-B325-ABE49EBC78FA}">
      <dsp:nvSpPr>
        <dsp:cNvPr id="0" name=""/>
        <dsp:cNvSpPr/>
      </dsp:nvSpPr>
      <dsp:spPr>
        <a:xfrm rot="10800000">
          <a:off x="1859637" y="1710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Корректно и </a:t>
          </a:r>
          <a:r>
            <a:rPr lang="ru-RU" sz="2400" b="1" kern="1200" dirty="0" err="1" smtClean="0"/>
            <a:t>аргументированно</a:t>
          </a:r>
          <a:r>
            <a:rPr lang="ru-RU" sz="2400" b="1" kern="1200" dirty="0" smtClean="0"/>
            <a:t> отстаивать свою точку зрения, в дискуссии уметь выдвигать контраргументы</a:t>
          </a:r>
          <a:endParaRPr lang="ru-RU" sz="2400" b="1" kern="1200" dirty="0"/>
        </a:p>
      </dsp:txBody>
      <dsp:txXfrm rot="10800000">
        <a:off x="1859637" y="1710"/>
        <a:ext cx="5472684" cy="1257304"/>
      </dsp:txXfrm>
    </dsp:sp>
    <dsp:sp modelId="{57AA2342-96CF-4143-B8A4-FBF3298DAC30}">
      <dsp:nvSpPr>
        <dsp:cNvPr id="0" name=""/>
        <dsp:cNvSpPr/>
      </dsp:nvSpPr>
      <dsp:spPr>
        <a:xfrm>
          <a:off x="946451" y="0"/>
          <a:ext cx="1924719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375DB-20E3-49EE-8A63-F276E0EB9D0D}">
      <dsp:nvSpPr>
        <dsp:cNvPr id="0" name=""/>
        <dsp:cNvSpPr/>
      </dsp:nvSpPr>
      <dsp:spPr>
        <a:xfrm rot="10800000">
          <a:off x="1823634" y="1634329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Критически относиться к собственному мнению, с достоинством признавать ошибочность своего мнения</a:t>
          </a:r>
          <a:endParaRPr lang="ru-RU" sz="2400" b="1" kern="1200" dirty="0"/>
        </a:p>
      </dsp:txBody>
      <dsp:txXfrm rot="10800000">
        <a:off x="1823634" y="1634329"/>
        <a:ext cx="5472684" cy="1257304"/>
      </dsp:txXfrm>
    </dsp:sp>
    <dsp:sp modelId="{E7A4CFB2-2192-4C42-B86E-E20E40A52319}">
      <dsp:nvSpPr>
        <dsp:cNvPr id="0" name=""/>
        <dsp:cNvSpPr/>
      </dsp:nvSpPr>
      <dsp:spPr>
        <a:xfrm>
          <a:off x="933281" y="1634329"/>
          <a:ext cx="1780707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147A-8616-498B-8FF1-DF35AF3B953A}">
      <dsp:nvSpPr>
        <dsp:cNvPr id="0" name=""/>
        <dsp:cNvSpPr/>
      </dsp:nvSpPr>
      <dsp:spPr>
        <a:xfrm rot="10800000">
          <a:off x="1823634" y="3266948"/>
          <a:ext cx="5472684" cy="1257304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Принимать позицию собеседника, понимая позицию другого…</a:t>
          </a:r>
          <a:endParaRPr lang="ru-RU" sz="2400" b="1" kern="1200" dirty="0"/>
        </a:p>
      </dsp:txBody>
      <dsp:txXfrm rot="10800000">
        <a:off x="1823634" y="3266948"/>
        <a:ext cx="5472684" cy="1257304"/>
      </dsp:txXfrm>
    </dsp:sp>
    <dsp:sp modelId="{55CFFC43-4B54-4BAD-B44F-1C10385AF6CE}">
      <dsp:nvSpPr>
        <dsp:cNvPr id="0" name=""/>
        <dsp:cNvSpPr/>
      </dsp:nvSpPr>
      <dsp:spPr>
        <a:xfrm>
          <a:off x="933281" y="3266948"/>
          <a:ext cx="1780707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95AC-B038-4866-9076-992E13E3897D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AB29-27B8-49CB-9275-84732F4F3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EFB6-27C5-4332-B4EF-72F1F750C11C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B7CF-11D2-4446-8C34-211ECF60E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62E9-FD84-46A6-B086-265DCD34A8E0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9FF1-C2DB-4145-8547-C272B434A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EE81-D5EC-4F94-8CC4-00C952FD04C3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A57A-6659-411A-AFAD-777F77745A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95C4-DDBB-4EF0-93C4-678C8E143D8A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398E-F54B-46BA-A064-CA52F5FB44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E8C1-57CF-4A69-94B8-545A2A5619C6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6578-0D49-4D97-979A-97068C1D2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7DA5-9EBE-4C6A-9DD3-954B0B13781C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882E-A82A-40CF-9469-0CE56E07A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7EE2-0DBD-4ECC-8AD6-608302AC1E67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C142-75BF-4630-81CD-CB0937A78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526D-8A27-4958-ADAD-AFCCA564BC49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E61D-E113-4119-A0EB-4868467CF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A73D-FE96-482E-B361-F8916015CAD0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2C0E-0CB9-4758-A9C8-751E62758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23DE-F0E7-4C17-A494-9CD6F322D1FF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B3F2-95FA-482F-B1BB-C193BD7DE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FAA943-ABFE-4C9F-96A4-B7BCEABF2ECB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2259C-848F-4E55-8F9E-7281C1B52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43239" y="4429125"/>
            <a:ext cx="5715041" cy="1470025"/>
          </a:xfrm>
        </p:spPr>
        <p:txBody>
          <a:bodyPr/>
          <a:lstStyle/>
          <a:p>
            <a:r>
              <a:rPr lang="ru-RU" sz="2800" b="1" i="1" dirty="0" smtClean="0"/>
              <a:t>Динамика коммуникативных УУД за 2016/2017 учебный год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143800" cy="12858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муниципального образования город Краснодар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гимназия № 33</a:t>
            </a:r>
          </a:p>
        </p:txBody>
      </p:sp>
      <p:pic>
        <p:nvPicPr>
          <p:cNvPr id="2052" name="Picture 4" descr="D:\Емцева С.Б\зна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3687" cy="15636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>Рост уровня коммуникативных УУД  в динамике за 2016-17 год в </a:t>
            </a:r>
            <a:r>
              <a:rPr lang="ru-RU" sz="3200" b="1" dirty="0" smtClean="0">
                <a:solidFill>
                  <a:srgbClr val="FF0000"/>
                </a:solidFill>
              </a:rPr>
              <a:t>6Б классе </a:t>
            </a:r>
            <a:r>
              <a:rPr lang="ru-RU" sz="2800" b="1" dirty="0" smtClean="0"/>
              <a:t>(сентябрь-апрель)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>Рост уровня коммуникативных УУД  в динамике за 2016-17 год в </a:t>
            </a:r>
            <a:r>
              <a:rPr lang="ru-RU" sz="3200" b="1" dirty="0" smtClean="0">
                <a:solidFill>
                  <a:srgbClr val="FF0000"/>
                </a:solidFill>
              </a:rPr>
              <a:t>6В классе </a:t>
            </a:r>
            <a:r>
              <a:rPr lang="ru-RU" sz="2800" b="1" dirty="0" smtClean="0"/>
              <a:t>(сентябрь-апрель)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КУУД 7 классы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классы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 А класс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7 В класс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Динамика среднего значения КУУД по классам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29600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376264"/>
                <a:gridCol w="2499792"/>
                <a:gridCol w="2057400"/>
              </a:tblGrid>
              <a:tr h="921051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проведения</a:t>
                      </a:r>
                      <a:endParaRPr lang="ru-RU" dirty="0"/>
                    </a:p>
                  </a:txBody>
                  <a:tcPr/>
                </a:tc>
              </a:tr>
              <a:tr h="170408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15.00-15.40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Мастер-класс «Разработка поведенческих индикаторов и использование их для оценки степени усвоения коммуникативных УУД»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 Н. </a:t>
                      </a:r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Деньщикова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учитель музыки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Е. А. Батищева, учитель  истории и обществознания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</a:t>
                      </a: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этаж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2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М. В.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Стрельникова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учитель математики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Е. А.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Пучкова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учитель английского языка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№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этаж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3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У. В.Лященко, педагог-психолог</a:t>
                      </a:r>
                      <a:endParaRPr lang="ru-RU" sz="1600" b="1" dirty="0">
                        <a:solidFill>
                          <a:srgbClr val="FF66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 Ф. Шакирова, учитель химии</a:t>
                      </a:r>
                      <a:endParaRPr lang="ru-RU" sz="1600" b="1" dirty="0">
                        <a:solidFill>
                          <a:srgbClr val="FF66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Кабинет № </a:t>
                      </a:r>
                      <a:r>
                        <a:rPr lang="ru-RU" sz="1800" b="1" dirty="0" smtClean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FF66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этаж</a:t>
                      </a:r>
                      <a:endParaRPr lang="ru-RU" sz="1800" b="1" dirty="0">
                        <a:solidFill>
                          <a:srgbClr val="FF66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Из приказа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5.  </a:t>
            </a:r>
            <a:r>
              <a:rPr lang="ru-RU" sz="1400" b="1" u="sng" dirty="0" smtClean="0"/>
              <a:t>Провести в течение 2016/2017 учебного года оценку коммуникативных УУД:</a:t>
            </a:r>
          </a:p>
          <a:p>
            <a:r>
              <a:rPr lang="ru-RU" sz="1400" b="1" dirty="0" smtClean="0"/>
              <a:t>в 5 классах :</a:t>
            </a:r>
            <a:r>
              <a:rPr lang="ru-RU" sz="1400" dirty="0" smtClean="0"/>
              <a:t> определять возможные роли в совместной деятельности, играть определенную роль в совместной деятельности, строить позитивные </a:t>
            </a:r>
            <a:r>
              <a:rPr lang="ru-RU" sz="1400" dirty="0" err="1" smtClean="0"/>
              <a:t>отноешния</a:t>
            </a:r>
            <a:r>
              <a:rPr lang="ru-RU" sz="1400" dirty="0" smtClean="0"/>
              <a:t> в процессе учебной и познавательной деятельности; </a:t>
            </a:r>
          </a:p>
          <a:p>
            <a:r>
              <a:rPr lang="ru-RU" sz="1400" b="1" dirty="0" smtClean="0"/>
              <a:t>в 6 классах:</a:t>
            </a:r>
            <a:r>
              <a:rPr lang="ru-RU" sz="1400" dirty="0" smtClean="0"/>
              <a:t> договариваться о правилах и вопросах для обсуждения в соответствии с поставленной перед группой задачей, договариваться о правилах и вопросах для обсуждения в соответствии с поставленной перед группой задачей, предлагать альтернативное решение в конфликтной ситуации;</a:t>
            </a:r>
          </a:p>
          <a:p>
            <a:r>
              <a:rPr lang="ru-RU" sz="1400" dirty="0" smtClean="0"/>
              <a:t> </a:t>
            </a:r>
            <a:r>
              <a:rPr lang="ru-RU" sz="1400" b="1" dirty="0" smtClean="0"/>
              <a:t>в 7 классах:</a:t>
            </a:r>
            <a:r>
              <a:rPr lang="ru-RU" sz="1400" dirty="0" smtClean="0"/>
              <a:t> корректно и </a:t>
            </a:r>
            <a:r>
              <a:rPr lang="ru-RU" sz="1400" dirty="0" err="1" smtClean="0"/>
              <a:t>аргументированно</a:t>
            </a:r>
            <a:r>
              <a:rPr lang="ru-RU" sz="1400" dirty="0" smtClean="0"/>
              <a:t> отстаивать свою точку зрения, в дискуссии уметь выдвигать контраргументы, перефразировать свою мысль (владение механизмом эквивалентных замен), критически относиться к собственному мнению, с достоинством признавать ошибочность своего мнения (если оно таково) и корректировать его, принимать позицию собеседника, понимая позицию другого, различать в его речи: мнение (точку зрения), доказательство (аргументы), факты; гипотезы, аксиомы, теории; </a:t>
            </a:r>
          </a:p>
          <a:p>
            <a:r>
              <a:rPr lang="ru-RU" sz="1400" b="1" dirty="0" smtClean="0"/>
              <a:t>в 8 классах:</a:t>
            </a:r>
            <a:r>
              <a:rPr lang="ru-RU" sz="1400" dirty="0" smtClean="0"/>
              <a:t> определять свои действия и действия партнера, которые способствовали или препятствовали продуктивной коммуникации, устранять в рамках диалога разрывы в коммуникации, обусловленные непониманием/неприятием со стороны собеседника задачи, формы или содержания диалога, организовывать учебное взаимодействие в группе (определять общие цели, распределять роли, договариваться друг с другом и т.д.)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>Динамика среднего значения КУУД в течение года по классу</a:t>
            </a:r>
            <a:endParaRPr lang="ru-RU" sz="3200" b="1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5666" y="1484784"/>
            <a:ext cx="504263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/>
              <a:t>Рост уровня коммуникативных УУД  в динамике за 2016/2017год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924943"/>
          <a:ext cx="8219256" cy="371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2160240"/>
                <a:gridCol w="2160240"/>
                <a:gridCol w="1584176"/>
              </a:tblGrid>
              <a:tr h="136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значение КУУД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(при максимальном 18)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5 классы </a:t>
                      </a:r>
                      <a:endParaRPr lang="ru-RU" sz="24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значение КУУД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(при максимальном 18)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 классы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сентябрь</a:t>
                      </a:r>
                      <a:r>
                        <a:rPr lang="ru-RU" sz="18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сентябрь</a:t>
                      </a:r>
                      <a:r>
                        <a:rPr lang="ru-RU" sz="18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декабрь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декабрь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Апрель 2017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Апрель 2017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+6,5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+5,5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1412776"/>
            <a:ext cx="7848872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коммуникативных УУД :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классы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srgbClr val="00B050"/>
                </a:solidFill>
              </a:rPr>
              <a:t>строить</a:t>
            </a:r>
            <a:r>
              <a:rPr lang="ru-RU" b="1" dirty="0" smtClean="0">
                <a:solidFill>
                  <a:srgbClr val="00B050"/>
                </a:solidFill>
              </a:rPr>
              <a:t> позитивные отношения в процессе учебной и познавательной деятельности) </a:t>
            </a:r>
          </a:p>
          <a:p>
            <a:pPr lvl="0" algn="ctr"/>
            <a:r>
              <a:rPr lang="ru-RU" b="1" dirty="0" smtClean="0"/>
              <a:t>6 классы -</a:t>
            </a:r>
            <a:r>
              <a:rPr lang="ru-RU" b="1" dirty="0" smtClean="0">
                <a:solidFill>
                  <a:srgbClr val="FF0000"/>
                </a:solidFill>
              </a:rPr>
              <a:t>договариваться о правилах и вопросах для обсуждения в соответствии с поставленной перед группой задачей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/>
              <a:t>Рост уровня коммуникативных УУД  в динамике за 2016/2017год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924943"/>
          <a:ext cx="8219256" cy="371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2160240"/>
                <a:gridCol w="2160240"/>
                <a:gridCol w="1584176"/>
              </a:tblGrid>
              <a:tr h="136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значение КУУД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(при максимальном 18)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7классы </a:t>
                      </a:r>
                      <a:endParaRPr lang="ru-RU" sz="24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Среднее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значение КУУД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(при максимальном 18)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 классы</a:t>
                      </a: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сентябрь</a:t>
                      </a:r>
                      <a:r>
                        <a:rPr lang="ru-RU" sz="18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сентябрь</a:t>
                      </a:r>
                      <a:r>
                        <a:rPr lang="ru-RU" sz="1800" b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декабрь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декабрь 2016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Апрель 2017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Апрель 2017 года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1412776"/>
            <a:ext cx="7848872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коммуникативных УУД :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классы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srgbClr val="00B050"/>
                </a:solidFill>
              </a:rPr>
              <a:t>корректно</a:t>
            </a:r>
            <a:r>
              <a:rPr lang="ru-RU" b="1" dirty="0" smtClean="0">
                <a:solidFill>
                  <a:srgbClr val="00B050"/>
                </a:solidFill>
              </a:rPr>
              <a:t> и </a:t>
            </a:r>
            <a:r>
              <a:rPr lang="ru-RU" b="1" dirty="0" err="1" smtClean="0">
                <a:solidFill>
                  <a:srgbClr val="00B050"/>
                </a:solidFill>
              </a:rPr>
              <a:t>аргументированно</a:t>
            </a:r>
            <a:r>
              <a:rPr lang="ru-RU" b="1" dirty="0" smtClean="0">
                <a:solidFill>
                  <a:srgbClr val="00B050"/>
                </a:solidFill>
              </a:rPr>
              <a:t> отстаивать свою точку зрения, в дискуссии </a:t>
            </a:r>
          </a:p>
          <a:p>
            <a:pPr lvl="0" algn="ctr"/>
            <a:r>
              <a:rPr lang="ru-RU" b="1" dirty="0" smtClean="0"/>
              <a:t>8 классы -</a:t>
            </a:r>
            <a:r>
              <a:rPr lang="ru-RU" b="1" dirty="0" smtClean="0">
                <a:solidFill>
                  <a:srgbClr val="FF0000"/>
                </a:solidFill>
              </a:rPr>
              <a:t>организовывать учебное взаимодействие в группе (определять общие цели, распределять роли, договариваться друг с другом и </a:t>
            </a:r>
            <a:r>
              <a:rPr lang="ru-RU" b="1" dirty="0" err="1" smtClean="0">
                <a:solidFill>
                  <a:srgbClr val="FF0000"/>
                </a:solidFill>
              </a:rPr>
              <a:t>т.д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УУД 5 классы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>Рост уровня коммуникативных УУД  в динамике за 2016-17 год в </a:t>
            </a:r>
            <a:r>
              <a:rPr lang="ru-RU" sz="3200" b="1" dirty="0" smtClean="0">
                <a:solidFill>
                  <a:srgbClr val="FF0000"/>
                </a:solidFill>
              </a:rPr>
              <a:t>5Г классе </a:t>
            </a:r>
            <a:r>
              <a:rPr lang="ru-RU" sz="2800" b="1" dirty="0" smtClean="0"/>
              <a:t>(сентябрь-апрель)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>Рост уровня коммуникативных УУД  в динамике за 2016-17 год в </a:t>
            </a:r>
            <a:r>
              <a:rPr lang="ru-RU" sz="3200" b="1" dirty="0" smtClean="0">
                <a:solidFill>
                  <a:srgbClr val="FF0000"/>
                </a:solidFill>
              </a:rPr>
              <a:t>5Д классе </a:t>
            </a:r>
            <a:r>
              <a:rPr lang="ru-RU" sz="2800" b="1" dirty="0" smtClean="0"/>
              <a:t>(сентябрь-апрель)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КУУД 6 классы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1920</TotalTime>
  <Words>681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</vt:lpstr>
      <vt:lpstr>Динамика коммуникативных УУД за 2016/2017 учебный год</vt:lpstr>
      <vt:lpstr>Из приказа </vt:lpstr>
      <vt:lpstr>Динамика среднего значения КУУД в течение года по классу</vt:lpstr>
      <vt:lpstr>Рост уровня коммуникативных УУД  в динамике за 2016/2017год</vt:lpstr>
      <vt:lpstr>Рост уровня коммуникативных УУД  в динамике за 2016/2017год</vt:lpstr>
      <vt:lpstr>УУД 5 классы</vt:lpstr>
      <vt:lpstr>Рост уровня коммуникативных УУД  в динамике за 2016-17 год в 5Г классе (сентябрь-апрель)</vt:lpstr>
      <vt:lpstr>Рост уровня коммуникативных УУД  в динамике за 2016-17 год в 5Д классе (сентябрь-апрель)</vt:lpstr>
      <vt:lpstr>КУУД 6 классы</vt:lpstr>
      <vt:lpstr>Рост уровня коммуникативных УУД  в динамике за 2016-17 год в 6Б классе (сентябрь-апрель)</vt:lpstr>
      <vt:lpstr>Рост уровня коммуникативных УУД  в динамике за 2016-17 год в 6В классе (сентябрь-апрель)</vt:lpstr>
      <vt:lpstr>КУУД 7 классы</vt:lpstr>
      <vt:lpstr>7 классы</vt:lpstr>
      <vt:lpstr>Динамика среднего значения КУУД по классам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Нормативное, методическое и организационное обеспечение системы оценки метапредметных результатов в основной школе</dc:title>
  <dc:creator>Владелец</dc:creator>
  <cp:lastModifiedBy>Татьяна</cp:lastModifiedBy>
  <cp:revision>146</cp:revision>
  <dcterms:created xsi:type="dcterms:W3CDTF">2014-10-06T10:32:35Z</dcterms:created>
  <dcterms:modified xsi:type="dcterms:W3CDTF">2017-05-04T18:46:31Z</dcterms:modified>
</cp:coreProperties>
</file>