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4" r:id="rId4"/>
    <p:sldId id="258" r:id="rId5"/>
    <p:sldId id="259" r:id="rId6"/>
    <p:sldId id="268" r:id="rId7"/>
    <p:sldId id="269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C692A7-E813-4725-BBD5-3B5BAB1AF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3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E3FD8-798C-44BC-8375-21216B683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7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6C0C-1DA3-43DA-B9D4-F3672BA4D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0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91F9D-1E3B-442D-AF68-DD68D0CA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0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AA9DD-C5A9-4304-BBE6-5372B1004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6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0075-8AA1-40F4-973D-9B60E1C1D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5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2D77-D67C-4509-9080-7FA73DFA9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3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C8F03-1E36-49DE-9281-96DE646B2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8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BFC5-038A-40C7-8AC1-A8C10BB9B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B825-09DE-4C0F-BCAF-07838F5E8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3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088B-9DFD-4576-B61F-9885CEF43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53D401E-E075-42E2-9E47-407FCEE92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3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2009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b="0" smtClean="0">
                <a:solidFill>
                  <a:srgbClr val="CC3300"/>
                </a:solidFill>
              </a:rPr>
              <a:t>т</a:t>
            </a:r>
            <a:r>
              <a:rPr lang="ru-RU" sz="4800" b="0" smtClean="0"/>
              <a:t>еория</a:t>
            </a:r>
            <a:br>
              <a:rPr lang="ru-RU" sz="4800" b="0" smtClean="0"/>
            </a:br>
            <a:r>
              <a:rPr lang="ru-RU" sz="8000" b="0" smtClean="0">
                <a:solidFill>
                  <a:srgbClr val="CC3300"/>
                </a:solidFill>
              </a:rPr>
              <a:t>р</a:t>
            </a:r>
            <a:r>
              <a:rPr lang="ru-RU" sz="4800" b="0" smtClean="0"/>
              <a:t>ешения </a:t>
            </a:r>
            <a:r>
              <a:rPr lang="ru-RU" sz="9600" b="0" smtClean="0">
                <a:solidFill>
                  <a:srgbClr val="CC3300"/>
                </a:solidFill>
              </a:rPr>
              <a:t>и</a:t>
            </a:r>
            <a:r>
              <a:rPr lang="ru-RU" sz="4800" b="0" smtClean="0"/>
              <a:t>зобретательских </a:t>
            </a:r>
            <a:r>
              <a:rPr lang="ru-RU" sz="8800" b="0" smtClean="0">
                <a:solidFill>
                  <a:srgbClr val="CC3300"/>
                </a:solidFill>
              </a:rPr>
              <a:t>з</a:t>
            </a:r>
            <a:r>
              <a:rPr lang="ru-RU" sz="4800" b="0" smtClean="0"/>
              <a:t>адач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88913"/>
            <a:ext cx="6400800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Развивающие технологии 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48038" y="6308725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г. Сочи 2016 год</a:t>
            </a:r>
          </a:p>
        </p:txBody>
      </p:sp>
      <p:sp>
        <p:nvSpPr>
          <p:cNvPr id="3077" name="AutoShape 6" descr="Картинки по запросу что где когда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5902325" y="4757738"/>
            <a:ext cx="3241675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Кадырова Л.Р.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Некрылова Ю.С.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Чернобельская И.В.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Варельджян Г.И.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331913" y="1557338"/>
            <a:ext cx="7127875" cy="2951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БЛАГОДАРИМ </a:t>
            </a:r>
          </a:p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 внимание!!!</a:t>
            </a:r>
          </a:p>
        </p:txBody>
      </p:sp>
      <p:pic>
        <p:nvPicPr>
          <p:cNvPr id="12291" name="Picture 6" descr="10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446463"/>
            <a:ext cx="5473700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«Чтобы изобретать – надо изобретать»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7189788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Разработан Альтшуллером в 1946 году.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“ТРИЗ – это управляемый процесс создания нового, соединяющий в себе точный расчет, логику, интуицию”, так считал основатель теории Г.С.Альтшуллер и его последователи.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3" y="2060575"/>
            <a:ext cx="4535487" cy="21764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folHlink"/>
                </a:solidFill>
              </a:rPr>
              <a:t>Цели ТРИЗ</a:t>
            </a:r>
            <a:r>
              <a:rPr lang="ru-RU" sz="3200" b="0" smtClean="0"/>
              <a:t> - не просто развить фантазию детей, а научить их мыслить системно, с пониманием происходящих процессов</a:t>
            </a:r>
            <a:endParaRPr lang="ru-RU" sz="3200" smtClean="0"/>
          </a:p>
        </p:txBody>
      </p:sp>
      <p:sp>
        <p:nvSpPr>
          <p:cNvPr id="5123" name="AutoShape 5" descr="Картинки по запросу что где когда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124" name="Picture 10" descr="c993vPNWOT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96975"/>
            <a:ext cx="337026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88423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К числу базисных идей ТРИЗ относятся следующие:</a:t>
            </a:r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Char char="•"/>
              <a:defRPr/>
            </a:pPr>
            <a:r>
              <a:rPr lang="ru-RU" b="1" smtClean="0">
                <a:solidFill>
                  <a:srgbClr val="CC3300"/>
                </a:solidFill>
              </a:rPr>
              <a:t>теория </a:t>
            </a:r>
            <a:r>
              <a:rPr lang="ru-RU" b="1" smtClean="0"/>
              <a:t>- катализатор творческого решения проблемы; 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ru-RU" b="1" smtClean="0">
                <a:solidFill>
                  <a:srgbClr val="CC3300"/>
                </a:solidFill>
              </a:rPr>
              <a:t>знания</a:t>
            </a:r>
            <a:r>
              <a:rPr lang="ru-RU" b="1" smtClean="0"/>
              <a:t> - инструмент творческой работы, творческими способностями наделен каждый (изобретать могут все);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ru-RU" b="1" smtClean="0">
                <a:solidFill>
                  <a:srgbClr val="CC3300"/>
                </a:solidFill>
              </a:rPr>
              <a:t>творчеству</a:t>
            </a:r>
            <a:r>
              <a:rPr lang="ru-RU" b="1" smtClean="0"/>
              <a:t>, как и любой деятельности, можно научиться.</a:t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ТРИЗ  технология включает:</a:t>
            </a:r>
            <a:endParaRPr lang="ru-RU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908050"/>
            <a:ext cx="8007350" cy="4764088"/>
          </a:xfrm>
        </p:spPr>
        <p:txBody>
          <a:bodyPr/>
          <a:lstStyle/>
          <a:p>
            <a:pPr indent="14288" eaLnBrk="1" hangingPunct="1">
              <a:buFontTx/>
              <a:buNone/>
              <a:defRPr/>
            </a:pPr>
            <a:r>
              <a:rPr lang="ru-RU" b="1" smtClean="0"/>
              <a:t>- Метод маленьких человечков (ММЧ)</a:t>
            </a:r>
          </a:p>
          <a:p>
            <a:pPr indent="14288" eaLnBrk="1" hangingPunct="1">
              <a:buFontTx/>
              <a:buNone/>
              <a:defRPr/>
            </a:pPr>
            <a:r>
              <a:rPr lang="ru-RU" b="1" smtClean="0"/>
              <a:t>- Системный оператор (надсистема и подсистема) </a:t>
            </a:r>
            <a:br>
              <a:rPr lang="ru-RU" b="1" smtClean="0"/>
            </a:br>
            <a:r>
              <a:rPr lang="ru-RU" b="1" smtClean="0"/>
              <a:t>- Метод фокальных объектов (МФО)</a:t>
            </a:r>
            <a:br>
              <a:rPr lang="ru-RU" b="1" smtClean="0"/>
            </a:br>
            <a:r>
              <a:rPr lang="ru-RU" b="1" smtClean="0"/>
              <a:t>- Фантазирование</a:t>
            </a:r>
            <a:br>
              <a:rPr lang="ru-RU" b="1" smtClean="0"/>
            </a:br>
            <a:r>
              <a:rPr lang="ru-RU" b="1" smtClean="0"/>
              <a:t>- Ресурсы </a:t>
            </a:r>
          </a:p>
          <a:p>
            <a:pPr indent="14288" eaLnBrk="1" hangingPunct="1">
              <a:buFontTx/>
              <a:buNone/>
              <a:defRPr/>
            </a:pPr>
            <a:r>
              <a:rPr lang="ru-RU" b="1" smtClean="0"/>
              <a:t>- Страна загадок</a:t>
            </a:r>
            <a:br>
              <a:rPr lang="ru-RU" b="1" smtClean="0"/>
            </a:br>
            <a:r>
              <a:rPr lang="ru-RU" b="1" smtClean="0"/>
              <a:t>- Противоречия</a:t>
            </a:r>
            <a:r>
              <a:rPr lang="ru-RU" smtClean="0"/>
              <a:t> </a:t>
            </a:r>
          </a:p>
        </p:txBody>
      </p:sp>
      <p:sp>
        <p:nvSpPr>
          <p:cNvPr id="7172" name="AutoShape 6" descr="Контур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173" name="Picture 8" descr="xfgnxfnx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51263"/>
            <a:ext cx="4643437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0" smtClean="0"/>
              <a:t>Метод маленьких человечков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Маленькие человечки в понимание нас взрослых – это молекулы. Таким образом, детям легко объяснить явления в неживой природе и агрегатное состояние веществ.</a:t>
            </a:r>
          </a:p>
        </p:txBody>
      </p:sp>
      <p:pic>
        <p:nvPicPr>
          <p:cNvPr id="8196" name="Picture 5" descr="otsm_2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602163"/>
            <a:ext cx="8316912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smtClean="0"/>
              <a:t>Системный оператор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557338"/>
            <a:ext cx="80073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Учит детей мыслить системно, умение анализировать.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Если мы рассмотрим что-то.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Это что-то для чего-то.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Это что-то из чего-то.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Это что-то часть чего-то.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Чем-то было это что-то.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Что-то будет с этим что-то.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Что-то ты сейчас возьми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И в системе рассмотри.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Автор М.С.Гафитулин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Метод фокальных объектов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Это метод поиска новых идей путем присоединения к исходному объекту свойств других, случайно выбранных объектов.</a:t>
            </a:r>
          </a:p>
        </p:txBody>
      </p:sp>
      <p:pic>
        <p:nvPicPr>
          <p:cNvPr id="10244" name="Picture 6" descr="banka_robo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05350"/>
            <a:ext cx="36734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ПРОТИВОРЕЧИЯ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Начало мысли, начало интеллекта там, где ребенок видит противоречие, “тайну двойного”.</a:t>
            </a:r>
            <a:r>
              <a:rPr lang="ru-RU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Мы должны всегда побуждать ребенка находить противоречия в том или ином явлении и разрешать.</a:t>
            </a:r>
            <a:br>
              <a:rPr lang="ru-RU" b="1" dirty="0" smtClean="0"/>
            </a:br>
            <a:r>
              <a:rPr lang="ru-RU" b="1" dirty="0" smtClean="0"/>
              <a:t>Разрешение противоречий – это важный этап мыслительной деятельности ребенка.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128</TotalTime>
  <Words>230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Wingdings</vt:lpstr>
      <vt:lpstr>Calibri</vt:lpstr>
      <vt:lpstr>Трава</vt:lpstr>
      <vt:lpstr>теория решения изобретательских задач</vt:lpstr>
      <vt:lpstr>«Чтобы изобретать – надо изобретать»</vt:lpstr>
      <vt:lpstr>Цели ТРИЗ - не просто развить фантазию детей, а научить их мыслить системно, с пониманием происходящих процессов</vt:lpstr>
      <vt:lpstr>К числу базисных идей ТРИЗ относятся следующие: </vt:lpstr>
      <vt:lpstr>ТРИЗ  технология включает:</vt:lpstr>
      <vt:lpstr>Метод маленьких человечков</vt:lpstr>
      <vt:lpstr>Системный оператор</vt:lpstr>
      <vt:lpstr>Метод фокальных объектов</vt:lpstr>
      <vt:lpstr>ПРОТИВОРЕЧИЯ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 метод поиска новых идей</dc:title>
  <dc:creator>Учебный класс</dc:creator>
  <cp:lastModifiedBy>СЦРО</cp:lastModifiedBy>
  <cp:revision>8</cp:revision>
  <dcterms:created xsi:type="dcterms:W3CDTF">2016-08-14T23:18:48Z</dcterms:created>
  <dcterms:modified xsi:type="dcterms:W3CDTF">2016-08-16T09:52:10Z</dcterms:modified>
</cp:coreProperties>
</file>