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47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3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39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0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7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6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5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1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33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8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43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1078-09E6-4839-AB6C-AB48469551AB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4ED6-7DD6-43AB-B900-57BECC716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08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9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918731" cy="670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5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0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13324" cy="675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0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060621" cy="67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6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81793" cy="67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71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81793" cy="67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35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1434" cy="667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3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29090" cy="67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8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1966028" cy="673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9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5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1997559" cy="674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1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1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60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945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2019-01-31T09:16:06Z</dcterms:created>
  <dcterms:modified xsi:type="dcterms:W3CDTF">2019-01-31T09:19:36Z</dcterms:modified>
</cp:coreProperties>
</file>