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7" r:id="rId2"/>
    <p:sldId id="277" r:id="rId3"/>
    <p:sldId id="298" r:id="rId4"/>
    <p:sldId id="301" r:id="rId5"/>
    <p:sldId id="297" r:id="rId6"/>
    <p:sldId id="299" r:id="rId7"/>
    <p:sldId id="306" r:id="rId8"/>
    <p:sldId id="300" r:id="rId9"/>
    <p:sldId id="302" r:id="rId10"/>
    <p:sldId id="303" r:id="rId11"/>
    <p:sldId id="309" r:id="rId12"/>
    <p:sldId id="310" r:id="rId13"/>
    <p:sldId id="307" r:id="rId14"/>
    <p:sldId id="308" r:id="rId15"/>
    <p:sldId id="296" r:id="rId16"/>
    <p:sldId id="30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585" autoAdjust="0"/>
  </p:normalViewPr>
  <p:slideViewPr>
    <p:cSldViewPr>
      <p:cViewPr varScale="1">
        <p:scale>
          <a:sx n="79" d="100"/>
          <a:sy n="79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Примерные результаты наблюдений за время работы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Локальная сеть</c:v>
                </c:pt>
                <c:pt idx="1">
                  <c:v>Электронный журнал</c:v>
                </c:pt>
                <c:pt idx="2">
                  <c:v>Медиа студия</c:v>
                </c:pt>
                <c:pt idx="3">
                  <c:v>Школьная библиотека</c:v>
                </c:pt>
                <c:pt idx="4">
                  <c:v>Кабинеты ИКТ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18</c:v>
                </c:pt>
                <c:pt idx="3">
                  <c:v>10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AFA77-D432-4599-8529-FE7B4F20A4F0}" type="doc">
      <dgm:prSet loTypeId="urn:microsoft.com/office/officeart/2005/8/layout/default#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3C7DDA-1EEF-409E-B2E7-AD845130A696}">
      <dgm:prSet phldrT="[Текст]"/>
      <dgm:spPr/>
      <dgm:t>
        <a:bodyPr/>
        <a:lstStyle/>
        <a:p>
          <a:r>
            <a:rPr lang="ru-RU" dirty="0" smtClean="0"/>
            <a:t>Проблема формирования </a:t>
          </a:r>
          <a:r>
            <a:rPr lang="ru-RU" dirty="0" err="1" smtClean="0"/>
            <a:t>ИК-компетенций</a:t>
          </a:r>
          <a:r>
            <a:rPr lang="ru-RU" dirty="0" smtClean="0"/>
            <a:t> у школьников среднего звена</a:t>
          </a:r>
          <a:endParaRPr lang="ru-RU" dirty="0"/>
        </a:p>
      </dgm:t>
    </dgm:pt>
    <dgm:pt modelId="{C0ECB1AC-BDE9-4C4A-8F44-1CFA3BC0C98C}" type="parTrans" cxnId="{BCE3BF2B-31E4-4E40-B89B-38D43C5DC636}">
      <dgm:prSet/>
      <dgm:spPr/>
      <dgm:t>
        <a:bodyPr/>
        <a:lstStyle/>
        <a:p>
          <a:endParaRPr lang="ru-RU"/>
        </a:p>
      </dgm:t>
    </dgm:pt>
    <dgm:pt modelId="{45D83F31-BEC0-4F32-9095-06A9769818CD}" type="sibTrans" cxnId="{BCE3BF2B-31E4-4E40-B89B-38D43C5DC636}">
      <dgm:prSet/>
      <dgm:spPr/>
      <dgm:t>
        <a:bodyPr/>
        <a:lstStyle/>
        <a:p>
          <a:endParaRPr lang="ru-RU"/>
        </a:p>
      </dgm:t>
    </dgm:pt>
    <dgm:pt modelId="{306C380F-24DE-499E-A3E9-C76522200D8F}">
      <dgm:prSet phldrT="[Текст]" custT="1"/>
      <dgm:spPr/>
      <dgm:t>
        <a:bodyPr/>
        <a:lstStyle/>
        <a:p>
          <a:pPr algn="r"/>
          <a:r>
            <a:rPr lang="ru-RU" sz="3200" dirty="0" err="1" smtClean="0"/>
            <a:t>Хлыстова</a:t>
          </a:r>
          <a:r>
            <a:rPr lang="ru-RU" sz="3200" dirty="0" smtClean="0"/>
            <a:t> А.А.,</a:t>
          </a:r>
        </a:p>
        <a:p>
          <a:pPr algn="r"/>
          <a:r>
            <a:rPr lang="ru-RU" sz="3200" dirty="0" smtClean="0"/>
            <a:t>учитель информатики</a:t>
          </a:r>
        </a:p>
        <a:p>
          <a:pPr algn="r"/>
          <a:r>
            <a:rPr lang="ru-RU" sz="3200" dirty="0" smtClean="0"/>
            <a:t>МОБУ «Лицей №59»</a:t>
          </a:r>
          <a:endParaRPr lang="ru-RU" sz="3200" dirty="0"/>
        </a:p>
      </dgm:t>
    </dgm:pt>
    <dgm:pt modelId="{8D9741F5-FC12-4CD1-B6D3-10338F5C7813}" type="parTrans" cxnId="{388FB3C1-E156-48A6-8E38-CAF2743768C9}">
      <dgm:prSet/>
      <dgm:spPr/>
      <dgm:t>
        <a:bodyPr/>
        <a:lstStyle/>
        <a:p>
          <a:endParaRPr lang="ru-RU"/>
        </a:p>
      </dgm:t>
    </dgm:pt>
    <dgm:pt modelId="{FE9B7B4C-0F61-4144-9C4D-39C476412BDE}" type="sibTrans" cxnId="{388FB3C1-E156-48A6-8E38-CAF2743768C9}">
      <dgm:prSet/>
      <dgm:spPr/>
      <dgm:t>
        <a:bodyPr/>
        <a:lstStyle/>
        <a:p>
          <a:endParaRPr lang="ru-RU"/>
        </a:p>
      </dgm:t>
    </dgm:pt>
    <dgm:pt modelId="{A4452A01-09B0-449D-9C03-FA747A2A0525}" type="pres">
      <dgm:prSet presAssocID="{329AFA77-D432-4599-8529-FE7B4F20A4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46E1A-9E4E-44F5-8EC3-28B484698FE7}" type="pres">
      <dgm:prSet presAssocID="{9B3C7DDA-1EEF-409E-B2E7-AD845130A696}" presName="node" presStyleLbl="node1" presStyleIdx="0" presStyleCnt="2" custScaleX="192001" custScaleY="82974" custLinFactNeighborX="-25" custLinFactNeighborY="-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CC3F-953A-421F-997E-38648BE46306}" type="pres">
      <dgm:prSet presAssocID="{45D83F31-BEC0-4F32-9095-06A9769818CD}" presName="sibTrans" presStyleCnt="0"/>
      <dgm:spPr/>
    </dgm:pt>
    <dgm:pt modelId="{2D062412-C405-4EE4-B6D1-B45855B0C426}" type="pres">
      <dgm:prSet presAssocID="{306C380F-24DE-499E-A3E9-C76522200D8F}" presName="node" presStyleLbl="node1" presStyleIdx="1" presStyleCnt="2" custScaleX="195048" custScaleY="79115" custLinFactNeighborX="-186" custLinFactNeighborY="44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3BF2B-31E4-4E40-B89B-38D43C5DC636}" srcId="{329AFA77-D432-4599-8529-FE7B4F20A4F0}" destId="{9B3C7DDA-1EEF-409E-B2E7-AD845130A696}" srcOrd="0" destOrd="0" parTransId="{C0ECB1AC-BDE9-4C4A-8F44-1CFA3BC0C98C}" sibTransId="{45D83F31-BEC0-4F32-9095-06A9769818CD}"/>
    <dgm:cxn modelId="{D9FA69F2-B8ED-4659-8321-8BBDDA9FA8EC}" type="presOf" srcId="{9B3C7DDA-1EEF-409E-B2E7-AD845130A696}" destId="{0D646E1A-9E4E-44F5-8EC3-28B484698FE7}" srcOrd="0" destOrd="0" presId="urn:microsoft.com/office/officeart/2005/8/layout/default#1"/>
    <dgm:cxn modelId="{B0C05DFE-D33A-4CDB-B3D4-D471CE4E7E1C}" type="presOf" srcId="{306C380F-24DE-499E-A3E9-C76522200D8F}" destId="{2D062412-C405-4EE4-B6D1-B45855B0C426}" srcOrd="0" destOrd="0" presId="urn:microsoft.com/office/officeart/2005/8/layout/default#1"/>
    <dgm:cxn modelId="{D67B7651-9FAE-42E5-BFAF-341BE1E049F5}" type="presOf" srcId="{329AFA77-D432-4599-8529-FE7B4F20A4F0}" destId="{A4452A01-09B0-449D-9C03-FA747A2A0525}" srcOrd="0" destOrd="0" presId="urn:microsoft.com/office/officeart/2005/8/layout/default#1"/>
    <dgm:cxn modelId="{388FB3C1-E156-48A6-8E38-CAF2743768C9}" srcId="{329AFA77-D432-4599-8529-FE7B4F20A4F0}" destId="{306C380F-24DE-499E-A3E9-C76522200D8F}" srcOrd="1" destOrd="0" parTransId="{8D9741F5-FC12-4CD1-B6D3-10338F5C7813}" sibTransId="{FE9B7B4C-0F61-4144-9C4D-39C476412BDE}"/>
    <dgm:cxn modelId="{ED36D266-D52D-4782-B9B6-7452A1A135A2}" type="presParOf" srcId="{A4452A01-09B0-449D-9C03-FA747A2A0525}" destId="{0D646E1A-9E4E-44F5-8EC3-28B484698FE7}" srcOrd="0" destOrd="0" presId="urn:microsoft.com/office/officeart/2005/8/layout/default#1"/>
    <dgm:cxn modelId="{5E6FBE9C-B45D-4732-9492-FAB00BF5AD3C}" type="presParOf" srcId="{A4452A01-09B0-449D-9C03-FA747A2A0525}" destId="{F996CC3F-953A-421F-997E-38648BE46306}" srcOrd="1" destOrd="0" presId="urn:microsoft.com/office/officeart/2005/8/layout/default#1"/>
    <dgm:cxn modelId="{656AC5EA-2691-4675-B9A5-EC56745B91DB}" type="presParOf" srcId="{A4452A01-09B0-449D-9C03-FA747A2A0525}" destId="{2D062412-C405-4EE4-B6D1-B45855B0C426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51004-AACA-4F6E-BD0F-AF34CF2E30EE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D4AE4D-C82C-45E9-B379-4DAA7668C15D}">
      <dgm:prSet phldrT="[Текст]" custT="1"/>
      <dgm:spPr/>
      <dgm:t>
        <a:bodyPr/>
        <a:lstStyle/>
        <a:p>
          <a:r>
            <a:rPr lang="ru-RU" sz="2000" dirty="0" smtClean="0"/>
            <a:t>Требования к выпускникам</a:t>
          </a:r>
          <a:endParaRPr lang="ru-RU" sz="2000" dirty="0"/>
        </a:p>
      </dgm:t>
    </dgm:pt>
    <dgm:pt modelId="{FA1CBC75-6DB9-4291-8507-B2994055EA61}" type="parTrans" cxnId="{1EF68679-A0A7-40A4-9C66-D54184107C7B}">
      <dgm:prSet/>
      <dgm:spPr/>
      <dgm:t>
        <a:bodyPr/>
        <a:lstStyle/>
        <a:p>
          <a:endParaRPr lang="ru-RU"/>
        </a:p>
      </dgm:t>
    </dgm:pt>
    <dgm:pt modelId="{A7C84F28-9E3E-4C0B-8678-1DAAC7736DD5}" type="sibTrans" cxnId="{1EF68679-A0A7-40A4-9C66-D54184107C7B}">
      <dgm:prSet/>
      <dgm:spPr/>
      <dgm:t>
        <a:bodyPr/>
        <a:lstStyle/>
        <a:p>
          <a:endParaRPr lang="ru-RU"/>
        </a:p>
      </dgm:t>
    </dgm:pt>
    <dgm:pt modelId="{1BE511BB-6F66-4F2E-890B-E0742798BFBF}">
      <dgm:prSet phldrT="[Текст]"/>
      <dgm:spPr/>
      <dgm:t>
        <a:bodyPr/>
        <a:lstStyle/>
        <a:p>
          <a:r>
            <a:rPr lang="ru-RU" dirty="0" smtClean="0"/>
            <a:t>Прочные фундаментальные знания</a:t>
          </a:r>
          <a:endParaRPr lang="ru-RU" dirty="0"/>
        </a:p>
      </dgm:t>
    </dgm:pt>
    <dgm:pt modelId="{F8B1249F-DF1A-4DC9-B8BA-5A4F3E111CDE}" type="parTrans" cxnId="{DE59EA54-9918-4477-BC63-18C5D39C982F}">
      <dgm:prSet/>
      <dgm:spPr/>
      <dgm:t>
        <a:bodyPr/>
        <a:lstStyle/>
        <a:p>
          <a:endParaRPr lang="ru-RU"/>
        </a:p>
      </dgm:t>
    </dgm:pt>
    <dgm:pt modelId="{2B92F524-7341-404E-B430-B29EC7525568}" type="sibTrans" cxnId="{DE59EA54-9918-4477-BC63-18C5D39C982F}">
      <dgm:prSet/>
      <dgm:spPr/>
      <dgm:t>
        <a:bodyPr/>
        <a:lstStyle/>
        <a:p>
          <a:endParaRPr lang="ru-RU"/>
        </a:p>
      </dgm:t>
    </dgm:pt>
    <dgm:pt modelId="{62D4EC28-70DC-4475-9D49-432C03EA12EC}">
      <dgm:prSet phldrT="[Текст]"/>
      <dgm:spPr/>
      <dgm:t>
        <a:bodyPr/>
        <a:lstStyle/>
        <a:p>
          <a:r>
            <a:rPr lang="ru-RU" dirty="0" smtClean="0"/>
            <a:t>Владение современными технологиями и понимание возможности их использования</a:t>
          </a:r>
          <a:endParaRPr lang="ru-RU" dirty="0"/>
        </a:p>
      </dgm:t>
    </dgm:pt>
    <dgm:pt modelId="{5EBF99A5-E85A-425E-B3C8-8AA82844C378}" type="parTrans" cxnId="{8FE456BB-5052-4F52-975A-BA877CA91CA4}">
      <dgm:prSet/>
      <dgm:spPr/>
      <dgm:t>
        <a:bodyPr/>
        <a:lstStyle/>
        <a:p>
          <a:endParaRPr lang="ru-RU"/>
        </a:p>
      </dgm:t>
    </dgm:pt>
    <dgm:pt modelId="{1550112F-1F03-4313-BA11-B0E5E47F3149}" type="sibTrans" cxnId="{8FE456BB-5052-4F52-975A-BA877CA91CA4}">
      <dgm:prSet/>
      <dgm:spPr/>
      <dgm:t>
        <a:bodyPr/>
        <a:lstStyle/>
        <a:p>
          <a:endParaRPr lang="ru-RU"/>
        </a:p>
      </dgm:t>
    </dgm:pt>
    <dgm:pt modelId="{FBED505C-361D-4639-BE00-EB63FA279585}">
      <dgm:prSet phldrT="[Текст]" custT="1"/>
      <dgm:spPr/>
      <dgm:t>
        <a:bodyPr/>
        <a:lstStyle/>
        <a:p>
          <a:r>
            <a:rPr lang="ru-RU" sz="2000" dirty="0" smtClean="0"/>
            <a:t>Реальность</a:t>
          </a:r>
          <a:endParaRPr lang="ru-RU" sz="2000" dirty="0"/>
        </a:p>
      </dgm:t>
    </dgm:pt>
    <dgm:pt modelId="{FB439A7B-29FD-44E7-A54E-D0BB6E0623B5}" type="parTrans" cxnId="{3B3E17A8-9F39-4EF2-91E2-6832382E1982}">
      <dgm:prSet/>
      <dgm:spPr/>
      <dgm:t>
        <a:bodyPr/>
        <a:lstStyle/>
        <a:p>
          <a:endParaRPr lang="ru-RU"/>
        </a:p>
      </dgm:t>
    </dgm:pt>
    <dgm:pt modelId="{6CD7932D-2631-46E7-97CB-3260ED6C3D86}" type="sibTrans" cxnId="{3B3E17A8-9F39-4EF2-91E2-6832382E1982}">
      <dgm:prSet/>
      <dgm:spPr/>
      <dgm:t>
        <a:bodyPr/>
        <a:lstStyle/>
        <a:p>
          <a:endParaRPr lang="ru-RU"/>
        </a:p>
      </dgm:t>
    </dgm:pt>
    <dgm:pt modelId="{6F682420-2B6F-484C-AED3-C0308CE21E86}">
      <dgm:prSet phldrT="[Текст]"/>
      <dgm:spPr/>
      <dgm:t>
        <a:bodyPr/>
        <a:lstStyle/>
        <a:p>
          <a:r>
            <a:rPr lang="ru-RU" dirty="0" smtClean="0"/>
            <a:t>До 50% школьников не способны применить знания для решения прикладных задач</a:t>
          </a:r>
          <a:endParaRPr lang="ru-RU" dirty="0"/>
        </a:p>
      </dgm:t>
    </dgm:pt>
    <dgm:pt modelId="{A9230C7C-84EC-42DA-BB0C-EFCECBC9AC5E}" type="parTrans" cxnId="{03FFC1D0-22FF-4161-98B7-65F2AFB33796}">
      <dgm:prSet/>
      <dgm:spPr/>
      <dgm:t>
        <a:bodyPr/>
        <a:lstStyle/>
        <a:p>
          <a:endParaRPr lang="ru-RU"/>
        </a:p>
      </dgm:t>
    </dgm:pt>
    <dgm:pt modelId="{F926D2C9-CCB5-4FD1-B990-A346475DA347}" type="sibTrans" cxnId="{03FFC1D0-22FF-4161-98B7-65F2AFB33796}">
      <dgm:prSet/>
      <dgm:spPr/>
      <dgm:t>
        <a:bodyPr/>
        <a:lstStyle/>
        <a:p>
          <a:endParaRPr lang="ru-RU"/>
        </a:p>
      </dgm:t>
    </dgm:pt>
    <dgm:pt modelId="{A1D7BF7C-229E-43EB-9E02-E1F028675BFA}">
      <dgm:prSet phldrT="[Текст]"/>
      <dgm:spPr/>
      <dgm:t>
        <a:bodyPr/>
        <a:lstStyle/>
        <a:p>
          <a:r>
            <a:rPr lang="ru-RU" dirty="0" smtClean="0"/>
            <a:t>Умение формулировать и решать проблемы</a:t>
          </a:r>
          <a:endParaRPr lang="ru-RU" dirty="0"/>
        </a:p>
      </dgm:t>
    </dgm:pt>
    <dgm:pt modelId="{D5F5AEF9-B204-43AA-B9EA-71D4D1E6D1B8}" type="parTrans" cxnId="{877DF2C9-99A1-422B-B4C7-449AB1F4A11A}">
      <dgm:prSet/>
      <dgm:spPr/>
      <dgm:t>
        <a:bodyPr/>
        <a:lstStyle/>
        <a:p>
          <a:endParaRPr lang="ru-RU"/>
        </a:p>
      </dgm:t>
    </dgm:pt>
    <dgm:pt modelId="{288C586F-724E-46EA-8366-1C3159F5C23C}" type="sibTrans" cxnId="{877DF2C9-99A1-422B-B4C7-449AB1F4A11A}">
      <dgm:prSet/>
      <dgm:spPr/>
      <dgm:t>
        <a:bodyPr/>
        <a:lstStyle/>
        <a:p>
          <a:endParaRPr lang="ru-RU"/>
        </a:p>
      </dgm:t>
    </dgm:pt>
    <dgm:pt modelId="{48D8D8C4-49A6-4857-8FBE-DBC5DEA45EA9}">
      <dgm:prSet phldrT="[Текст]"/>
      <dgm:spPr/>
      <dgm:t>
        <a:bodyPr/>
        <a:lstStyle/>
        <a:p>
          <a:r>
            <a:rPr lang="ru-RU" dirty="0" smtClean="0"/>
            <a:t>Способность к адаптации в социальной и будущей профессиональной среде</a:t>
          </a:r>
          <a:endParaRPr lang="ru-RU" dirty="0"/>
        </a:p>
      </dgm:t>
    </dgm:pt>
    <dgm:pt modelId="{9C0B6019-B4B7-4CD9-8A26-09599F0C642A}" type="parTrans" cxnId="{A70FD24E-623E-44BA-81B1-6FB3B3C4F97C}">
      <dgm:prSet/>
      <dgm:spPr/>
      <dgm:t>
        <a:bodyPr/>
        <a:lstStyle/>
        <a:p>
          <a:endParaRPr lang="ru-RU"/>
        </a:p>
      </dgm:t>
    </dgm:pt>
    <dgm:pt modelId="{3944A1BD-FC8A-4CC9-B6A5-C5D5E1210278}" type="sibTrans" cxnId="{A70FD24E-623E-44BA-81B1-6FB3B3C4F97C}">
      <dgm:prSet/>
      <dgm:spPr/>
      <dgm:t>
        <a:bodyPr/>
        <a:lstStyle/>
        <a:p>
          <a:endParaRPr lang="ru-RU"/>
        </a:p>
      </dgm:t>
    </dgm:pt>
    <dgm:pt modelId="{7E148F4F-8F6B-406E-A368-83675D048863}">
      <dgm:prSet phldrT="[Текст]"/>
      <dgm:spPr/>
      <dgm:t>
        <a:bodyPr/>
        <a:lstStyle/>
        <a:p>
          <a:r>
            <a:rPr lang="ru-RU" dirty="0" smtClean="0"/>
            <a:t>Большинство школьников испытывают трудности при решении практических задач, а также при работе с информацией</a:t>
          </a:r>
          <a:endParaRPr lang="ru-RU" dirty="0"/>
        </a:p>
      </dgm:t>
    </dgm:pt>
    <dgm:pt modelId="{0F1B6A78-ADE7-473D-9AC4-17374F24E2D7}" type="parTrans" cxnId="{B6CAA51D-4F7B-4FC4-B1AF-44A3B3BC7557}">
      <dgm:prSet/>
      <dgm:spPr/>
      <dgm:t>
        <a:bodyPr/>
        <a:lstStyle/>
        <a:p>
          <a:endParaRPr lang="ru-RU"/>
        </a:p>
      </dgm:t>
    </dgm:pt>
    <dgm:pt modelId="{445E19AD-2D9B-4768-BB9D-218E232EDACB}" type="sibTrans" cxnId="{B6CAA51D-4F7B-4FC4-B1AF-44A3B3BC7557}">
      <dgm:prSet/>
      <dgm:spPr/>
      <dgm:t>
        <a:bodyPr/>
        <a:lstStyle/>
        <a:p>
          <a:endParaRPr lang="ru-RU"/>
        </a:p>
      </dgm:t>
    </dgm:pt>
    <dgm:pt modelId="{A5C45DBB-EE81-4972-B8A7-A5F2379CCF24}">
      <dgm:prSet phldrT="[Текст]"/>
      <dgm:spPr/>
      <dgm:t>
        <a:bodyPr/>
        <a:lstStyle/>
        <a:p>
          <a:endParaRPr lang="ru-RU" dirty="0"/>
        </a:p>
      </dgm:t>
    </dgm:pt>
    <dgm:pt modelId="{9C9CE409-31CF-42C7-9ABF-1DD30B28E05B}" type="parTrans" cxnId="{DBB764DD-0BBB-45FC-8A43-81E2C8EDACCA}">
      <dgm:prSet/>
      <dgm:spPr/>
      <dgm:t>
        <a:bodyPr/>
        <a:lstStyle/>
        <a:p>
          <a:endParaRPr lang="ru-RU"/>
        </a:p>
      </dgm:t>
    </dgm:pt>
    <dgm:pt modelId="{C3C2EA7F-CC73-4323-B59E-E0B711659E2F}" type="sibTrans" cxnId="{DBB764DD-0BBB-45FC-8A43-81E2C8EDACCA}">
      <dgm:prSet/>
      <dgm:spPr/>
      <dgm:t>
        <a:bodyPr/>
        <a:lstStyle/>
        <a:p>
          <a:endParaRPr lang="ru-RU"/>
        </a:p>
      </dgm:t>
    </dgm:pt>
    <dgm:pt modelId="{60207C92-DDDE-40E5-813E-C0227EA5F8A5}">
      <dgm:prSet phldrT="[Текст]"/>
      <dgm:spPr/>
      <dgm:t>
        <a:bodyPr/>
        <a:lstStyle/>
        <a:p>
          <a:r>
            <a:rPr lang="ru-RU" dirty="0" smtClean="0"/>
            <a:t>Мобильность</a:t>
          </a:r>
          <a:endParaRPr lang="ru-RU" dirty="0"/>
        </a:p>
      </dgm:t>
    </dgm:pt>
    <dgm:pt modelId="{9CEBAF47-D109-4E92-9815-DAC4FA8B986B}" type="parTrans" cxnId="{A133E473-C9F7-4B3E-BB55-101A64EF066B}">
      <dgm:prSet/>
      <dgm:spPr/>
      <dgm:t>
        <a:bodyPr/>
        <a:lstStyle/>
        <a:p>
          <a:endParaRPr lang="ru-RU"/>
        </a:p>
      </dgm:t>
    </dgm:pt>
    <dgm:pt modelId="{8EC71F89-0BFD-48A1-AC98-71981810580F}" type="sibTrans" cxnId="{A133E473-C9F7-4B3E-BB55-101A64EF066B}">
      <dgm:prSet/>
      <dgm:spPr/>
      <dgm:t>
        <a:bodyPr/>
        <a:lstStyle/>
        <a:p>
          <a:endParaRPr lang="ru-RU"/>
        </a:p>
      </dgm:t>
    </dgm:pt>
    <dgm:pt modelId="{83BB5FB6-4C21-4AC2-B61D-D34A4EBAB04F}">
      <dgm:prSet phldrT="[Текст]"/>
      <dgm:spPr/>
      <dgm:t>
        <a:bodyPr/>
        <a:lstStyle/>
        <a:p>
          <a:r>
            <a:rPr lang="ru-RU" dirty="0" smtClean="0"/>
            <a:t>Способность к саморазвитию</a:t>
          </a:r>
          <a:endParaRPr lang="ru-RU" dirty="0"/>
        </a:p>
      </dgm:t>
    </dgm:pt>
    <dgm:pt modelId="{0630A818-334D-41FF-9014-31D98D1CF39C}" type="parTrans" cxnId="{12ED1788-5533-4FFB-8FAC-3A19372DAD3C}">
      <dgm:prSet/>
      <dgm:spPr/>
      <dgm:t>
        <a:bodyPr/>
        <a:lstStyle/>
        <a:p>
          <a:endParaRPr lang="ru-RU"/>
        </a:p>
      </dgm:t>
    </dgm:pt>
    <dgm:pt modelId="{21EA9A06-723E-411A-B35E-80CF721C3425}" type="sibTrans" cxnId="{12ED1788-5533-4FFB-8FAC-3A19372DAD3C}">
      <dgm:prSet/>
      <dgm:spPr/>
      <dgm:t>
        <a:bodyPr/>
        <a:lstStyle/>
        <a:p>
          <a:endParaRPr lang="ru-RU"/>
        </a:p>
      </dgm:t>
    </dgm:pt>
    <dgm:pt modelId="{9F2678A9-FAF2-4839-8A01-36AD7972BE08}">
      <dgm:prSet phldrT="[Текст]"/>
      <dgm:spPr/>
      <dgm:t>
        <a:bodyPr/>
        <a:lstStyle/>
        <a:p>
          <a:r>
            <a:rPr lang="ru-RU" dirty="0" smtClean="0"/>
            <a:t>Актуальные ЗУН для успешного прохождения вступительных экзаменов по профильным предметам школьники получают посредством СМИ, дистанционных конкурсов, </a:t>
          </a:r>
          <a:r>
            <a:rPr lang="ru-RU" dirty="0" err="1" smtClean="0"/>
            <a:t>видеоуроков</a:t>
          </a:r>
          <a:r>
            <a:rPr lang="ru-RU" dirty="0" smtClean="0"/>
            <a:t> и </a:t>
          </a:r>
          <a:r>
            <a:rPr lang="ru-RU" dirty="0" err="1" smtClean="0"/>
            <a:t>тд</a:t>
          </a:r>
          <a:endParaRPr lang="ru-RU" dirty="0"/>
        </a:p>
      </dgm:t>
    </dgm:pt>
    <dgm:pt modelId="{716B9D8C-6A9E-4B18-9A00-BEB767FC670D}" type="parTrans" cxnId="{159CB821-5101-449B-93E0-ECE8DCA4F407}">
      <dgm:prSet/>
      <dgm:spPr/>
      <dgm:t>
        <a:bodyPr/>
        <a:lstStyle/>
        <a:p>
          <a:endParaRPr lang="ru-RU"/>
        </a:p>
      </dgm:t>
    </dgm:pt>
    <dgm:pt modelId="{D8BFE1CE-EB6F-415C-813B-854EFF1100D0}" type="sibTrans" cxnId="{159CB821-5101-449B-93E0-ECE8DCA4F407}">
      <dgm:prSet/>
      <dgm:spPr/>
      <dgm:t>
        <a:bodyPr/>
        <a:lstStyle/>
        <a:p>
          <a:endParaRPr lang="ru-RU"/>
        </a:p>
      </dgm:t>
    </dgm:pt>
    <dgm:pt modelId="{813FF476-8902-4382-A886-583D64A4F61C}" type="pres">
      <dgm:prSet presAssocID="{60E51004-AACA-4F6E-BD0F-AF34CF2E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F9CA21-D68C-4B22-B2DA-512CB149C4BD}" type="pres">
      <dgm:prSet presAssocID="{67D4AE4D-C82C-45E9-B379-4DAA7668C15D}" presName="composite" presStyleCnt="0"/>
      <dgm:spPr/>
    </dgm:pt>
    <dgm:pt modelId="{538F8A7D-E3C1-4AFB-A23A-1723639196BD}" type="pres">
      <dgm:prSet presAssocID="{67D4AE4D-C82C-45E9-B379-4DAA7668C15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04D88-3056-4DB9-9DD9-C11422A4DC51}" type="pres">
      <dgm:prSet presAssocID="{67D4AE4D-C82C-45E9-B379-4DAA7668C15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FDA8B-A650-46BB-8323-7D733123CEE4}" type="pres">
      <dgm:prSet presAssocID="{A7C84F28-9E3E-4C0B-8678-1DAAC7736DD5}" presName="space" presStyleCnt="0"/>
      <dgm:spPr/>
    </dgm:pt>
    <dgm:pt modelId="{A4113069-57E3-4337-B155-C2A685C92315}" type="pres">
      <dgm:prSet presAssocID="{FBED505C-361D-4639-BE00-EB63FA279585}" presName="composite" presStyleCnt="0"/>
      <dgm:spPr/>
    </dgm:pt>
    <dgm:pt modelId="{4945AADE-C3F1-423E-AA6F-3FE99BFCD10B}" type="pres">
      <dgm:prSet presAssocID="{FBED505C-361D-4639-BE00-EB63FA27958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DD8B2-23E5-438F-96DE-C94FE1982436}" type="pres">
      <dgm:prSet presAssocID="{FBED505C-361D-4639-BE00-EB63FA27958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0FD11-047D-4373-B9EB-D6750434A0CB}" type="presOf" srcId="{60207C92-DDDE-40E5-813E-C0227EA5F8A5}" destId="{A7F04D88-3056-4DB9-9DD9-C11422A4DC51}" srcOrd="0" destOrd="4" presId="urn:microsoft.com/office/officeart/2005/8/layout/hList1"/>
    <dgm:cxn modelId="{03FFC1D0-22FF-4161-98B7-65F2AFB33796}" srcId="{FBED505C-361D-4639-BE00-EB63FA279585}" destId="{6F682420-2B6F-484C-AED3-C0308CE21E86}" srcOrd="0" destOrd="0" parTransId="{A9230C7C-84EC-42DA-BB0C-EFCECBC9AC5E}" sibTransId="{F926D2C9-CCB5-4FD1-B990-A346475DA347}"/>
    <dgm:cxn modelId="{DE59EA54-9918-4477-BC63-18C5D39C982F}" srcId="{67D4AE4D-C82C-45E9-B379-4DAA7668C15D}" destId="{1BE511BB-6F66-4F2E-890B-E0742798BFBF}" srcOrd="0" destOrd="0" parTransId="{F8B1249F-DF1A-4DC9-B8BA-5A4F3E111CDE}" sibTransId="{2B92F524-7341-404E-B430-B29EC7525568}"/>
    <dgm:cxn modelId="{FA1698C7-828E-407E-8081-DA290F850514}" type="presOf" srcId="{1BE511BB-6F66-4F2E-890B-E0742798BFBF}" destId="{A7F04D88-3056-4DB9-9DD9-C11422A4DC51}" srcOrd="0" destOrd="0" presId="urn:microsoft.com/office/officeart/2005/8/layout/hList1"/>
    <dgm:cxn modelId="{2B2CE7F8-A50D-478F-9A93-F4499A5FCAD4}" type="presOf" srcId="{67D4AE4D-C82C-45E9-B379-4DAA7668C15D}" destId="{538F8A7D-E3C1-4AFB-A23A-1723639196BD}" srcOrd="0" destOrd="0" presId="urn:microsoft.com/office/officeart/2005/8/layout/hList1"/>
    <dgm:cxn modelId="{6BAF4E99-3CEE-4A8A-8F3D-65E97EB303BA}" type="presOf" srcId="{6F682420-2B6F-484C-AED3-C0308CE21E86}" destId="{0D5DD8B2-23E5-438F-96DE-C94FE1982436}" srcOrd="0" destOrd="0" presId="urn:microsoft.com/office/officeart/2005/8/layout/hList1"/>
    <dgm:cxn modelId="{A70FD24E-623E-44BA-81B1-6FB3B3C4F97C}" srcId="{67D4AE4D-C82C-45E9-B379-4DAA7668C15D}" destId="{48D8D8C4-49A6-4857-8FBE-DBC5DEA45EA9}" srcOrd="3" destOrd="0" parTransId="{9C0B6019-B4B7-4CD9-8A26-09599F0C642A}" sibTransId="{3944A1BD-FC8A-4CC9-B6A5-C5D5E1210278}"/>
    <dgm:cxn modelId="{112BEAEA-7EA1-4275-8CB4-187831762F01}" type="presOf" srcId="{A1D7BF7C-229E-43EB-9E02-E1F028675BFA}" destId="{A7F04D88-3056-4DB9-9DD9-C11422A4DC51}" srcOrd="0" destOrd="2" presId="urn:microsoft.com/office/officeart/2005/8/layout/hList1"/>
    <dgm:cxn modelId="{A5268B2D-2CA7-46CF-AAD8-633FECA16F1E}" type="presOf" srcId="{83BB5FB6-4C21-4AC2-B61D-D34A4EBAB04F}" destId="{A7F04D88-3056-4DB9-9DD9-C11422A4DC51}" srcOrd="0" destOrd="5" presId="urn:microsoft.com/office/officeart/2005/8/layout/hList1"/>
    <dgm:cxn modelId="{48E472D3-F5D5-4009-A496-FB56630A2C53}" type="presOf" srcId="{9F2678A9-FAF2-4839-8A01-36AD7972BE08}" destId="{0D5DD8B2-23E5-438F-96DE-C94FE1982436}" srcOrd="0" destOrd="2" presId="urn:microsoft.com/office/officeart/2005/8/layout/hList1"/>
    <dgm:cxn modelId="{C5662BF0-7230-42C9-8FE9-60F0534F9350}" type="presOf" srcId="{A5C45DBB-EE81-4972-B8A7-A5F2379CCF24}" destId="{A7F04D88-3056-4DB9-9DD9-C11422A4DC51}" srcOrd="0" destOrd="6" presId="urn:microsoft.com/office/officeart/2005/8/layout/hList1"/>
    <dgm:cxn modelId="{29AD2244-3C2D-4D9C-B8B1-0A7F2CF5AFEA}" type="presOf" srcId="{62D4EC28-70DC-4475-9D49-432C03EA12EC}" destId="{A7F04D88-3056-4DB9-9DD9-C11422A4DC51}" srcOrd="0" destOrd="1" presId="urn:microsoft.com/office/officeart/2005/8/layout/hList1"/>
    <dgm:cxn modelId="{3B3E17A8-9F39-4EF2-91E2-6832382E1982}" srcId="{60E51004-AACA-4F6E-BD0F-AF34CF2E30EE}" destId="{FBED505C-361D-4639-BE00-EB63FA279585}" srcOrd="1" destOrd="0" parTransId="{FB439A7B-29FD-44E7-A54E-D0BB6E0623B5}" sibTransId="{6CD7932D-2631-46E7-97CB-3260ED6C3D86}"/>
    <dgm:cxn modelId="{63A7F223-96D5-4D0B-86B9-FF14545BB744}" type="presOf" srcId="{48D8D8C4-49A6-4857-8FBE-DBC5DEA45EA9}" destId="{A7F04D88-3056-4DB9-9DD9-C11422A4DC51}" srcOrd="0" destOrd="3" presId="urn:microsoft.com/office/officeart/2005/8/layout/hList1"/>
    <dgm:cxn modelId="{DBB764DD-0BBB-45FC-8A43-81E2C8EDACCA}" srcId="{67D4AE4D-C82C-45E9-B379-4DAA7668C15D}" destId="{A5C45DBB-EE81-4972-B8A7-A5F2379CCF24}" srcOrd="6" destOrd="0" parTransId="{9C9CE409-31CF-42C7-9ABF-1DD30B28E05B}" sibTransId="{C3C2EA7F-CC73-4323-B59E-E0B711659E2F}"/>
    <dgm:cxn modelId="{62B5209D-0EA8-489A-BB21-6001A4BD6977}" type="presOf" srcId="{FBED505C-361D-4639-BE00-EB63FA279585}" destId="{4945AADE-C3F1-423E-AA6F-3FE99BFCD10B}" srcOrd="0" destOrd="0" presId="urn:microsoft.com/office/officeart/2005/8/layout/hList1"/>
    <dgm:cxn modelId="{12ED1788-5533-4FFB-8FAC-3A19372DAD3C}" srcId="{67D4AE4D-C82C-45E9-B379-4DAA7668C15D}" destId="{83BB5FB6-4C21-4AC2-B61D-D34A4EBAB04F}" srcOrd="5" destOrd="0" parTransId="{0630A818-334D-41FF-9014-31D98D1CF39C}" sibTransId="{21EA9A06-723E-411A-B35E-80CF721C3425}"/>
    <dgm:cxn modelId="{159CB821-5101-449B-93E0-ECE8DCA4F407}" srcId="{FBED505C-361D-4639-BE00-EB63FA279585}" destId="{9F2678A9-FAF2-4839-8A01-36AD7972BE08}" srcOrd="2" destOrd="0" parTransId="{716B9D8C-6A9E-4B18-9A00-BEB767FC670D}" sibTransId="{D8BFE1CE-EB6F-415C-813B-854EFF1100D0}"/>
    <dgm:cxn modelId="{A133E473-C9F7-4B3E-BB55-101A64EF066B}" srcId="{67D4AE4D-C82C-45E9-B379-4DAA7668C15D}" destId="{60207C92-DDDE-40E5-813E-C0227EA5F8A5}" srcOrd="4" destOrd="0" parTransId="{9CEBAF47-D109-4E92-9815-DAC4FA8B986B}" sibTransId="{8EC71F89-0BFD-48A1-AC98-71981810580F}"/>
    <dgm:cxn modelId="{04E00557-F776-4523-8A10-F0E63A5642AB}" type="presOf" srcId="{7E148F4F-8F6B-406E-A368-83675D048863}" destId="{0D5DD8B2-23E5-438F-96DE-C94FE1982436}" srcOrd="0" destOrd="1" presId="urn:microsoft.com/office/officeart/2005/8/layout/hList1"/>
    <dgm:cxn modelId="{1EF68679-A0A7-40A4-9C66-D54184107C7B}" srcId="{60E51004-AACA-4F6E-BD0F-AF34CF2E30EE}" destId="{67D4AE4D-C82C-45E9-B379-4DAA7668C15D}" srcOrd="0" destOrd="0" parTransId="{FA1CBC75-6DB9-4291-8507-B2994055EA61}" sibTransId="{A7C84F28-9E3E-4C0B-8678-1DAAC7736DD5}"/>
    <dgm:cxn modelId="{877DF2C9-99A1-422B-B4C7-449AB1F4A11A}" srcId="{67D4AE4D-C82C-45E9-B379-4DAA7668C15D}" destId="{A1D7BF7C-229E-43EB-9E02-E1F028675BFA}" srcOrd="2" destOrd="0" parTransId="{D5F5AEF9-B204-43AA-B9EA-71D4D1E6D1B8}" sibTransId="{288C586F-724E-46EA-8366-1C3159F5C23C}"/>
    <dgm:cxn modelId="{B6CAA51D-4F7B-4FC4-B1AF-44A3B3BC7557}" srcId="{FBED505C-361D-4639-BE00-EB63FA279585}" destId="{7E148F4F-8F6B-406E-A368-83675D048863}" srcOrd="1" destOrd="0" parTransId="{0F1B6A78-ADE7-473D-9AC4-17374F24E2D7}" sibTransId="{445E19AD-2D9B-4768-BB9D-218E232EDACB}"/>
    <dgm:cxn modelId="{171D56C3-8AE0-4699-934A-46D0DB1BCFB4}" type="presOf" srcId="{60E51004-AACA-4F6E-BD0F-AF34CF2E30EE}" destId="{813FF476-8902-4382-A886-583D64A4F61C}" srcOrd="0" destOrd="0" presId="urn:microsoft.com/office/officeart/2005/8/layout/hList1"/>
    <dgm:cxn modelId="{8FE456BB-5052-4F52-975A-BA877CA91CA4}" srcId="{67D4AE4D-C82C-45E9-B379-4DAA7668C15D}" destId="{62D4EC28-70DC-4475-9D49-432C03EA12EC}" srcOrd="1" destOrd="0" parTransId="{5EBF99A5-E85A-425E-B3C8-8AA82844C378}" sibTransId="{1550112F-1F03-4313-BA11-B0E5E47F3149}"/>
    <dgm:cxn modelId="{5FEFF9CE-A564-486A-ADC2-398FB418BF00}" type="presParOf" srcId="{813FF476-8902-4382-A886-583D64A4F61C}" destId="{24F9CA21-D68C-4B22-B2DA-512CB149C4BD}" srcOrd="0" destOrd="0" presId="urn:microsoft.com/office/officeart/2005/8/layout/hList1"/>
    <dgm:cxn modelId="{A97E3D78-A60E-4561-8B3A-929C785A3841}" type="presParOf" srcId="{24F9CA21-D68C-4B22-B2DA-512CB149C4BD}" destId="{538F8A7D-E3C1-4AFB-A23A-1723639196BD}" srcOrd="0" destOrd="0" presId="urn:microsoft.com/office/officeart/2005/8/layout/hList1"/>
    <dgm:cxn modelId="{5E721FB3-C046-4F71-BA46-CE3055A1B734}" type="presParOf" srcId="{24F9CA21-D68C-4B22-B2DA-512CB149C4BD}" destId="{A7F04D88-3056-4DB9-9DD9-C11422A4DC51}" srcOrd="1" destOrd="0" presId="urn:microsoft.com/office/officeart/2005/8/layout/hList1"/>
    <dgm:cxn modelId="{EAFB428C-9874-43CC-82B7-D4ADFDDA6AAC}" type="presParOf" srcId="{813FF476-8902-4382-A886-583D64A4F61C}" destId="{02EFDA8B-A650-46BB-8323-7D733123CEE4}" srcOrd="1" destOrd="0" presId="urn:microsoft.com/office/officeart/2005/8/layout/hList1"/>
    <dgm:cxn modelId="{EDEDF6B6-1575-4CA7-B126-6D5D578D9760}" type="presParOf" srcId="{813FF476-8902-4382-A886-583D64A4F61C}" destId="{A4113069-57E3-4337-B155-C2A685C92315}" srcOrd="2" destOrd="0" presId="urn:microsoft.com/office/officeart/2005/8/layout/hList1"/>
    <dgm:cxn modelId="{81D25C52-277B-4A1F-877C-1F4B3219CEAD}" type="presParOf" srcId="{A4113069-57E3-4337-B155-C2A685C92315}" destId="{4945AADE-C3F1-423E-AA6F-3FE99BFCD10B}" srcOrd="0" destOrd="0" presId="urn:microsoft.com/office/officeart/2005/8/layout/hList1"/>
    <dgm:cxn modelId="{1F655B58-AE73-428F-A996-FC5EABF17BD4}" type="presParOf" srcId="{A4113069-57E3-4337-B155-C2A685C92315}" destId="{0D5DD8B2-23E5-438F-96DE-C94FE19824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46E1A-9E4E-44F5-8EC3-28B484698FE7}">
      <dsp:nvSpPr>
        <dsp:cNvPr id="0" name=""/>
        <dsp:cNvSpPr/>
      </dsp:nvSpPr>
      <dsp:spPr>
        <a:xfrm>
          <a:off x="71428" y="341950"/>
          <a:ext cx="8141831" cy="21111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Проблема формирования </a:t>
          </a:r>
          <a:r>
            <a:rPr lang="ru-RU" sz="4400" kern="1200" dirty="0" err="1" smtClean="0"/>
            <a:t>ИК-компетенций</a:t>
          </a:r>
          <a:r>
            <a:rPr lang="ru-RU" sz="4400" kern="1200" dirty="0" smtClean="0"/>
            <a:t> у школьников среднего звена</a:t>
          </a:r>
          <a:endParaRPr lang="ru-RU" sz="4400" kern="1200" dirty="0"/>
        </a:p>
      </dsp:txBody>
      <dsp:txXfrm>
        <a:off x="71428" y="341950"/>
        <a:ext cx="8141831" cy="2111114"/>
      </dsp:txXfrm>
    </dsp:sp>
    <dsp:sp modelId="{2D062412-C405-4EE4-B6D1-B45855B0C426}">
      <dsp:nvSpPr>
        <dsp:cNvPr id="0" name=""/>
        <dsp:cNvSpPr/>
      </dsp:nvSpPr>
      <dsp:spPr>
        <a:xfrm>
          <a:off x="0" y="3292291"/>
          <a:ext cx="8271039" cy="2012930"/>
        </a:xfrm>
        <a:prstGeom prst="rect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Хлыстова</a:t>
          </a:r>
          <a:r>
            <a:rPr lang="ru-RU" sz="3200" kern="1200" dirty="0" smtClean="0"/>
            <a:t> А.А.,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учитель информатики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МОБУ «Лицей №59»</a:t>
          </a:r>
          <a:endParaRPr lang="ru-RU" sz="3200" kern="1200" dirty="0"/>
        </a:p>
      </dsp:txBody>
      <dsp:txXfrm>
        <a:off x="0" y="3292291"/>
        <a:ext cx="8271039" cy="201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F8A7D-E3C1-4AFB-A23A-1723639196BD}">
      <dsp:nvSpPr>
        <dsp:cNvPr id="0" name=""/>
        <dsp:cNvSpPr/>
      </dsp:nvSpPr>
      <dsp:spPr>
        <a:xfrm>
          <a:off x="40" y="177234"/>
          <a:ext cx="3905684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Требования к выпускникам</a:t>
          </a:r>
          <a:endParaRPr lang="ru-RU" sz="2000" kern="1200" dirty="0"/>
        </a:p>
      </dsp:txBody>
      <dsp:txXfrm>
        <a:off x="40" y="177234"/>
        <a:ext cx="3905684" cy="518400"/>
      </dsp:txXfrm>
    </dsp:sp>
    <dsp:sp modelId="{A7F04D88-3056-4DB9-9DD9-C11422A4DC51}">
      <dsp:nvSpPr>
        <dsp:cNvPr id="0" name=""/>
        <dsp:cNvSpPr/>
      </dsp:nvSpPr>
      <dsp:spPr>
        <a:xfrm>
          <a:off x="40" y="695634"/>
          <a:ext cx="3905684" cy="37706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Прочные фундаментальные знания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Владение современными технологиями и понимание возможности их использования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Умение формулировать и решать проблемы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Способность к адаптации в социальной и будущей профессиональной среде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Мобильность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Способность к саморазвитию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40" y="695634"/>
        <a:ext cx="3905684" cy="3770600"/>
      </dsp:txXfrm>
    </dsp:sp>
    <dsp:sp modelId="{4945AADE-C3F1-423E-AA6F-3FE99BFCD10B}">
      <dsp:nvSpPr>
        <dsp:cNvPr id="0" name=""/>
        <dsp:cNvSpPr/>
      </dsp:nvSpPr>
      <dsp:spPr>
        <a:xfrm>
          <a:off x="4452520" y="177234"/>
          <a:ext cx="3905684" cy="518400"/>
        </a:xfrm>
        <a:prstGeom prst="rect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Реальность</a:t>
          </a:r>
          <a:endParaRPr lang="ru-RU" sz="2000" kern="1200" dirty="0"/>
        </a:p>
      </dsp:txBody>
      <dsp:txXfrm>
        <a:off x="4452520" y="177234"/>
        <a:ext cx="3905684" cy="518400"/>
      </dsp:txXfrm>
    </dsp:sp>
    <dsp:sp modelId="{0D5DD8B2-23E5-438F-96DE-C94FE1982436}">
      <dsp:nvSpPr>
        <dsp:cNvPr id="0" name=""/>
        <dsp:cNvSpPr/>
      </dsp:nvSpPr>
      <dsp:spPr>
        <a:xfrm>
          <a:off x="4452520" y="695634"/>
          <a:ext cx="3905684" cy="3770600"/>
        </a:xfrm>
        <a:prstGeom prst="rect">
          <a:avLst/>
        </a:prstGeom>
        <a:solidFill>
          <a:schemeClr val="accent5">
            <a:tint val="40000"/>
            <a:alpha val="90000"/>
            <a:hueOff val="-21336812"/>
            <a:satOff val="4612"/>
            <a:lumOff val="-18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 50% школьников не способны применить знания для решения прикладных задач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Большинство школьников испытывают трудности при решении практических задач, а также при работе с информацией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Актуальные ЗУН для успешного прохождения вступительных экзаменов по профильным предметам школьники получают посредством СМИ, дистанционных конкурсов, </a:t>
          </a:r>
          <a:r>
            <a:rPr lang="ru-RU" sz="1800" kern="1200" dirty="0" err="1" smtClean="0"/>
            <a:t>видеоуроков</a:t>
          </a:r>
          <a:r>
            <a:rPr lang="ru-RU" sz="1800" kern="1200" dirty="0" smtClean="0"/>
            <a:t> и </a:t>
          </a:r>
          <a:r>
            <a:rPr lang="ru-RU" sz="1800" kern="1200" dirty="0" err="1" smtClean="0"/>
            <a:t>тд</a:t>
          </a:r>
          <a:endParaRPr lang="ru-RU" sz="1800" kern="1200" dirty="0"/>
        </a:p>
      </dsp:txBody>
      <dsp:txXfrm>
        <a:off x="4452520" y="695634"/>
        <a:ext cx="3905684" cy="377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8F8228-17A4-44C1-AAC8-FAE5BF734DFA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C9272C-BAE2-4BAC-8BEF-304E09C85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8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0DCA-1283-4588-9310-B0EEE924C029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25FE85-1F9D-43AB-B250-D605A9E65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3C62-3F7A-4925-A202-8515B05FF002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4CC5-0AD5-4A27-A15E-302F6F750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B665-FD3A-45A0-8594-9499BE3E2453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DBDA-39F1-4B7E-8520-C688CF337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A130-63CB-46C5-B623-DD51366C2D96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074C-F1BB-456E-AA7A-8D3ED1EB2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7E94-ED97-4383-BC0A-BA6922776463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F8D44-D678-4177-81C5-4568E082A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C1DF-7B5E-45A3-82A0-F849B2FEC01B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B073-8865-49AB-96DC-F4579F342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8AC8-713D-47A5-B0FD-1890CA5A681C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648D-04F1-4E46-ADBB-77BD83D7B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F8C5-6A6F-44FA-B748-0613FC282C1C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00BA-F980-49BB-BE2D-0AF24292D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202A-9BC1-4778-B8E3-2F57BAC74CF1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2DD1-0817-497B-BD19-B2D6D0CDE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67DF-5B41-4C16-982F-18A117625F32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D2DB-3BDC-4842-8E1D-5827ECA6C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CB18-CBCE-48C6-B794-16E850026171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C756-6C05-442F-BCBD-CBC3AD1A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4E39C15-A01B-4438-BDBF-C227F908A737}" type="datetimeFigureOut">
              <a:rPr lang="ru-RU"/>
              <a:pPr>
                <a:defRPr/>
              </a:pPr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B0EBAF6-A62A-4C97-B686-43BFE182F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6" r:id="rId8"/>
    <p:sldLayoutId id="2147483767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1052736"/>
          <a:ext cx="8286808" cy="530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467544" y="332656"/>
            <a:ext cx="7992888" cy="1513036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2800" dirty="0" smtClean="0"/>
              <a:t>способность исследовательской работы и выбором наиболее подходящего решения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547664" y="1772816"/>
            <a:ext cx="7139136" cy="1440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56911"/>
            <a:ext cx="6408712" cy="493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7490">
            <a:off x="1354247" y="2011553"/>
            <a:ext cx="7344816" cy="41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5691">
            <a:off x="317016" y="1584344"/>
            <a:ext cx="7366276" cy="494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860442" cy="6912768"/>
          </a:xfrm>
        </p:spPr>
      </p:pic>
    </p:spTree>
    <p:extLst>
      <p:ext uri="{BB962C8B-B14F-4D97-AF65-F5344CB8AC3E}">
        <p14:creationId xmlns:p14="http://schemas.microsoft.com/office/powerpoint/2010/main" val="22256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33265"/>
            <a:ext cx="9588400" cy="6940151"/>
          </a:xfrm>
        </p:spPr>
      </p:pic>
    </p:spTree>
    <p:extLst>
      <p:ext uri="{BB962C8B-B14F-4D97-AF65-F5344CB8AC3E}">
        <p14:creationId xmlns:p14="http://schemas.microsoft.com/office/powerpoint/2010/main" val="1919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243408"/>
            <a:ext cx="8260913" cy="6767181"/>
          </a:xfrm>
        </p:spPr>
      </p:pic>
    </p:spTree>
    <p:extLst>
      <p:ext uri="{BB962C8B-B14F-4D97-AF65-F5344CB8AC3E}">
        <p14:creationId xmlns:p14="http://schemas.microsoft.com/office/powerpoint/2010/main" val="41743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71400"/>
            <a:ext cx="8568952" cy="6597352"/>
          </a:xfrm>
        </p:spPr>
      </p:pic>
    </p:spTree>
    <p:extLst>
      <p:ext uri="{BB962C8B-B14F-4D97-AF65-F5344CB8AC3E}">
        <p14:creationId xmlns:p14="http://schemas.microsoft.com/office/powerpoint/2010/main" val="36497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755576" y="260648"/>
          <a:ext cx="81369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одержимое 9"/>
          <p:cNvSpPr txBox="1">
            <a:spLocks/>
          </p:cNvSpPr>
          <p:nvPr/>
        </p:nvSpPr>
        <p:spPr bwMode="auto">
          <a:xfrm>
            <a:off x="467544" y="5661248"/>
            <a:ext cx="7772400" cy="14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Конференц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связь с другими школами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Дистанционные олимпиады и конкурсы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16832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Эффективная модель формирования </a:t>
            </a:r>
            <a:r>
              <a:rPr lang="ru-RU" sz="2800" dirty="0" err="1" smtClean="0">
                <a:latin typeface="+mn-lt"/>
              </a:rPr>
              <a:t>ИК-компетенций</a:t>
            </a:r>
            <a:r>
              <a:rPr lang="ru-RU" sz="2800" dirty="0" smtClean="0">
                <a:latin typeface="+mn-lt"/>
              </a:rPr>
              <a:t>, когда ученики учат других – и в режиме лекции и в режиме работы в малой группе и в режиме индивидуального консультирования. </a:t>
            </a:r>
          </a:p>
          <a:p>
            <a:r>
              <a:rPr lang="ru-RU" sz="2800" dirty="0" smtClean="0">
                <a:latin typeface="+mn-lt"/>
              </a:rPr>
              <a:t>В ходе этого достигаются </a:t>
            </a:r>
            <a:r>
              <a:rPr lang="ru-RU" sz="2800" dirty="0" err="1" smtClean="0">
                <a:latin typeface="+mn-lt"/>
              </a:rPr>
              <a:t>метапредметные</a:t>
            </a:r>
            <a:r>
              <a:rPr lang="ru-RU" sz="2800" dirty="0" smtClean="0">
                <a:latin typeface="+mn-lt"/>
              </a:rPr>
              <a:t> и личностные результаты для всех участников. </a:t>
            </a:r>
            <a:endParaRPr lang="ru-RU" sz="2800" dirty="0">
              <a:latin typeface="+mn-lt"/>
            </a:endParaRPr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395536" y="1988840"/>
            <a:ext cx="7920880" cy="3528392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1259632" y="548680"/>
            <a:ext cx="5775325" cy="933451"/>
            <a:chOff x="1372456" y="3057458"/>
            <a:chExt cx="5775762" cy="93271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72456" y="3103460"/>
              <a:ext cx="5775762" cy="88670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397858" y="3057458"/>
              <a:ext cx="5690031" cy="83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/>
                <a:t>МОИ ВЫВОДЫ</a:t>
              </a:r>
              <a:endParaRPr lang="ru-RU" sz="3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1857364"/>
          <a:ext cx="835824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171" name="Группа 4"/>
          <p:cNvGrpSpPr>
            <a:grpSpLocks/>
          </p:cNvGrpSpPr>
          <p:nvPr/>
        </p:nvGrpSpPr>
        <p:grpSpPr bwMode="auto">
          <a:xfrm>
            <a:off x="539552" y="357188"/>
            <a:ext cx="7848872" cy="1415628"/>
            <a:chOff x="-250891" y="0"/>
            <a:chExt cx="6262262" cy="88725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78535" y="0"/>
              <a:ext cx="6089906" cy="88725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250891" y="25396"/>
              <a:ext cx="6244799" cy="836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 smtClean="0"/>
                <a:t>Всё, что ты знаешь сегодня – завтра уже никому не нужно.</a:t>
              </a:r>
              <a:endParaRPr lang="ru-RU" sz="4000" dirty="0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1259632" y="331788"/>
            <a:ext cx="6840760" cy="1369020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 smtClean="0"/>
              <a:t>Не столько модные, сколько необходимые понятия</a:t>
            </a:r>
            <a:endParaRPr lang="ru-RU" sz="3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0" y="2276872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280920" cy="4174976"/>
          </a:xfrm>
        </p:spPr>
        <p:txBody>
          <a:bodyPr/>
          <a:lstStyle/>
          <a:p>
            <a:r>
              <a:rPr lang="ru-RU" dirty="0" smtClean="0"/>
              <a:t>«Компетенция» - нужно понимать определенный перечень вопросов, в которых человек обладает большими по сравнению с другими знаниями, умениями, опытом действий, авторитетностью.</a:t>
            </a:r>
          </a:p>
          <a:p>
            <a:endParaRPr lang="ru-RU" dirty="0" smtClean="0"/>
          </a:p>
          <a:p>
            <a:r>
              <a:rPr lang="ru-RU" dirty="0" smtClean="0"/>
              <a:t>«Компетентность» - интегральная характеристика личности, определяющая ее способности типичные задачи, возникающие, в различных сферах деятельности на основе использования знаний и в соответствии с усвоенной программой ценностей.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0" y="4293096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1187624" y="836712"/>
            <a:ext cx="6840760" cy="864964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 smtClean="0"/>
              <a:t>Компетенции подразделяют на</a:t>
            </a:r>
            <a:endParaRPr lang="ru-RU" sz="3600" dirty="0"/>
          </a:p>
        </p:txBody>
      </p:sp>
      <p:sp>
        <p:nvSpPr>
          <p:cNvPr id="7" name="Стрелка вправо 6"/>
          <p:cNvSpPr/>
          <p:nvPr/>
        </p:nvSpPr>
        <p:spPr>
          <a:xfrm rot="4390984">
            <a:off x="5121253" y="2420068"/>
            <a:ext cx="1349763" cy="100975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63080" y="3573016"/>
            <a:ext cx="8280920" cy="2446784"/>
          </a:xfrm>
        </p:spPr>
        <p:txBody>
          <a:bodyPr/>
          <a:lstStyle/>
          <a:p>
            <a:r>
              <a:rPr lang="ru-RU" dirty="0" smtClean="0"/>
              <a:t>Универсальные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Стрелка вправо 4"/>
          <p:cNvSpPr/>
          <p:nvPr/>
        </p:nvSpPr>
        <p:spPr>
          <a:xfrm rot="6526877">
            <a:off x="2366345" y="2399565"/>
            <a:ext cx="1410810" cy="106656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8"/>
          <p:cNvSpPr txBox="1">
            <a:spLocks/>
          </p:cNvSpPr>
          <p:nvPr/>
        </p:nvSpPr>
        <p:spPr bwMode="auto">
          <a:xfrm>
            <a:off x="4644008" y="3573016"/>
            <a:ext cx="8280920" cy="244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Профессиональные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467544" y="331788"/>
            <a:ext cx="7992888" cy="887412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/>
              <a:t>Основные ИК компетенции при освоении познавательных УУД</a:t>
            </a:r>
            <a:endParaRPr lang="ru-RU" sz="28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1556792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547664" y="1556792"/>
            <a:ext cx="7139136" cy="1440160"/>
          </a:xfrm>
        </p:spPr>
        <p:txBody>
          <a:bodyPr/>
          <a:lstStyle/>
          <a:p>
            <a:pPr lvl="0"/>
            <a:r>
              <a:rPr lang="ru-RU" dirty="0" smtClean="0"/>
              <a:t>способность поиска информации в индивидуальных информационных архивах, информационных средах и </a:t>
            </a:r>
            <a:r>
              <a:rPr lang="ru-RU" dirty="0" err="1" smtClean="0"/>
              <a:t>тд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способность фиксации информации об окружающем мире – с помощью аудио- и видео- записи с целью дальнейшего использования;</a:t>
            </a:r>
          </a:p>
          <a:p>
            <a:r>
              <a:rPr lang="ru-RU" dirty="0" smtClean="0"/>
              <a:t>способность структурирования знаний, их организация и представление в виде баз данных, таблиц и </a:t>
            </a:r>
            <a:r>
              <a:rPr lang="ru-RU" dirty="0" err="1" smtClean="0"/>
              <a:t>тд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способность исследовательской работы и выбором наиболее подходящего решения;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10" name="Стрелка вправо 9"/>
          <p:cNvSpPr/>
          <p:nvPr/>
        </p:nvSpPr>
        <p:spPr>
          <a:xfrm>
            <a:off x="611560" y="2708920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9552" y="4437112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11560" y="5661248"/>
            <a:ext cx="864096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467544" y="331788"/>
            <a:ext cx="7992888" cy="1585044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2800" dirty="0" smtClean="0"/>
              <a:t>поиск информации в индивидуальных информационных архивах, информационных средах и </a:t>
            </a:r>
            <a:r>
              <a:rPr lang="ru-RU" sz="2800" dirty="0" err="1" smtClean="0"/>
              <a:t>тд</a:t>
            </a:r>
            <a:endParaRPr lang="ru-RU" sz="2800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547664" y="1772816"/>
            <a:ext cx="7139136" cy="1440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7344816" cy="38483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8565">
            <a:off x="912655" y="1585832"/>
            <a:ext cx="6736649" cy="491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2520" cy="6120680"/>
          </a:xfrm>
        </p:spPr>
      </p:pic>
    </p:spTree>
    <p:extLst>
      <p:ext uri="{BB962C8B-B14F-4D97-AF65-F5344CB8AC3E}">
        <p14:creationId xmlns:p14="http://schemas.microsoft.com/office/powerpoint/2010/main" val="5466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467544" y="331788"/>
            <a:ext cx="7992888" cy="1513036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фиксация информации об окружающем мире – с помощью аудио- и видео- записи с целью дальнейшего использования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547664" y="1772816"/>
            <a:ext cx="7139136" cy="1440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61315"/>
            <a:ext cx="4608512" cy="428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467544" y="331788"/>
            <a:ext cx="7992888" cy="1513036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структурирования знаний, их организация и представление в виде баз данных, таблиц и </a:t>
            </a:r>
            <a:r>
              <a:rPr lang="ru-RU" sz="2800" dirty="0" err="1" smtClean="0"/>
              <a:t>тд</a:t>
            </a:r>
            <a:endParaRPr lang="ru-RU" sz="2800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547664" y="1772816"/>
            <a:ext cx="7139136" cy="1440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8920165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77691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7.2|12.4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9.5|1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8736</TotalTime>
  <Words>354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Проблемная задача как средство формирования универсальных учебных действий учащихся общеобразовательных школ</dc:title>
  <dc:creator>каб.324</dc:creator>
  <cp:lastModifiedBy>Зося А. Ковалева</cp:lastModifiedBy>
  <cp:revision>298</cp:revision>
  <dcterms:modified xsi:type="dcterms:W3CDTF">2017-05-04T11:53:31Z</dcterms:modified>
</cp:coreProperties>
</file>