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70" r:id="rId4"/>
    <p:sldId id="269" r:id="rId5"/>
    <p:sldId id="273" r:id="rId6"/>
    <p:sldId id="265" r:id="rId7"/>
    <p:sldId id="271" r:id="rId8"/>
    <p:sldId id="266" r:id="rId9"/>
    <p:sldId id="272" r:id="rId10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66"/>
    <a:srgbClr val="CC0099"/>
    <a:srgbClr val="BC00BC"/>
    <a:srgbClr val="990099"/>
    <a:srgbClr val="FF6600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76" d="100"/>
          <a:sy n="76" d="100"/>
        </p:scale>
        <p:origin x="-10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B103-1B7A-4427-B549-38E60AF29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36B6E-7AB5-47B8-B735-FAC8A9207307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нормативно-правовую документацию в рамках реализации инновационного проекта.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8B5E6-B9C8-4F12-9853-DCB13C872445}" type="parTrans" cxnId="{51A66F9E-9538-4B2B-8066-AD5774701867}">
      <dgm:prSet/>
      <dgm:spPr/>
      <dgm:t>
        <a:bodyPr/>
        <a:lstStyle/>
        <a:p>
          <a:endParaRPr lang="ru-RU"/>
        </a:p>
      </dgm:t>
    </dgm:pt>
    <dgm:pt modelId="{BDA62A91-5E17-415D-B181-279D3C12C0AD}" type="sibTrans" cxnId="{51A66F9E-9538-4B2B-8066-AD5774701867}">
      <dgm:prSet/>
      <dgm:spPr/>
      <dgm:t>
        <a:bodyPr/>
        <a:lstStyle/>
        <a:p>
          <a:endParaRPr lang="ru-RU"/>
        </a:p>
      </dgm:t>
    </dgm:pt>
    <dgm:pt modelId="{370BEE7C-91A3-4CCC-AF70-C8C5C9A67725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Апробировать инструментарий мониторинга эффективности реализации образовательной инновационной модели.  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F3F55-9753-483D-B025-B534C0098381}" type="parTrans" cxnId="{19A3B328-C5D1-4A1E-BBD8-903B0BB8F0CF}">
      <dgm:prSet/>
      <dgm:spPr/>
      <dgm:t>
        <a:bodyPr/>
        <a:lstStyle/>
        <a:p>
          <a:endParaRPr lang="ru-RU"/>
        </a:p>
      </dgm:t>
    </dgm:pt>
    <dgm:pt modelId="{A0FB49B1-1FCA-4649-A64E-22C892C2857E}" type="sibTrans" cxnId="{19A3B328-C5D1-4A1E-BBD8-903B0BB8F0CF}">
      <dgm:prSet/>
      <dgm:spPr/>
      <dgm:t>
        <a:bodyPr/>
        <a:lstStyle/>
        <a:p>
          <a:endParaRPr lang="ru-RU"/>
        </a:p>
      </dgm:t>
    </dgm:pt>
    <dgm:pt modelId="{E9932061-CBB7-4559-BD28-F0B54345EFB3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Транслировать опыт работы на площадках (семинарах-практикумах и мастер-классах и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 различного уровня (муниципального, краевого и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тд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D4F9D-37DB-4B7D-93EC-FA8534B77C59}" type="parTrans" cxnId="{CF932536-79C3-463A-98F3-E183E847FE1B}">
      <dgm:prSet/>
      <dgm:spPr/>
      <dgm:t>
        <a:bodyPr/>
        <a:lstStyle/>
        <a:p>
          <a:endParaRPr lang="ru-RU"/>
        </a:p>
      </dgm:t>
    </dgm:pt>
    <dgm:pt modelId="{33C150C6-C697-445A-A2CE-415D1D029765}" type="sibTrans" cxnId="{CF932536-79C3-463A-98F3-E183E847FE1B}">
      <dgm:prSet/>
      <dgm:spPr/>
      <dgm:t>
        <a:bodyPr/>
        <a:lstStyle/>
        <a:p>
          <a:endParaRPr lang="ru-RU"/>
        </a:p>
      </dgm:t>
    </dgm:pt>
    <dgm:pt modelId="{91CC1372-8FA2-4B21-93A5-61E6C3746071}" type="pres">
      <dgm:prSet presAssocID="{F14EB103-1B7A-4427-B549-38E60AF291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97292-0F9A-4C06-8178-1067340B03C8}" type="pres">
      <dgm:prSet presAssocID="{F1936B6E-7AB5-47B8-B735-FAC8A9207307}" presName="comp" presStyleCnt="0"/>
      <dgm:spPr/>
    </dgm:pt>
    <dgm:pt modelId="{70BFD46D-F194-4C0B-A905-242EBF3BA1AD}" type="pres">
      <dgm:prSet presAssocID="{F1936B6E-7AB5-47B8-B735-FAC8A9207307}" presName="box" presStyleLbl="node1" presStyleIdx="0" presStyleCnt="3"/>
      <dgm:spPr/>
      <dgm:t>
        <a:bodyPr/>
        <a:lstStyle/>
        <a:p>
          <a:endParaRPr lang="ru-RU"/>
        </a:p>
      </dgm:t>
    </dgm:pt>
    <dgm:pt modelId="{D9923069-F684-406D-B2F7-6FDF445CEC2B}" type="pres">
      <dgm:prSet presAssocID="{F1936B6E-7AB5-47B8-B735-FAC8A9207307}" presName="img" presStyleLbl="fgImgPlace1" presStyleIdx="0" presStyleCnt="3" custScaleX="588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A20F0C-3BEB-4C33-B81C-B99D65A1C060}" type="pres">
      <dgm:prSet presAssocID="{F1936B6E-7AB5-47B8-B735-FAC8A92073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0534-BA2E-4B61-A4DF-02B5FAF916E4}" type="pres">
      <dgm:prSet presAssocID="{BDA62A91-5E17-415D-B181-279D3C12C0AD}" presName="spacer" presStyleCnt="0"/>
      <dgm:spPr/>
    </dgm:pt>
    <dgm:pt modelId="{9297195E-886B-40E2-A0FF-5CE29016722A}" type="pres">
      <dgm:prSet presAssocID="{370BEE7C-91A3-4CCC-AF70-C8C5C9A67725}" presName="comp" presStyleCnt="0"/>
      <dgm:spPr/>
    </dgm:pt>
    <dgm:pt modelId="{0D4ED29E-BA79-4E3E-9186-CF298C352B5E}" type="pres">
      <dgm:prSet presAssocID="{370BEE7C-91A3-4CCC-AF70-C8C5C9A67725}" presName="box" presStyleLbl="node1" presStyleIdx="1" presStyleCnt="3"/>
      <dgm:spPr/>
      <dgm:t>
        <a:bodyPr/>
        <a:lstStyle/>
        <a:p>
          <a:endParaRPr lang="ru-RU"/>
        </a:p>
      </dgm:t>
    </dgm:pt>
    <dgm:pt modelId="{926CDF47-226F-4AFE-BA24-E4BC068CAEE7}" type="pres">
      <dgm:prSet presAssocID="{370BEE7C-91A3-4CCC-AF70-C8C5C9A67725}" presName="img" presStyleLbl="fgImgPlace1" presStyleIdx="1" presStyleCnt="3" custScaleX="5880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B7DC5B-0040-4ACA-9F9A-336CA12EEE40}" type="pres">
      <dgm:prSet presAssocID="{370BEE7C-91A3-4CCC-AF70-C8C5C9A677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9E88F-4242-453D-85B5-6F2F4D454540}" type="pres">
      <dgm:prSet presAssocID="{A0FB49B1-1FCA-4649-A64E-22C892C2857E}" presName="spacer" presStyleCnt="0"/>
      <dgm:spPr/>
    </dgm:pt>
    <dgm:pt modelId="{AFC625AC-DA3A-4AFC-A06E-EE13D7D9E38F}" type="pres">
      <dgm:prSet presAssocID="{E9932061-CBB7-4559-BD28-F0B54345EFB3}" presName="comp" presStyleCnt="0"/>
      <dgm:spPr/>
    </dgm:pt>
    <dgm:pt modelId="{B3951224-E1C4-4270-9981-F69471E396C3}" type="pres">
      <dgm:prSet presAssocID="{E9932061-CBB7-4559-BD28-F0B54345EFB3}" presName="box" presStyleLbl="node1" presStyleIdx="2" presStyleCnt="3"/>
      <dgm:spPr/>
      <dgm:t>
        <a:bodyPr/>
        <a:lstStyle/>
        <a:p>
          <a:endParaRPr lang="ru-RU"/>
        </a:p>
      </dgm:t>
    </dgm:pt>
    <dgm:pt modelId="{0E393A15-A4B8-4558-8CF1-E700FBF8F2C3}" type="pres">
      <dgm:prSet presAssocID="{E9932061-CBB7-4559-BD28-F0B54345EFB3}" presName="img" presStyleLbl="fgImgPlace1" presStyleIdx="2" presStyleCnt="3" custScaleX="6797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917B70-396E-426D-B193-431B3713C48F}" type="pres">
      <dgm:prSet presAssocID="{E9932061-CBB7-4559-BD28-F0B54345EF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93625-D727-413D-B4D3-41DCA8E4D080}" type="presOf" srcId="{370BEE7C-91A3-4CCC-AF70-C8C5C9A67725}" destId="{2BB7DC5B-0040-4ACA-9F9A-336CA12EEE40}" srcOrd="1" destOrd="0" presId="urn:microsoft.com/office/officeart/2005/8/layout/vList4"/>
    <dgm:cxn modelId="{AC5AAA45-FF62-4403-AE48-5114A357F4BB}" type="presOf" srcId="{F14EB103-1B7A-4427-B549-38E60AF29108}" destId="{91CC1372-8FA2-4B21-93A5-61E6C3746071}" srcOrd="0" destOrd="0" presId="urn:microsoft.com/office/officeart/2005/8/layout/vList4"/>
    <dgm:cxn modelId="{19A3B328-C5D1-4A1E-BBD8-903B0BB8F0CF}" srcId="{F14EB103-1B7A-4427-B549-38E60AF29108}" destId="{370BEE7C-91A3-4CCC-AF70-C8C5C9A67725}" srcOrd="1" destOrd="0" parTransId="{257F3F55-9753-483D-B025-B534C0098381}" sibTransId="{A0FB49B1-1FCA-4649-A64E-22C892C2857E}"/>
    <dgm:cxn modelId="{D4A3E229-0B5B-451D-A5AF-CE60FF902402}" type="presOf" srcId="{370BEE7C-91A3-4CCC-AF70-C8C5C9A67725}" destId="{0D4ED29E-BA79-4E3E-9186-CF298C352B5E}" srcOrd="0" destOrd="0" presId="urn:microsoft.com/office/officeart/2005/8/layout/vList4"/>
    <dgm:cxn modelId="{B51C675F-85B7-44F6-862C-EEE390F292FE}" type="presOf" srcId="{E9932061-CBB7-4559-BD28-F0B54345EFB3}" destId="{B3951224-E1C4-4270-9981-F69471E396C3}" srcOrd="0" destOrd="0" presId="urn:microsoft.com/office/officeart/2005/8/layout/vList4"/>
    <dgm:cxn modelId="{EC8A6588-D46E-40B6-9A6B-34259CBC4012}" type="presOf" srcId="{F1936B6E-7AB5-47B8-B735-FAC8A9207307}" destId="{70BFD46D-F194-4C0B-A905-242EBF3BA1AD}" srcOrd="0" destOrd="0" presId="urn:microsoft.com/office/officeart/2005/8/layout/vList4"/>
    <dgm:cxn modelId="{CF932536-79C3-463A-98F3-E183E847FE1B}" srcId="{F14EB103-1B7A-4427-B549-38E60AF29108}" destId="{E9932061-CBB7-4559-BD28-F0B54345EFB3}" srcOrd="2" destOrd="0" parTransId="{312D4F9D-37DB-4B7D-93EC-FA8534B77C59}" sibTransId="{33C150C6-C697-445A-A2CE-415D1D029765}"/>
    <dgm:cxn modelId="{AB9464BE-C4EE-4EF2-BA02-E9FD219D88DE}" type="presOf" srcId="{F1936B6E-7AB5-47B8-B735-FAC8A9207307}" destId="{66A20F0C-3BEB-4C33-B81C-B99D65A1C060}" srcOrd="1" destOrd="0" presId="urn:microsoft.com/office/officeart/2005/8/layout/vList4"/>
    <dgm:cxn modelId="{0A86102B-EC9A-496F-B4CD-29B2D81F76D7}" type="presOf" srcId="{E9932061-CBB7-4559-BD28-F0B54345EFB3}" destId="{97917B70-396E-426D-B193-431B3713C48F}" srcOrd="1" destOrd="0" presId="urn:microsoft.com/office/officeart/2005/8/layout/vList4"/>
    <dgm:cxn modelId="{51A66F9E-9538-4B2B-8066-AD5774701867}" srcId="{F14EB103-1B7A-4427-B549-38E60AF29108}" destId="{F1936B6E-7AB5-47B8-B735-FAC8A9207307}" srcOrd="0" destOrd="0" parTransId="{9CA8B5E6-B9C8-4F12-9853-DCB13C872445}" sibTransId="{BDA62A91-5E17-415D-B181-279D3C12C0AD}"/>
    <dgm:cxn modelId="{AEEA728F-0D0D-41A8-9982-A24BE0741DE4}" type="presParOf" srcId="{91CC1372-8FA2-4B21-93A5-61E6C3746071}" destId="{6ED97292-0F9A-4C06-8178-1067340B03C8}" srcOrd="0" destOrd="0" presId="urn:microsoft.com/office/officeart/2005/8/layout/vList4"/>
    <dgm:cxn modelId="{874492AB-EB7E-49A6-9DAB-C024C828DEDD}" type="presParOf" srcId="{6ED97292-0F9A-4C06-8178-1067340B03C8}" destId="{70BFD46D-F194-4C0B-A905-242EBF3BA1AD}" srcOrd="0" destOrd="0" presId="urn:microsoft.com/office/officeart/2005/8/layout/vList4"/>
    <dgm:cxn modelId="{8857848D-7EC8-4CC6-9EA8-1BCF269BAAC8}" type="presParOf" srcId="{6ED97292-0F9A-4C06-8178-1067340B03C8}" destId="{D9923069-F684-406D-B2F7-6FDF445CEC2B}" srcOrd="1" destOrd="0" presId="urn:microsoft.com/office/officeart/2005/8/layout/vList4"/>
    <dgm:cxn modelId="{D679ACE7-93E3-463B-ADB2-A1753B537A94}" type="presParOf" srcId="{6ED97292-0F9A-4C06-8178-1067340B03C8}" destId="{66A20F0C-3BEB-4C33-B81C-B99D65A1C060}" srcOrd="2" destOrd="0" presId="urn:microsoft.com/office/officeart/2005/8/layout/vList4"/>
    <dgm:cxn modelId="{B6201F67-8D38-4CB2-A3D3-AC05D72C0A9D}" type="presParOf" srcId="{91CC1372-8FA2-4B21-93A5-61E6C3746071}" destId="{C6760534-BA2E-4B61-A4DF-02B5FAF916E4}" srcOrd="1" destOrd="0" presId="urn:microsoft.com/office/officeart/2005/8/layout/vList4"/>
    <dgm:cxn modelId="{893859C3-B6E3-4F94-9A9F-58C3512E95F0}" type="presParOf" srcId="{91CC1372-8FA2-4B21-93A5-61E6C3746071}" destId="{9297195E-886B-40E2-A0FF-5CE29016722A}" srcOrd="2" destOrd="0" presId="urn:microsoft.com/office/officeart/2005/8/layout/vList4"/>
    <dgm:cxn modelId="{75D51E94-1752-4C3D-8C73-1623330ECDBE}" type="presParOf" srcId="{9297195E-886B-40E2-A0FF-5CE29016722A}" destId="{0D4ED29E-BA79-4E3E-9186-CF298C352B5E}" srcOrd="0" destOrd="0" presId="urn:microsoft.com/office/officeart/2005/8/layout/vList4"/>
    <dgm:cxn modelId="{F9316FE4-84D0-4FFF-8A8B-77345DBFDF2C}" type="presParOf" srcId="{9297195E-886B-40E2-A0FF-5CE29016722A}" destId="{926CDF47-226F-4AFE-BA24-E4BC068CAEE7}" srcOrd="1" destOrd="0" presId="urn:microsoft.com/office/officeart/2005/8/layout/vList4"/>
    <dgm:cxn modelId="{2A84EF59-D256-4FD6-814B-01FD850C118D}" type="presParOf" srcId="{9297195E-886B-40E2-A0FF-5CE29016722A}" destId="{2BB7DC5B-0040-4ACA-9F9A-336CA12EEE40}" srcOrd="2" destOrd="0" presId="urn:microsoft.com/office/officeart/2005/8/layout/vList4"/>
    <dgm:cxn modelId="{F95B7541-36F3-4873-9CE0-485237AB3DBD}" type="presParOf" srcId="{91CC1372-8FA2-4B21-93A5-61E6C3746071}" destId="{FF19E88F-4242-453D-85B5-6F2F4D454540}" srcOrd="3" destOrd="0" presId="urn:microsoft.com/office/officeart/2005/8/layout/vList4"/>
    <dgm:cxn modelId="{04ADE9E3-E7F8-4838-90A8-35A3AE81A4B8}" type="presParOf" srcId="{91CC1372-8FA2-4B21-93A5-61E6C3746071}" destId="{AFC625AC-DA3A-4AFC-A06E-EE13D7D9E38F}" srcOrd="4" destOrd="0" presId="urn:microsoft.com/office/officeart/2005/8/layout/vList4"/>
    <dgm:cxn modelId="{7F8C8E9A-CC41-4C01-9E29-E1F3957C79E2}" type="presParOf" srcId="{AFC625AC-DA3A-4AFC-A06E-EE13D7D9E38F}" destId="{B3951224-E1C4-4270-9981-F69471E396C3}" srcOrd="0" destOrd="0" presId="urn:microsoft.com/office/officeart/2005/8/layout/vList4"/>
    <dgm:cxn modelId="{FF89177F-68BE-41DB-AF75-57E40B397CF8}" type="presParOf" srcId="{AFC625AC-DA3A-4AFC-A06E-EE13D7D9E38F}" destId="{0E393A15-A4B8-4558-8CF1-E700FBF8F2C3}" srcOrd="1" destOrd="0" presId="urn:microsoft.com/office/officeart/2005/8/layout/vList4"/>
    <dgm:cxn modelId="{97BCD4F2-43BD-4B7F-8548-6A767A829851}" type="presParOf" srcId="{AFC625AC-DA3A-4AFC-A06E-EE13D7D9E38F}" destId="{97917B70-396E-426D-B193-431B3713C4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/>
      <dgm:spPr/>
      <dgm:t>
        <a:bodyPr/>
        <a:lstStyle/>
        <a:p>
          <a:pPr marL="0" indent="0">
            <a:tabLst>
              <a:tab pos="5924550" algn="l"/>
            </a:tabLst>
          </a:pP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Разработана нормативно-правовая база, регламентирующая деятельность КИП в МАДОУ № 4 (Приказ о создании рабочей группы, Положение об инновационной деятельности МАДОУ № 4, Приказ об утверждении плана работы КИП на 2022год)</a:t>
          </a: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Проведена первичная диагностика коммуникативных навыков, уровня мышления, самостоятельности детей старшего дошкольного возраста (см. слайд №5)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Заключены договора о сетевом взаимодействии и сотрудничестве с социальными партнерами (см. слайд № 6)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 компетенций педагогов в сфере развития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навыков, развития алгоритмических умений и навыков, обеспечено участие в конференциях и семинарах  различного уровня (см. слайд №7)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F0B5F733-03C0-4711-B97F-F393852F38BE}">
      <dgm:prSet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Изданы методические пособия (см. слайд №9)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BA25-BC35-405D-9798-661838935F12}" type="parTrans" cxnId="{77BDD601-8C12-4BCC-876D-2F9C4C90AAA7}">
      <dgm:prSet/>
      <dgm:spPr/>
      <dgm:t>
        <a:bodyPr/>
        <a:lstStyle/>
        <a:p>
          <a:endParaRPr lang="ru-RU"/>
        </a:p>
      </dgm:t>
    </dgm:pt>
    <dgm:pt modelId="{04901955-21FD-4354-852D-F54498BC5D81}" type="sibTrans" cxnId="{77BDD601-8C12-4BCC-876D-2F9C4C90AAA7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5" custLinFactNeighborY="-2590"/>
      <dgm:spPr/>
      <dgm:t>
        <a:bodyPr/>
        <a:lstStyle/>
        <a:p>
          <a:endParaRPr lang="ru-RU"/>
        </a:p>
      </dgm:t>
    </dgm:pt>
    <dgm:pt modelId="{4F44D4B4-E879-466B-A46E-E7C68B78B2A9}" type="pres">
      <dgm:prSet presAssocID="{0DA046CD-AE0C-416D-9DF5-8273930DE4BC}" presName="img" presStyleLbl="fgImgPlace1" presStyleIdx="0" presStyleCnt="5" custScaleX="30845" custScaleY="7697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5"/>
      <dgm:spPr/>
      <dgm:t>
        <a:bodyPr/>
        <a:lstStyle/>
        <a:p>
          <a:endParaRPr lang="ru-RU"/>
        </a:p>
      </dgm:t>
    </dgm:pt>
    <dgm:pt modelId="{B0BADD53-EBC7-45C4-9500-6D825EBCAF07}" type="pres">
      <dgm:prSet presAssocID="{CCCEC05C-66FD-4A2C-8621-167E7EC37022}" presName="img" presStyleLbl="fgImgPlace1" presStyleIdx="1" presStyleCnt="5" custScaleX="30845" custScaleY="7833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5" custLinFactNeighborX="938" custLinFactNeighborY="4410"/>
      <dgm:spPr/>
      <dgm:t>
        <a:bodyPr/>
        <a:lstStyle/>
        <a:p>
          <a:endParaRPr lang="ru-RU"/>
        </a:p>
      </dgm:t>
    </dgm:pt>
    <dgm:pt modelId="{EE668E06-88AB-4417-9DEE-2CD6E4762141}" type="pres">
      <dgm:prSet presAssocID="{43D170A8-0CD8-4502-B52A-3E61E7EAB653}" presName="img" presStyleLbl="fgImgPlace1" presStyleIdx="2" presStyleCnt="5" custScaleX="30845" custScaleY="7751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5"/>
      <dgm:spPr/>
      <dgm:t>
        <a:bodyPr/>
        <a:lstStyle/>
        <a:p>
          <a:endParaRPr lang="ru-RU"/>
        </a:p>
      </dgm:t>
    </dgm:pt>
    <dgm:pt modelId="{D7F44037-7066-4C1C-B0FD-52C2A9437B8B}" type="pres">
      <dgm:prSet presAssocID="{EDEB43C6-4FFF-4C19-A4A6-73AAB331F9DF}" presName="img" presStyleLbl="fgImgPlace1" presStyleIdx="3" presStyleCnt="5" custScaleX="30845" custScaleY="7780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1259-8D6E-441B-AD9B-2B7D4321A2D3}" type="pres">
      <dgm:prSet presAssocID="{EF154C34-855A-4011-9B83-E7BFD164A430}" presName="spacer" presStyleCnt="0"/>
      <dgm:spPr/>
    </dgm:pt>
    <dgm:pt modelId="{BB421F0A-1CF5-44A8-A69A-77861946F339}" type="pres">
      <dgm:prSet presAssocID="{F0B5F733-03C0-4711-B97F-F393852F38BE}" presName="comp" presStyleCnt="0"/>
      <dgm:spPr/>
    </dgm:pt>
    <dgm:pt modelId="{8AB3096C-9455-4352-ABD1-32DBC925B8EE}" type="pres">
      <dgm:prSet presAssocID="{F0B5F733-03C0-4711-B97F-F393852F38BE}" presName="box" presStyleLbl="node1" presStyleIdx="4" presStyleCnt="5"/>
      <dgm:spPr/>
      <dgm:t>
        <a:bodyPr/>
        <a:lstStyle/>
        <a:p>
          <a:endParaRPr lang="ru-RU"/>
        </a:p>
      </dgm:t>
    </dgm:pt>
    <dgm:pt modelId="{03DC5704-6753-4661-80B8-09B8F8ED3130}" type="pres">
      <dgm:prSet presAssocID="{F0B5F733-03C0-4711-B97F-F393852F38BE}" presName="img" presStyleLbl="fgImgPlace1" presStyleIdx="4" presStyleCnt="5" custScaleX="30845" custScaleY="65567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04122B-1484-4199-991A-B6287FA15F7A}" type="pres">
      <dgm:prSet presAssocID="{F0B5F733-03C0-4711-B97F-F393852F38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D49DD09B-3EDD-42A4-A48C-1B8AE6BF41CE}" type="presOf" srcId="{0DA046CD-AE0C-416D-9DF5-8273930DE4BC}" destId="{62C0E9D1-EA1B-4423-AD9E-1C259AA8C011}" srcOrd="0" destOrd="0" presId="urn:microsoft.com/office/officeart/2005/8/layout/vList4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0F441F2B-488B-459B-BB60-0344445210FB}" type="presOf" srcId="{EDEB43C6-4FFF-4C19-A4A6-73AAB331F9DF}" destId="{ED316F34-2CDD-40B3-8A58-117248278761}" srcOrd="1" destOrd="0" presId="urn:microsoft.com/office/officeart/2005/8/layout/vList4"/>
    <dgm:cxn modelId="{BA6E7FEC-40FC-499C-BE6C-A31A21F80647}" type="presOf" srcId="{CCCEC05C-66FD-4A2C-8621-167E7EC37022}" destId="{691EC95F-A087-43C5-9F79-7DB323DBEB55}" srcOrd="0" destOrd="0" presId="urn:microsoft.com/office/officeart/2005/8/layout/vList4"/>
    <dgm:cxn modelId="{FD78463F-1AF5-439D-9DF0-6122A4E53154}" type="presOf" srcId="{CCCEC05C-66FD-4A2C-8621-167E7EC37022}" destId="{2B12BCFB-894C-43B7-8235-B9E2F9CCAEC5}" srcOrd="1" destOrd="0" presId="urn:microsoft.com/office/officeart/2005/8/layout/vList4"/>
    <dgm:cxn modelId="{95D9E9D0-789B-4B67-8E12-5B326487B419}" type="presOf" srcId="{F0B5F733-03C0-4711-B97F-F393852F38BE}" destId="{2004122B-1484-4199-991A-B6287FA15F7A}" srcOrd="1" destOrd="0" presId="urn:microsoft.com/office/officeart/2005/8/layout/vList4"/>
    <dgm:cxn modelId="{77BDD601-8C12-4BCC-876D-2F9C4C90AAA7}" srcId="{CAEDC2A0-F284-4BA5-A7C4-10FAB8CB991D}" destId="{F0B5F733-03C0-4711-B97F-F393852F38BE}" srcOrd="4" destOrd="0" parTransId="{E881BA25-BC35-405D-9798-661838935F12}" sibTransId="{04901955-21FD-4354-852D-F54498BC5D81}"/>
    <dgm:cxn modelId="{BDABABF6-A738-4A85-B81C-F072856D0555}" type="presOf" srcId="{43D170A8-0CD8-4502-B52A-3E61E7EAB653}" destId="{B98F92E6-EBC8-44B1-A20A-D4412D85EA75}" srcOrd="1" destOrd="0" presId="urn:microsoft.com/office/officeart/2005/8/layout/vList4"/>
    <dgm:cxn modelId="{0811D843-EDD7-49EB-BE7E-405FB7CCEC44}" type="presOf" srcId="{0DA046CD-AE0C-416D-9DF5-8273930DE4BC}" destId="{99B686C0-6975-459B-AD9D-73351288EF33}" srcOrd="1" destOrd="0" presId="urn:microsoft.com/office/officeart/2005/8/layout/vList4"/>
    <dgm:cxn modelId="{AC19E85A-1BD4-4468-87DD-875F662AD10B}" type="presOf" srcId="{43D170A8-0CD8-4502-B52A-3E61E7EAB653}" destId="{C47CBA5B-EBE4-4190-935B-AE2622AD929B}" srcOrd="0" destOrd="0" presId="urn:microsoft.com/office/officeart/2005/8/layout/vList4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02FA3A41-9A09-4322-9AF0-25A7B4A44B28}" type="presOf" srcId="{CAEDC2A0-F284-4BA5-A7C4-10FAB8CB991D}" destId="{1726A4AB-3F8F-485F-9678-7FD3FAE210A9}" srcOrd="0" destOrd="0" presId="urn:microsoft.com/office/officeart/2005/8/layout/vList4"/>
    <dgm:cxn modelId="{A115E20A-F90F-4C8E-B95C-D6AD84068140}" type="presOf" srcId="{EDEB43C6-4FFF-4C19-A4A6-73AAB331F9DF}" destId="{CFDF101D-A709-46F9-9122-9AC36B02BB70}" srcOrd="0" destOrd="0" presId="urn:microsoft.com/office/officeart/2005/8/layout/vList4"/>
    <dgm:cxn modelId="{C6881BDF-2A82-4283-B1FC-C9799D407B9B}" type="presOf" srcId="{F0B5F733-03C0-4711-B97F-F393852F38BE}" destId="{8AB3096C-9455-4352-ABD1-32DBC925B8EE}" srcOrd="0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D7C11AB9-1EEC-492F-903E-52B832DC60C8}" type="presParOf" srcId="{1726A4AB-3F8F-485F-9678-7FD3FAE210A9}" destId="{468FF495-4848-4C14-97A9-4C6EC832A8C6}" srcOrd="0" destOrd="0" presId="urn:microsoft.com/office/officeart/2005/8/layout/vList4"/>
    <dgm:cxn modelId="{9D556CE4-9D50-4041-841C-5BC6BB093E3F}" type="presParOf" srcId="{468FF495-4848-4C14-97A9-4C6EC832A8C6}" destId="{62C0E9D1-EA1B-4423-AD9E-1C259AA8C011}" srcOrd="0" destOrd="0" presId="urn:microsoft.com/office/officeart/2005/8/layout/vList4"/>
    <dgm:cxn modelId="{0B39B5E4-46E4-4715-B863-9427E9CAD486}" type="presParOf" srcId="{468FF495-4848-4C14-97A9-4C6EC832A8C6}" destId="{4F44D4B4-E879-466B-A46E-E7C68B78B2A9}" srcOrd="1" destOrd="0" presId="urn:microsoft.com/office/officeart/2005/8/layout/vList4"/>
    <dgm:cxn modelId="{8EE69C5E-8FBC-49AE-BB9E-CEE2118CB728}" type="presParOf" srcId="{468FF495-4848-4C14-97A9-4C6EC832A8C6}" destId="{99B686C0-6975-459B-AD9D-73351288EF33}" srcOrd="2" destOrd="0" presId="urn:microsoft.com/office/officeart/2005/8/layout/vList4"/>
    <dgm:cxn modelId="{CF8D6F16-D0C2-42E7-9F1A-2DFD4B3B29F3}" type="presParOf" srcId="{1726A4AB-3F8F-485F-9678-7FD3FAE210A9}" destId="{2FC79830-258D-4EA6-ADA7-17A3F92B6F43}" srcOrd="1" destOrd="0" presId="urn:microsoft.com/office/officeart/2005/8/layout/vList4"/>
    <dgm:cxn modelId="{FEA43463-FDCD-404A-A707-015E5AF3B2C1}" type="presParOf" srcId="{1726A4AB-3F8F-485F-9678-7FD3FAE210A9}" destId="{E09D1F46-CFB7-4DF2-9A23-7130F8AF7683}" srcOrd="2" destOrd="0" presId="urn:microsoft.com/office/officeart/2005/8/layout/vList4"/>
    <dgm:cxn modelId="{695C73AB-2D95-4998-AFCC-56CD639CB808}" type="presParOf" srcId="{E09D1F46-CFB7-4DF2-9A23-7130F8AF7683}" destId="{691EC95F-A087-43C5-9F79-7DB323DBEB55}" srcOrd="0" destOrd="0" presId="urn:microsoft.com/office/officeart/2005/8/layout/vList4"/>
    <dgm:cxn modelId="{4F432D49-73A3-4C89-82E8-B25E559B0544}" type="presParOf" srcId="{E09D1F46-CFB7-4DF2-9A23-7130F8AF7683}" destId="{B0BADD53-EBC7-45C4-9500-6D825EBCAF07}" srcOrd="1" destOrd="0" presId="urn:microsoft.com/office/officeart/2005/8/layout/vList4"/>
    <dgm:cxn modelId="{C03C0F9F-35AF-4E2C-A9D3-BB6A461372B8}" type="presParOf" srcId="{E09D1F46-CFB7-4DF2-9A23-7130F8AF7683}" destId="{2B12BCFB-894C-43B7-8235-B9E2F9CCAEC5}" srcOrd="2" destOrd="0" presId="urn:microsoft.com/office/officeart/2005/8/layout/vList4"/>
    <dgm:cxn modelId="{9B0E8CB0-77BA-4BA3-A7C0-10370DF37F2C}" type="presParOf" srcId="{1726A4AB-3F8F-485F-9678-7FD3FAE210A9}" destId="{AB9C1EC9-81AF-46A3-9479-055C02099DB3}" srcOrd="3" destOrd="0" presId="urn:microsoft.com/office/officeart/2005/8/layout/vList4"/>
    <dgm:cxn modelId="{48702F48-F7DB-4D55-9C08-122071F83FED}" type="presParOf" srcId="{1726A4AB-3F8F-485F-9678-7FD3FAE210A9}" destId="{3087C6C7-D8CF-4BC0-9E01-018EB52B1D3C}" srcOrd="4" destOrd="0" presId="urn:microsoft.com/office/officeart/2005/8/layout/vList4"/>
    <dgm:cxn modelId="{0C1E09B6-4244-46D3-A946-C47AABEED24C}" type="presParOf" srcId="{3087C6C7-D8CF-4BC0-9E01-018EB52B1D3C}" destId="{C47CBA5B-EBE4-4190-935B-AE2622AD929B}" srcOrd="0" destOrd="0" presId="urn:microsoft.com/office/officeart/2005/8/layout/vList4"/>
    <dgm:cxn modelId="{42DDF6F4-F6DC-42CF-A6DE-3D27C29190F7}" type="presParOf" srcId="{3087C6C7-D8CF-4BC0-9E01-018EB52B1D3C}" destId="{EE668E06-88AB-4417-9DEE-2CD6E4762141}" srcOrd="1" destOrd="0" presId="urn:microsoft.com/office/officeart/2005/8/layout/vList4"/>
    <dgm:cxn modelId="{F5E361AA-6C7B-45C9-A6B1-FDCF16AABB59}" type="presParOf" srcId="{3087C6C7-D8CF-4BC0-9E01-018EB52B1D3C}" destId="{B98F92E6-EBC8-44B1-A20A-D4412D85EA75}" srcOrd="2" destOrd="0" presId="urn:microsoft.com/office/officeart/2005/8/layout/vList4"/>
    <dgm:cxn modelId="{3043216F-39F7-4F20-B9B3-AA6C2FCCF919}" type="presParOf" srcId="{1726A4AB-3F8F-485F-9678-7FD3FAE210A9}" destId="{D442EBAA-1895-45DE-91F9-F02023352017}" srcOrd="5" destOrd="0" presId="urn:microsoft.com/office/officeart/2005/8/layout/vList4"/>
    <dgm:cxn modelId="{141C4497-C5CB-4269-A061-BF3562D1495A}" type="presParOf" srcId="{1726A4AB-3F8F-485F-9678-7FD3FAE210A9}" destId="{A2FBB705-5BFA-45F8-8681-A9FC82BB8B20}" srcOrd="6" destOrd="0" presId="urn:microsoft.com/office/officeart/2005/8/layout/vList4"/>
    <dgm:cxn modelId="{46234516-5BF2-4533-A5C9-743A95B4406B}" type="presParOf" srcId="{A2FBB705-5BFA-45F8-8681-A9FC82BB8B20}" destId="{CFDF101D-A709-46F9-9122-9AC36B02BB70}" srcOrd="0" destOrd="0" presId="urn:microsoft.com/office/officeart/2005/8/layout/vList4"/>
    <dgm:cxn modelId="{1F9D4B7D-15E8-48D2-98BF-2DA8F86BD835}" type="presParOf" srcId="{A2FBB705-5BFA-45F8-8681-A9FC82BB8B20}" destId="{D7F44037-7066-4C1C-B0FD-52C2A9437B8B}" srcOrd="1" destOrd="0" presId="urn:microsoft.com/office/officeart/2005/8/layout/vList4"/>
    <dgm:cxn modelId="{04AC8B12-411B-44F9-9485-95756057FBBA}" type="presParOf" srcId="{A2FBB705-5BFA-45F8-8681-A9FC82BB8B20}" destId="{ED316F34-2CDD-40B3-8A58-117248278761}" srcOrd="2" destOrd="0" presId="urn:microsoft.com/office/officeart/2005/8/layout/vList4"/>
    <dgm:cxn modelId="{526E7678-B0F3-4C3A-8E7F-38253DF05D09}" type="presParOf" srcId="{1726A4AB-3F8F-485F-9678-7FD3FAE210A9}" destId="{1E521259-8D6E-441B-AD9B-2B7D4321A2D3}" srcOrd="7" destOrd="0" presId="urn:microsoft.com/office/officeart/2005/8/layout/vList4"/>
    <dgm:cxn modelId="{522A28F1-D343-49B2-8799-52FFCE889C88}" type="presParOf" srcId="{1726A4AB-3F8F-485F-9678-7FD3FAE210A9}" destId="{BB421F0A-1CF5-44A8-A69A-77861946F339}" srcOrd="8" destOrd="0" presId="urn:microsoft.com/office/officeart/2005/8/layout/vList4"/>
    <dgm:cxn modelId="{C4129323-9C3F-46F9-9333-FFD4DA74A623}" type="presParOf" srcId="{BB421F0A-1CF5-44A8-A69A-77861946F339}" destId="{8AB3096C-9455-4352-ABD1-32DBC925B8EE}" srcOrd="0" destOrd="0" presId="urn:microsoft.com/office/officeart/2005/8/layout/vList4"/>
    <dgm:cxn modelId="{8CC86648-D2FE-4D92-8E94-B9C2ACE5133E}" type="presParOf" srcId="{BB421F0A-1CF5-44A8-A69A-77861946F339}" destId="{03DC5704-6753-4661-80B8-09B8F8ED3130}" srcOrd="1" destOrd="0" presId="urn:microsoft.com/office/officeart/2005/8/layout/vList4"/>
    <dgm:cxn modelId="{5DB23E41-2858-4BBD-AE13-2700F80ADD8D}" type="presParOf" srcId="{BB421F0A-1CF5-44A8-A69A-77861946F339}" destId="{2004122B-1484-4199-991A-B6287FA15F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8E57B-6E51-40D1-86B7-830BCB569C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6CBBC-3FE2-4FD9-938F-363CE49133D8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Сетевое взаимодействие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0B176786-4F3F-4294-B350-CE3B404E38E1}" type="parTrans" cxnId="{B5C20FB2-E6C1-44ED-9EEE-38069B4C8FCC}">
      <dgm:prSet/>
      <dgm:spPr/>
      <dgm:t>
        <a:bodyPr/>
        <a:lstStyle/>
        <a:p>
          <a:endParaRPr lang="ru-RU"/>
        </a:p>
      </dgm:t>
    </dgm:pt>
    <dgm:pt modelId="{75074C1C-BE16-4DEF-BC18-B4C29C38FC01}" type="sibTrans" cxnId="{B5C20FB2-E6C1-44ED-9EEE-38069B4C8FCC}">
      <dgm:prSet/>
      <dgm:spPr/>
      <dgm:t>
        <a:bodyPr/>
        <a:lstStyle/>
        <a:p>
          <a:endParaRPr lang="ru-RU"/>
        </a:p>
      </dgm:t>
    </dgm:pt>
    <dgm:pt modelId="{06A8D6DB-A8AB-4182-98DE-E1AC045A83E5}" type="asst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НИИСИ РАН </a:t>
          </a:r>
        </a:p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300" b="1" dirty="0" smtClean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dirty="0" smtClean="0"/>
            <a:t>)</a:t>
          </a:r>
          <a:endParaRPr lang="ru-RU" sz="1100" b="1" dirty="0" smtClean="0">
            <a:latin typeface="Arial" pitchFamily="34" charset="0"/>
            <a:cs typeface="Arial" pitchFamily="34" charset="0"/>
          </a:endParaRP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6FA4425-A026-4F20-B671-DBB2856B0A9F}" type="parTrans" cxnId="{B63AE6FF-F004-4A33-97E6-672C1B389703}">
      <dgm:prSet/>
      <dgm:spPr/>
      <dgm:t>
        <a:bodyPr/>
        <a:lstStyle/>
        <a:p>
          <a:endParaRPr lang="ru-RU"/>
        </a:p>
      </dgm:t>
    </dgm:pt>
    <dgm:pt modelId="{5E8B8E82-C856-4E1E-B667-9471F3AD98C1}" type="sibTrans" cxnId="{B63AE6FF-F004-4A33-97E6-672C1B389703}">
      <dgm:prSet/>
      <dgm:spPr/>
      <dgm:t>
        <a:bodyPr/>
        <a:lstStyle/>
        <a:p>
          <a:endParaRPr lang="ru-RU"/>
        </a:p>
      </dgm:t>
    </dgm:pt>
    <dgm:pt modelId="{9BCB835A-A329-4292-9838-C05761F55722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7F691FBB-EDD6-40D4-B8C0-DDB19F5F2DB7}" type="parTrans" cxnId="{36D5C05B-53FB-4A30-AA39-9A66CC57995C}">
      <dgm:prSet/>
      <dgm:spPr/>
      <dgm:t>
        <a:bodyPr/>
        <a:lstStyle/>
        <a:p>
          <a:endParaRPr lang="ru-RU"/>
        </a:p>
      </dgm:t>
    </dgm:pt>
    <dgm:pt modelId="{49CBB737-05F4-4CA8-AC37-59063B07D6CD}" type="sibTrans" cxnId="{36D5C05B-53FB-4A30-AA39-9A66CC57995C}">
      <dgm:prSet/>
      <dgm:spPr/>
      <dgm:t>
        <a:bodyPr/>
        <a:lstStyle/>
        <a:p>
          <a:endParaRPr lang="ru-RU"/>
        </a:p>
      </dgm:t>
    </dgm:pt>
    <dgm:pt modelId="{FE6765A9-AF78-430D-97A0-4CBC2B79ED1C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dirty="0" err="1" smtClean="0">
              <a:latin typeface="Arial" pitchFamily="34" charset="0"/>
              <a:cs typeface="Arial" pitchFamily="34" charset="0"/>
            </a:rPr>
            <a:t>г.Армавира</a:t>
          </a:r>
          <a:endParaRPr lang="ru-RU" sz="1100" b="1" dirty="0" smtClean="0">
            <a:latin typeface="Arial" pitchFamily="34" charset="0"/>
            <a:cs typeface="Arial" pitchFamily="34" charset="0"/>
          </a:endParaRP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№3,7,10,18,25,54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AA1679E6-AC14-4E08-A80C-7037428C00B9}" type="parTrans" cxnId="{284026CB-69E2-4A60-8860-BB1C776C4CAD}">
      <dgm:prSet/>
      <dgm:spPr/>
      <dgm:t>
        <a:bodyPr/>
        <a:lstStyle/>
        <a:p>
          <a:endParaRPr lang="ru-RU"/>
        </a:p>
      </dgm:t>
    </dgm:pt>
    <dgm:pt modelId="{DCD78378-3DF5-4D92-9641-8481842D683E}" type="sibTrans" cxnId="{284026CB-69E2-4A60-8860-BB1C776C4CAD}">
      <dgm:prSet/>
      <dgm:spPr/>
      <dgm:t>
        <a:bodyPr/>
        <a:lstStyle/>
        <a:p>
          <a:endParaRPr lang="ru-RU"/>
        </a:p>
      </dgm:t>
    </dgm:pt>
    <dgm:pt modelId="{E029EE3C-4051-4180-B610-07F0E2B59455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ГБОУ ИРО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9C789212-15B2-4ABF-BAF7-8A35B8142422}" type="parTrans" cxnId="{E6179DA7-2197-4819-86A3-5C79FDA30DD2}">
      <dgm:prSet/>
      <dgm:spPr/>
      <dgm:t>
        <a:bodyPr/>
        <a:lstStyle/>
        <a:p>
          <a:endParaRPr lang="ru-RU"/>
        </a:p>
      </dgm:t>
    </dgm:pt>
    <dgm:pt modelId="{4D10A846-7BFC-4E2C-B1C9-5651376AE175}" type="sibTrans" cxnId="{E6179DA7-2197-4819-86A3-5C79FDA30DD2}">
      <dgm:prSet/>
      <dgm:spPr/>
      <dgm:t>
        <a:bodyPr/>
        <a:lstStyle/>
        <a:p>
          <a:endParaRPr lang="ru-RU"/>
        </a:p>
      </dgm:t>
    </dgm:pt>
    <dgm:pt modelId="{B8DB4431-E6EB-445B-8C4A-8EC151BCFA2F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ГБОУ ВПО АГПУ</a:t>
          </a:r>
        </a:p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0E237C2-E3E6-4157-85C9-5E8BCF7DC2CC}" type="parTrans" cxnId="{74C38A54-47FA-44D1-97E7-B09B731CECC4}">
      <dgm:prSet/>
      <dgm:spPr/>
      <dgm:t>
        <a:bodyPr/>
        <a:lstStyle/>
        <a:p>
          <a:endParaRPr lang="ru-RU"/>
        </a:p>
      </dgm:t>
    </dgm:pt>
    <dgm:pt modelId="{D652256D-5520-4628-A1DE-B6E162631681}" type="sibTrans" cxnId="{74C38A54-47FA-44D1-97E7-B09B731CECC4}">
      <dgm:prSet/>
      <dgm:spPr/>
      <dgm:t>
        <a:bodyPr/>
        <a:lstStyle/>
        <a:p>
          <a:endParaRPr lang="ru-RU"/>
        </a:p>
      </dgm:t>
    </dgm:pt>
    <dgm:pt modelId="{26A4D7E8-C5C2-45C8-B0B5-628BCD62FC00}" type="pres">
      <dgm:prSet presAssocID="{CB28E57B-6E51-40D1-86B7-830BCB569C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5E4229-1C4B-4A28-A95B-C51AC0F2D6D3}" type="pres">
      <dgm:prSet presAssocID="{5C86CBBC-3FE2-4FD9-938F-363CE49133D8}" presName="hierRoot1" presStyleCnt="0">
        <dgm:presLayoutVars>
          <dgm:hierBranch val="init"/>
        </dgm:presLayoutVars>
      </dgm:prSet>
      <dgm:spPr/>
    </dgm:pt>
    <dgm:pt modelId="{20B627C1-8602-46C7-8695-8C43A2927C77}" type="pres">
      <dgm:prSet presAssocID="{5C86CBBC-3FE2-4FD9-938F-363CE49133D8}" presName="rootComposite1" presStyleCnt="0"/>
      <dgm:spPr/>
    </dgm:pt>
    <dgm:pt modelId="{2A97C9E9-91FF-4CC8-AB82-A403183FF219}" type="pres">
      <dgm:prSet presAssocID="{5C86CBBC-3FE2-4FD9-938F-363CE49133D8}" presName="rootText1" presStyleLbl="node0" presStyleIdx="0" presStyleCnt="2" custScaleX="136613" custScaleY="54449" custLinFactNeighborX="0" custLinFactNeighborY="-65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814AE-1C87-4953-A0AC-6AFF5C5338C3}" type="pres">
      <dgm:prSet presAssocID="{5C86CBBC-3FE2-4FD9-938F-363CE49133D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7A0201-99A9-4AC6-B428-9CE79B2AD8D2}" type="pres">
      <dgm:prSet presAssocID="{5C86CBBC-3FE2-4FD9-938F-363CE49133D8}" presName="hierChild2" presStyleCnt="0"/>
      <dgm:spPr/>
    </dgm:pt>
    <dgm:pt modelId="{B05646C5-4607-497B-9012-28D94D53488A}" type="pres">
      <dgm:prSet presAssocID="{AA1679E6-AC14-4E08-A80C-7037428C00B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DC82652-580B-4FB9-8C85-008942BCA8DC}" type="pres">
      <dgm:prSet presAssocID="{FE6765A9-AF78-430D-97A0-4CBC2B79ED1C}" presName="hierRoot2" presStyleCnt="0">
        <dgm:presLayoutVars>
          <dgm:hierBranch val="init"/>
        </dgm:presLayoutVars>
      </dgm:prSet>
      <dgm:spPr/>
    </dgm:pt>
    <dgm:pt modelId="{5CC04553-7A54-4647-B033-935A0A00DEC6}" type="pres">
      <dgm:prSet presAssocID="{FE6765A9-AF78-430D-97A0-4CBC2B79ED1C}" presName="rootComposite" presStyleCnt="0"/>
      <dgm:spPr/>
    </dgm:pt>
    <dgm:pt modelId="{4B730B44-8C55-45DB-BEDB-6D965FB33618}" type="pres">
      <dgm:prSet presAssocID="{FE6765A9-AF78-430D-97A0-4CBC2B79ED1C}" presName="rootText" presStyleLbl="node2" presStyleIdx="0" presStyleCnt="3" custScaleX="108437" custScaleY="100968" custLinFactNeighborX="11112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0EBF8-3867-459D-BE9C-37A1B4B1FDD3}" type="pres">
      <dgm:prSet presAssocID="{FE6765A9-AF78-430D-97A0-4CBC2B79ED1C}" presName="rootConnector" presStyleLbl="node2" presStyleIdx="0" presStyleCnt="3"/>
      <dgm:spPr/>
      <dgm:t>
        <a:bodyPr/>
        <a:lstStyle/>
        <a:p>
          <a:endParaRPr lang="ru-RU"/>
        </a:p>
      </dgm:t>
    </dgm:pt>
    <dgm:pt modelId="{07FC6DEF-114D-458E-A7BE-D024DA0E8595}" type="pres">
      <dgm:prSet presAssocID="{FE6765A9-AF78-430D-97A0-4CBC2B79ED1C}" presName="hierChild4" presStyleCnt="0"/>
      <dgm:spPr/>
    </dgm:pt>
    <dgm:pt modelId="{E2BB0ABA-98A8-4CD2-A5B3-509D646BA491}" type="pres">
      <dgm:prSet presAssocID="{FE6765A9-AF78-430D-97A0-4CBC2B79ED1C}" presName="hierChild5" presStyleCnt="0"/>
      <dgm:spPr/>
    </dgm:pt>
    <dgm:pt modelId="{DCC1C488-1E88-4994-A5A6-7C885F87DD51}" type="pres">
      <dgm:prSet presAssocID="{7F691FBB-EDD6-40D4-B8C0-DDB19F5F2DB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F08CECC-1004-436F-9B90-AFB350CA0141}" type="pres">
      <dgm:prSet presAssocID="{9BCB835A-A329-4292-9838-C05761F55722}" presName="hierRoot2" presStyleCnt="0">
        <dgm:presLayoutVars>
          <dgm:hierBranch val="init"/>
        </dgm:presLayoutVars>
      </dgm:prSet>
      <dgm:spPr/>
    </dgm:pt>
    <dgm:pt modelId="{FFF844B0-1772-4AB5-B075-556262C5B08D}" type="pres">
      <dgm:prSet presAssocID="{9BCB835A-A329-4292-9838-C05761F55722}" presName="rootComposite" presStyleCnt="0"/>
      <dgm:spPr/>
    </dgm:pt>
    <dgm:pt modelId="{E1C4DCEB-B89D-4DB9-93C2-845BB0631694}" type="pres">
      <dgm:prSet presAssocID="{9BCB835A-A329-4292-9838-C05761F55722}" presName="rootText" presStyleLbl="node2" presStyleIdx="1" presStyleCnt="3" custLinFactNeighborX="89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ED91C3-FBB6-4092-BDF6-2134EC1FBFC6}" type="pres">
      <dgm:prSet presAssocID="{9BCB835A-A329-4292-9838-C05761F55722}" presName="rootConnector" presStyleLbl="node2" presStyleIdx="1" presStyleCnt="3"/>
      <dgm:spPr/>
      <dgm:t>
        <a:bodyPr/>
        <a:lstStyle/>
        <a:p>
          <a:endParaRPr lang="ru-RU"/>
        </a:p>
      </dgm:t>
    </dgm:pt>
    <dgm:pt modelId="{BA1F6F90-9547-4F49-8924-5E53F8B61673}" type="pres">
      <dgm:prSet presAssocID="{9BCB835A-A329-4292-9838-C05761F55722}" presName="hierChild4" presStyleCnt="0"/>
      <dgm:spPr/>
    </dgm:pt>
    <dgm:pt modelId="{65FCB3C5-0DB5-4798-A291-9A013D2D846B}" type="pres">
      <dgm:prSet presAssocID="{9BCB835A-A329-4292-9838-C05761F55722}" presName="hierChild5" presStyleCnt="0"/>
      <dgm:spPr/>
    </dgm:pt>
    <dgm:pt modelId="{CB880008-2697-4CE6-A5C9-2E31D2E929A0}" type="pres">
      <dgm:prSet presAssocID="{F0E237C2-E3E6-4157-85C9-5E8BCF7DC2C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ABAD184-8E7D-4B8A-BA7E-F3455C1F5ACD}" type="pres">
      <dgm:prSet presAssocID="{B8DB4431-E6EB-445B-8C4A-8EC151BCFA2F}" presName="hierRoot2" presStyleCnt="0">
        <dgm:presLayoutVars>
          <dgm:hierBranch val="init"/>
        </dgm:presLayoutVars>
      </dgm:prSet>
      <dgm:spPr/>
    </dgm:pt>
    <dgm:pt modelId="{F41B5160-3C1B-49BF-9A3E-988DD293B8A6}" type="pres">
      <dgm:prSet presAssocID="{B8DB4431-E6EB-445B-8C4A-8EC151BCFA2F}" presName="rootComposite" presStyleCnt="0"/>
      <dgm:spPr/>
    </dgm:pt>
    <dgm:pt modelId="{F8CC170F-4F60-476B-AB5A-F96F96F6EFBA}" type="pres">
      <dgm:prSet presAssocID="{B8DB4431-E6EB-445B-8C4A-8EC151BCFA2F}" presName="rootText" presStyleLbl="node2" presStyleIdx="2" presStyleCnt="3" custScaleX="89643" custScaleY="96665" custLinFactNeighborX="-7972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67A59-A25B-458A-8F9E-A479B530D97D}" type="pres">
      <dgm:prSet presAssocID="{B8DB4431-E6EB-445B-8C4A-8EC151BCFA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C8635CF8-4B8A-48D2-90D2-6D6B740C0E71}" type="pres">
      <dgm:prSet presAssocID="{B8DB4431-E6EB-445B-8C4A-8EC151BCFA2F}" presName="hierChild4" presStyleCnt="0"/>
      <dgm:spPr/>
    </dgm:pt>
    <dgm:pt modelId="{24975C96-4F1C-4008-9C9C-3D5931C4564C}" type="pres">
      <dgm:prSet presAssocID="{B8DB4431-E6EB-445B-8C4A-8EC151BCFA2F}" presName="hierChild5" presStyleCnt="0"/>
      <dgm:spPr/>
    </dgm:pt>
    <dgm:pt modelId="{3026AC4B-0F8F-42A0-9929-5F0772F91739}" type="pres">
      <dgm:prSet presAssocID="{5C86CBBC-3FE2-4FD9-938F-363CE49133D8}" presName="hierChild3" presStyleCnt="0"/>
      <dgm:spPr/>
    </dgm:pt>
    <dgm:pt modelId="{34A1C8BD-4E64-435D-BD5E-434C9BBE790E}" type="pres">
      <dgm:prSet presAssocID="{F6FA4425-A026-4F20-B671-DBB2856B0A9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5EE0811-7947-4649-BCD5-A7C47ACE05F1}" type="pres">
      <dgm:prSet presAssocID="{06A8D6DB-A8AB-4182-98DE-E1AC045A83E5}" presName="hierRoot3" presStyleCnt="0">
        <dgm:presLayoutVars>
          <dgm:hierBranch val="init"/>
        </dgm:presLayoutVars>
      </dgm:prSet>
      <dgm:spPr/>
    </dgm:pt>
    <dgm:pt modelId="{C3D595AB-B3CB-407C-8C10-09747BA233C6}" type="pres">
      <dgm:prSet presAssocID="{06A8D6DB-A8AB-4182-98DE-E1AC045A83E5}" presName="rootComposite3" presStyleCnt="0"/>
      <dgm:spPr/>
    </dgm:pt>
    <dgm:pt modelId="{83A62882-C4C6-41F5-B1C5-7F55D289A0CA}" type="pres">
      <dgm:prSet presAssocID="{06A8D6DB-A8AB-4182-98DE-E1AC045A83E5}" presName="rootText3" presStyleLbl="asst1" presStyleIdx="0" presStyleCnt="1" custScaleX="121899" custScaleY="172016" custLinFactNeighborX="530" custLinFactNeighborY="-17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29686-DA65-4B9F-B40D-15BDF3EFEB63}" type="pres">
      <dgm:prSet presAssocID="{06A8D6DB-A8AB-4182-98DE-E1AC045A83E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B3CAA84-871D-4498-A1B3-C3EA592AC47C}" type="pres">
      <dgm:prSet presAssocID="{06A8D6DB-A8AB-4182-98DE-E1AC045A83E5}" presName="hierChild6" presStyleCnt="0"/>
      <dgm:spPr/>
    </dgm:pt>
    <dgm:pt modelId="{69209789-32D0-47F8-9B46-8E5ABF997848}" type="pres">
      <dgm:prSet presAssocID="{06A8D6DB-A8AB-4182-98DE-E1AC045A83E5}" presName="hierChild7" presStyleCnt="0"/>
      <dgm:spPr/>
    </dgm:pt>
    <dgm:pt modelId="{37F8D895-AD41-44B1-88A7-32394D0E1749}" type="pres">
      <dgm:prSet presAssocID="{E029EE3C-4051-4180-B610-07F0E2B59455}" presName="hierRoot1" presStyleCnt="0">
        <dgm:presLayoutVars>
          <dgm:hierBranch val="init"/>
        </dgm:presLayoutVars>
      </dgm:prSet>
      <dgm:spPr/>
    </dgm:pt>
    <dgm:pt modelId="{F7388389-D1B1-4CD5-9219-2EF2729320FF}" type="pres">
      <dgm:prSet presAssocID="{E029EE3C-4051-4180-B610-07F0E2B59455}" presName="rootComposite1" presStyleCnt="0"/>
      <dgm:spPr/>
    </dgm:pt>
    <dgm:pt modelId="{AF4F6692-7E97-4840-81FC-A46D63566109}" type="pres">
      <dgm:prSet presAssocID="{E029EE3C-4051-4180-B610-07F0E2B59455}" presName="rootText1" presStyleLbl="node0" presStyleIdx="1" presStyleCnt="2" custScaleX="89729" custScaleY="75653" custLinFactNeighborX="-78344" custLinFactNeighborY="7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5B4A0-091C-4949-B12A-1077359B5553}" type="pres">
      <dgm:prSet presAssocID="{E029EE3C-4051-4180-B610-07F0E2B594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2E12549-8654-4875-A210-7097B2EB4813}" type="pres">
      <dgm:prSet presAssocID="{E029EE3C-4051-4180-B610-07F0E2B59455}" presName="hierChild2" presStyleCnt="0"/>
      <dgm:spPr/>
    </dgm:pt>
    <dgm:pt modelId="{9E185AEC-D8E6-4111-A39D-5FCC32600D4A}" type="pres">
      <dgm:prSet presAssocID="{E029EE3C-4051-4180-B610-07F0E2B59455}" presName="hierChild3" presStyleCnt="0"/>
      <dgm:spPr/>
    </dgm:pt>
  </dgm:ptLst>
  <dgm:cxnLst>
    <dgm:cxn modelId="{8C8A4A47-7DA7-48E1-AC28-5100CADD7CF8}" type="presOf" srcId="{AA1679E6-AC14-4E08-A80C-7037428C00B9}" destId="{B05646C5-4607-497B-9012-28D94D53488A}" srcOrd="0" destOrd="0" presId="urn:microsoft.com/office/officeart/2005/8/layout/orgChart1"/>
    <dgm:cxn modelId="{B63AE6FF-F004-4A33-97E6-672C1B389703}" srcId="{5C86CBBC-3FE2-4FD9-938F-363CE49133D8}" destId="{06A8D6DB-A8AB-4182-98DE-E1AC045A83E5}" srcOrd="0" destOrd="0" parTransId="{F6FA4425-A026-4F20-B671-DBB2856B0A9F}" sibTransId="{5E8B8E82-C856-4E1E-B667-9471F3AD98C1}"/>
    <dgm:cxn modelId="{384EA73E-1CA6-4A22-AE06-A97EC07DA6E5}" type="presOf" srcId="{06A8D6DB-A8AB-4182-98DE-E1AC045A83E5}" destId="{CAE29686-DA65-4B9F-B40D-15BDF3EFEB63}" srcOrd="1" destOrd="0" presId="urn:microsoft.com/office/officeart/2005/8/layout/orgChart1"/>
    <dgm:cxn modelId="{7E5028B4-8B92-45CE-B150-A117DF7D7301}" type="presOf" srcId="{9BCB835A-A329-4292-9838-C05761F55722}" destId="{E1C4DCEB-B89D-4DB9-93C2-845BB0631694}" srcOrd="0" destOrd="0" presId="urn:microsoft.com/office/officeart/2005/8/layout/orgChart1"/>
    <dgm:cxn modelId="{719E129C-7659-441E-AF5A-A6ED7D5CDA74}" type="presOf" srcId="{5C86CBBC-3FE2-4FD9-938F-363CE49133D8}" destId="{2A97C9E9-91FF-4CC8-AB82-A403183FF219}" srcOrd="0" destOrd="0" presId="urn:microsoft.com/office/officeart/2005/8/layout/orgChart1"/>
    <dgm:cxn modelId="{0ECCAD14-4506-4E6B-9251-6303A8D9A24A}" type="presOf" srcId="{B8DB4431-E6EB-445B-8C4A-8EC151BCFA2F}" destId="{F8CC170F-4F60-476B-AB5A-F96F96F6EFBA}" srcOrd="0" destOrd="0" presId="urn:microsoft.com/office/officeart/2005/8/layout/orgChart1"/>
    <dgm:cxn modelId="{C8EB92F3-F776-4CEE-ADBC-342EBE698D18}" type="presOf" srcId="{9BCB835A-A329-4292-9838-C05761F55722}" destId="{77ED91C3-FBB6-4092-BDF6-2134EC1FBFC6}" srcOrd="1" destOrd="0" presId="urn:microsoft.com/office/officeart/2005/8/layout/orgChart1"/>
    <dgm:cxn modelId="{284026CB-69E2-4A60-8860-BB1C776C4CAD}" srcId="{5C86CBBC-3FE2-4FD9-938F-363CE49133D8}" destId="{FE6765A9-AF78-430D-97A0-4CBC2B79ED1C}" srcOrd="1" destOrd="0" parTransId="{AA1679E6-AC14-4E08-A80C-7037428C00B9}" sibTransId="{DCD78378-3DF5-4D92-9641-8481842D683E}"/>
    <dgm:cxn modelId="{E6179DA7-2197-4819-86A3-5C79FDA30DD2}" srcId="{CB28E57B-6E51-40D1-86B7-830BCB569CD9}" destId="{E029EE3C-4051-4180-B610-07F0E2B59455}" srcOrd="1" destOrd="0" parTransId="{9C789212-15B2-4ABF-BAF7-8A35B8142422}" sibTransId="{4D10A846-7BFC-4E2C-B1C9-5651376AE175}"/>
    <dgm:cxn modelId="{2E13CD36-712B-4270-AC05-6577ED17F0FA}" type="presOf" srcId="{06A8D6DB-A8AB-4182-98DE-E1AC045A83E5}" destId="{83A62882-C4C6-41F5-B1C5-7F55D289A0CA}" srcOrd="0" destOrd="0" presId="urn:microsoft.com/office/officeart/2005/8/layout/orgChart1"/>
    <dgm:cxn modelId="{FE77621F-C651-44CF-9039-20334FA64633}" type="presOf" srcId="{5C86CBBC-3FE2-4FD9-938F-363CE49133D8}" destId="{7AD814AE-1C87-4953-A0AC-6AFF5C5338C3}" srcOrd="1" destOrd="0" presId="urn:microsoft.com/office/officeart/2005/8/layout/orgChart1"/>
    <dgm:cxn modelId="{352DF7B4-A830-4449-AF23-8239AC0501A4}" type="presOf" srcId="{FE6765A9-AF78-430D-97A0-4CBC2B79ED1C}" destId="{4B730B44-8C55-45DB-BEDB-6D965FB33618}" srcOrd="0" destOrd="0" presId="urn:microsoft.com/office/officeart/2005/8/layout/orgChart1"/>
    <dgm:cxn modelId="{D11EE10A-843D-496F-BFD8-95543A17D167}" type="presOf" srcId="{CB28E57B-6E51-40D1-86B7-830BCB569CD9}" destId="{26A4D7E8-C5C2-45C8-B0B5-628BCD62FC00}" srcOrd="0" destOrd="0" presId="urn:microsoft.com/office/officeart/2005/8/layout/orgChart1"/>
    <dgm:cxn modelId="{04E07B55-790C-434A-A5BA-D66B4B7740C4}" type="presOf" srcId="{FE6765A9-AF78-430D-97A0-4CBC2B79ED1C}" destId="{0E50EBF8-3867-459D-BE9C-37A1B4B1FDD3}" srcOrd="1" destOrd="0" presId="urn:microsoft.com/office/officeart/2005/8/layout/orgChart1"/>
    <dgm:cxn modelId="{CC13DCCC-E3BE-4E7C-A71D-7A2C2011CDC2}" type="presOf" srcId="{F6FA4425-A026-4F20-B671-DBB2856B0A9F}" destId="{34A1C8BD-4E64-435D-BD5E-434C9BBE790E}" srcOrd="0" destOrd="0" presId="urn:microsoft.com/office/officeart/2005/8/layout/orgChart1"/>
    <dgm:cxn modelId="{F6A92622-D0C8-4C4D-B72F-632BAA8FDDEA}" type="presOf" srcId="{E029EE3C-4051-4180-B610-07F0E2B59455}" destId="{AF4F6692-7E97-4840-81FC-A46D63566109}" srcOrd="0" destOrd="0" presId="urn:microsoft.com/office/officeart/2005/8/layout/orgChart1"/>
    <dgm:cxn modelId="{EE71BCFD-385A-4979-8235-0D0BC8AAA418}" type="presOf" srcId="{B8DB4431-E6EB-445B-8C4A-8EC151BCFA2F}" destId="{1B067A59-A25B-458A-8F9E-A479B530D97D}" srcOrd="1" destOrd="0" presId="urn:microsoft.com/office/officeart/2005/8/layout/orgChart1"/>
    <dgm:cxn modelId="{B5C20FB2-E6C1-44ED-9EEE-38069B4C8FCC}" srcId="{CB28E57B-6E51-40D1-86B7-830BCB569CD9}" destId="{5C86CBBC-3FE2-4FD9-938F-363CE49133D8}" srcOrd="0" destOrd="0" parTransId="{0B176786-4F3F-4294-B350-CE3B404E38E1}" sibTransId="{75074C1C-BE16-4DEF-BC18-B4C29C38FC01}"/>
    <dgm:cxn modelId="{36D5C05B-53FB-4A30-AA39-9A66CC57995C}" srcId="{5C86CBBC-3FE2-4FD9-938F-363CE49133D8}" destId="{9BCB835A-A329-4292-9838-C05761F55722}" srcOrd="2" destOrd="0" parTransId="{7F691FBB-EDD6-40D4-B8C0-DDB19F5F2DB7}" sibTransId="{49CBB737-05F4-4CA8-AC37-59063B07D6CD}"/>
    <dgm:cxn modelId="{25100EA5-6BAE-4319-8FE2-FD29373B4EFE}" type="presOf" srcId="{7F691FBB-EDD6-40D4-B8C0-DDB19F5F2DB7}" destId="{DCC1C488-1E88-4994-A5A6-7C885F87DD51}" srcOrd="0" destOrd="0" presId="urn:microsoft.com/office/officeart/2005/8/layout/orgChart1"/>
    <dgm:cxn modelId="{038E8697-3C18-41F5-BE27-5FE20116FC6F}" type="presOf" srcId="{F0E237C2-E3E6-4157-85C9-5E8BCF7DC2CC}" destId="{CB880008-2697-4CE6-A5C9-2E31D2E929A0}" srcOrd="0" destOrd="0" presId="urn:microsoft.com/office/officeart/2005/8/layout/orgChart1"/>
    <dgm:cxn modelId="{74C38A54-47FA-44D1-97E7-B09B731CECC4}" srcId="{5C86CBBC-3FE2-4FD9-938F-363CE49133D8}" destId="{B8DB4431-E6EB-445B-8C4A-8EC151BCFA2F}" srcOrd="3" destOrd="0" parTransId="{F0E237C2-E3E6-4157-85C9-5E8BCF7DC2CC}" sibTransId="{D652256D-5520-4628-A1DE-B6E162631681}"/>
    <dgm:cxn modelId="{0512179B-E269-4A07-A458-02338761BB42}" type="presOf" srcId="{E029EE3C-4051-4180-B610-07F0E2B59455}" destId="{0F15B4A0-091C-4949-B12A-1077359B5553}" srcOrd="1" destOrd="0" presId="urn:microsoft.com/office/officeart/2005/8/layout/orgChart1"/>
    <dgm:cxn modelId="{778E5D6E-4F50-424C-8EEF-AF8F823A3A6B}" type="presParOf" srcId="{26A4D7E8-C5C2-45C8-B0B5-628BCD62FC00}" destId="{D75E4229-1C4B-4A28-A95B-C51AC0F2D6D3}" srcOrd="0" destOrd="0" presId="urn:microsoft.com/office/officeart/2005/8/layout/orgChart1"/>
    <dgm:cxn modelId="{7D5B0E81-D99C-440E-BD35-791E30703EB1}" type="presParOf" srcId="{D75E4229-1C4B-4A28-A95B-C51AC0F2D6D3}" destId="{20B627C1-8602-46C7-8695-8C43A2927C77}" srcOrd="0" destOrd="0" presId="urn:microsoft.com/office/officeart/2005/8/layout/orgChart1"/>
    <dgm:cxn modelId="{3155C235-ACDB-47C6-B365-CEB7D6EF5DF1}" type="presParOf" srcId="{20B627C1-8602-46C7-8695-8C43A2927C77}" destId="{2A97C9E9-91FF-4CC8-AB82-A403183FF219}" srcOrd="0" destOrd="0" presId="urn:microsoft.com/office/officeart/2005/8/layout/orgChart1"/>
    <dgm:cxn modelId="{90628B97-24D8-4B2D-8F99-F7EE23112464}" type="presParOf" srcId="{20B627C1-8602-46C7-8695-8C43A2927C77}" destId="{7AD814AE-1C87-4953-A0AC-6AFF5C5338C3}" srcOrd="1" destOrd="0" presId="urn:microsoft.com/office/officeart/2005/8/layout/orgChart1"/>
    <dgm:cxn modelId="{CE31425F-548D-4035-889E-5B300F90D5F6}" type="presParOf" srcId="{D75E4229-1C4B-4A28-A95B-C51AC0F2D6D3}" destId="{E47A0201-99A9-4AC6-B428-9CE79B2AD8D2}" srcOrd="1" destOrd="0" presId="urn:microsoft.com/office/officeart/2005/8/layout/orgChart1"/>
    <dgm:cxn modelId="{D0080E3D-EA61-429A-8C4B-362E7054E7CD}" type="presParOf" srcId="{E47A0201-99A9-4AC6-B428-9CE79B2AD8D2}" destId="{B05646C5-4607-497B-9012-28D94D53488A}" srcOrd="0" destOrd="0" presId="urn:microsoft.com/office/officeart/2005/8/layout/orgChart1"/>
    <dgm:cxn modelId="{DE68FFD2-320C-46FE-A54B-41CAA0C749F0}" type="presParOf" srcId="{E47A0201-99A9-4AC6-B428-9CE79B2AD8D2}" destId="{8DC82652-580B-4FB9-8C85-008942BCA8DC}" srcOrd="1" destOrd="0" presId="urn:microsoft.com/office/officeart/2005/8/layout/orgChart1"/>
    <dgm:cxn modelId="{9E904582-E9D9-4F37-B884-61D3B1D6DA47}" type="presParOf" srcId="{8DC82652-580B-4FB9-8C85-008942BCA8DC}" destId="{5CC04553-7A54-4647-B033-935A0A00DEC6}" srcOrd="0" destOrd="0" presId="urn:microsoft.com/office/officeart/2005/8/layout/orgChart1"/>
    <dgm:cxn modelId="{8731B4E0-A1AE-49CD-9C3B-F8DF3068EDC8}" type="presParOf" srcId="{5CC04553-7A54-4647-B033-935A0A00DEC6}" destId="{4B730B44-8C55-45DB-BEDB-6D965FB33618}" srcOrd="0" destOrd="0" presId="urn:microsoft.com/office/officeart/2005/8/layout/orgChart1"/>
    <dgm:cxn modelId="{E0A7E7FB-B112-4D5C-97F7-1576C158C4F4}" type="presParOf" srcId="{5CC04553-7A54-4647-B033-935A0A00DEC6}" destId="{0E50EBF8-3867-459D-BE9C-37A1B4B1FDD3}" srcOrd="1" destOrd="0" presId="urn:microsoft.com/office/officeart/2005/8/layout/orgChart1"/>
    <dgm:cxn modelId="{7BF966A8-0865-4657-9E53-FB75476843F5}" type="presParOf" srcId="{8DC82652-580B-4FB9-8C85-008942BCA8DC}" destId="{07FC6DEF-114D-458E-A7BE-D024DA0E8595}" srcOrd="1" destOrd="0" presId="urn:microsoft.com/office/officeart/2005/8/layout/orgChart1"/>
    <dgm:cxn modelId="{6AAC5038-77BA-42C1-A26C-ACE3783A5BFD}" type="presParOf" srcId="{8DC82652-580B-4FB9-8C85-008942BCA8DC}" destId="{E2BB0ABA-98A8-4CD2-A5B3-509D646BA491}" srcOrd="2" destOrd="0" presId="urn:microsoft.com/office/officeart/2005/8/layout/orgChart1"/>
    <dgm:cxn modelId="{307FF694-DC45-499D-BB22-997AE9E4F3A6}" type="presParOf" srcId="{E47A0201-99A9-4AC6-B428-9CE79B2AD8D2}" destId="{DCC1C488-1E88-4994-A5A6-7C885F87DD51}" srcOrd="2" destOrd="0" presId="urn:microsoft.com/office/officeart/2005/8/layout/orgChart1"/>
    <dgm:cxn modelId="{36EB2054-27A9-47F9-B856-12648509151E}" type="presParOf" srcId="{E47A0201-99A9-4AC6-B428-9CE79B2AD8D2}" destId="{5F08CECC-1004-436F-9B90-AFB350CA0141}" srcOrd="3" destOrd="0" presId="urn:microsoft.com/office/officeart/2005/8/layout/orgChart1"/>
    <dgm:cxn modelId="{CA7A91B2-778D-4ADA-853F-4334D312F4AD}" type="presParOf" srcId="{5F08CECC-1004-436F-9B90-AFB350CA0141}" destId="{FFF844B0-1772-4AB5-B075-556262C5B08D}" srcOrd="0" destOrd="0" presId="urn:microsoft.com/office/officeart/2005/8/layout/orgChart1"/>
    <dgm:cxn modelId="{C76F854B-AD3A-4036-A93A-87483FF02CC3}" type="presParOf" srcId="{FFF844B0-1772-4AB5-B075-556262C5B08D}" destId="{E1C4DCEB-B89D-4DB9-93C2-845BB0631694}" srcOrd="0" destOrd="0" presId="urn:microsoft.com/office/officeart/2005/8/layout/orgChart1"/>
    <dgm:cxn modelId="{6B4F26E6-FEF9-4057-A9EC-694170D8CFB6}" type="presParOf" srcId="{FFF844B0-1772-4AB5-B075-556262C5B08D}" destId="{77ED91C3-FBB6-4092-BDF6-2134EC1FBFC6}" srcOrd="1" destOrd="0" presId="urn:microsoft.com/office/officeart/2005/8/layout/orgChart1"/>
    <dgm:cxn modelId="{1E025944-BAB9-4965-A6F3-126B8A472679}" type="presParOf" srcId="{5F08CECC-1004-436F-9B90-AFB350CA0141}" destId="{BA1F6F90-9547-4F49-8924-5E53F8B61673}" srcOrd="1" destOrd="0" presId="urn:microsoft.com/office/officeart/2005/8/layout/orgChart1"/>
    <dgm:cxn modelId="{B2430958-73B5-4632-874D-27D0BFC0204A}" type="presParOf" srcId="{5F08CECC-1004-436F-9B90-AFB350CA0141}" destId="{65FCB3C5-0DB5-4798-A291-9A013D2D846B}" srcOrd="2" destOrd="0" presId="urn:microsoft.com/office/officeart/2005/8/layout/orgChart1"/>
    <dgm:cxn modelId="{B5F0F923-9FDB-4672-B169-0C3985D24F35}" type="presParOf" srcId="{E47A0201-99A9-4AC6-B428-9CE79B2AD8D2}" destId="{CB880008-2697-4CE6-A5C9-2E31D2E929A0}" srcOrd="4" destOrd="0" presId="urn:microsoft.com/office/officeart/2005/8/layout/orgChart1"/>
    <dgm:cxn modelId="{8DC46D58-1B3C-4274-B911-7C6325A4695E}" type="presParOf" srcId="{E47A0201-99A9-4AC6-B428-9CE79B2AD8D2}" destId="{9ABAD184-8E7D-4B8A-BA7E-F3455C1F5ACD}" srcOrd="5" destOrd="0" presId="urn:microsoft.com/office/officeart/2005/8/layout/orgChart1"/>
    <dgm:cxn modelId="{B7FE3908-4AE8-41C5-8F84-682EDCA70DFE}" type="presParOf" srcId="{9ABAD184-8E7D-4B8A-BA7E-F3455C1F5ACD}" destId="{F41B5160-3C1B-49BF-9A3E-988DD293B8A6}" srcOrd="0" destOrd="0" presId="urn:microsoft.com/office/officeart/2005/8/layout/orgChart1"/>
    <dgm:cxn modelId="{B15843CE-2502-4DBE-901C-67A55F01BECE}" type="presParOf" srcId="{F41B5160-3C1B-49BF-9A3E-988DD293B8A6}" destId="{F8CC170F-4F60-476B-AB5A-F96F96F6EFBA}" srcOrd="0" destOrd="0" presId="urn:microsoft.com/office/officeart/2005/8/layout/orgChart1"/>
    <dgm:cxn modelId="{2E4D96B5-9477-474A-9701-F5F4718B5B81}" type="presParOf" srcId="{F41B5160-3C1B-49BF-9A3E-988DD293B8A6}" destId="{1B067A59-A25B-458A-8F9E-A479B530D97D}" srcOrd="1" destOrd="0" presId="urn:microsoft.com/office/officeart/2005/8/layout/orgChart1"/>
    <dgm:cxn modelId="{C8AC7C11-3151-4A35-89FB-902CC29DA989}" type="presParOf" srcId="{9ABAD184-8E7D-4B8A-BA7E-F3455C1F5ACD}" destId="{C8635CF8-4B8A-48D2-90D2-6D6B740C0E71}" srcOrd="1" destOrd="0" presId="urn:microsoft.com/office/officeart/2005/8/layout/orgChart1"/>
    <dgm:cxn modelId="{34FB7F77-0AF4-48E6-BBA2-2DA1CAA20F53}" type="presParOf" srcId="{9ABAD184-8E7D-4B8A-BA7E-F3455C1F5ACD}" destId="{24975C96-4F1C-4008-9C9C-3D5931C4564C}" srcOrd="2" destOrd="0" presId="urn:microsoft.com/office/officeart/2005/8/layout/orgChart1"/>
    <dgm:cxn modelId="{8FE9FE4F-7ADB-45F5-8E6D-2DD72B0C8CD4}" type="presParOf" srcId="{D75E4229-1C4B-4A28-A95B-C51AC0F2D6D3}" destId="{3026AC4B-0F8F-42A0-9929-5F0772F91739}" srcOrd="2" destOrd="0" presId="urn:microsoft.com/office/officeart/2005/8/layout/orgChart1"/>
    <dgm:cxn modelId="{2CD527A4-53AD-45B6-ADC0-C14CFC72CD8B}" type="presParOf" srcId="{3026AC4B-0F8F-42A0-9929-5F0772F91739}" destId="{34A1C8BD-4E64-435D-BD5E-434C9BBE790E}" srcOrd="0" destOrd="0" presId="urn:microsoft.com/office/officeart/2005/8/layout/orgChart1"/>
    <dgm:cxn modelId="{593A3560-91A3-4909-9AF0-FF1325824F0A}" type="presParOf" srcId="{3026AC4B-0F8F-42A0-9929-5F0772F91739}" destId="{C5EE0811-7947-4649-BCD5-A7C47ACE05F1}" srcOrd="1" destOrd="0" presId="urn:microsoft.com/office/officeart/2005/8/layout/orgChart1"/>
    <dgm:cxn modelId="{E7ED97B5-05C9-408B-95F8-CC507BBE8180}" type="presParOf" srcId="{C5EE0811-7947-4649-BCD5-A7C47ACE05F1}" destId="{C3D595AB-B3CB-407C-8C10-09747BA233C6}" srcOrd="0" destOrd="0" presId="urn:microsoft.com/office/officeart/2005/8/layout/orgChart1"/>
    <dgm:cxn modelId="{C0B80866-F5A7-4186-BE58-628E7AD97787}" type="presParOf" srcId="{C3D595AB-B3CB-407C-8C10-09747BA233C6}" destId="{83A62882-C4C6-41F5-B1C5-7F55D289A0CA}" srcOrd="0" destOrd="0" presId="urn:microsoft.com/office/officeart/2005/8/layout/orgChart1"/>
    <dgm:cxn modelId="{46C4A4F2-5109-4AE6-8CF9-547690E05296}" type="presParOf" srcId="{C3D595AB-B3CB-407C-8C10-09747BA233C6}" destId="{CAE29686-DA65-4B9F-B40D-15BDF3EFEB63}" srcOrd="1" destOrd="0" presId="urn:microsoft.com/office/officeart/2005/8/layout/orgChart1"/>
    <dgm:cxn modelId="{A776835E-E8F9-4FAD-B425-849A296EF624}" type="presParOf" srcId="{C5EE0811-7947-4649-BCD5-A7C47ACE05F1}" destId="{1B3CAA84-871D-4498-A1B3-C3EA592AC47C}" srcOrd="1" destOrd="0" presId="urn:microsoft.com/office/officeart/2005/8/layout/orgChart1"/>
    <dgm:cxn modelId="{BE98125D-6503-4051-88DF-15E6A137B04C}" type="presParOf" srcId="{C5EE0811-7947-4649-BCD5-A7C47ACE05F1}" destId="{69209789-32D0-47F8-9B46-8E5ABF997848}" srcOrd="2" destOrd="0" presId="urn:microsoft.com/office/officeart/2005/8/layout/orgChart1"/>
    <dgm:cxn modelId="{8F1D9B5E-9E1C-4211-AA6A-702682EF0982}" type="presParOf" srcId="{26A4D7E8-C5C2-45C8-B0B5-628BCD62FC00}" destId="{37F8D895-AD41-44B1-88A7-32394D0E1749}" srcOrd="1" destOrd="0" presId="urn:microsoft.com/office/officeart/2005/8/layout/orgChart1"/>
    <dgm:cxn modelId="{7D24FD6D-C264-4C44-9D9A-571B7286D1D6}" type="presParOf" srcId="{37F8D895-AD41-44B1-88A7-32394D0E1749}" destId="{F7388389-D1B1-4CD5-9219-2EF2729320FF}" srcOrd="0" destOrd="0" presId="urn:microsoft.com/office/officeart/2005/8/layout/orgChart1"/>
    <dgm:cxn modelId="{F6EA0ADE-9067-48F6-BB76-5B60CB9649DF}" type="presParOf" srcId="{F7388389-D1B1-4CD5-9219-2EF2729320FF}" destId="{AF4F6692-7E97-4840-81FC-A46D63566109}" srcOrd="0" destOrd="0" presId="urn:microsoft.com/office/officeart/2005/8/layout/orgChart1"/>
    <dgm:cxn modelId="{6C5B160B-4605-457C-9987-E47499EAFD80}" type="presParOf" srcId="{F7388389-D1B1-4CD5-9219-2EF2729320FF}" destId="{0F15B4A0-091C-4949-B12A-1077359B5553}" srcOrd="1" destOrd="0" presId="urn:microsoft.com/office/officeart/2005/8/layout/orgChart1"/>
    <dgm:cxn modelId="{EE409485-C697-4CF4-BADF-1EB7B4AF2257}" type="presParOf" srcId="{37F8D895-AD41-44B1-88A7-32394D0E1749}" destId="{12E12549-8654-4875-A210-7097B2EB4813}" srcOrd="1" destOrd="0" presId="urn:microsoft.com/office/officeart/2005/8/layout/orgChart1"/>
    <dgm:cxn modelId="{1E58D887-FEAB-41C8-97DA-50B3B89B00CC}" type="presParOf" srcId="{37F8D895-AD41-44B1-88A7-32394D0E1749}" destId="{9E185AEC-D8E6-4111-A39D-5FCC32600D4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DC2A0-F284-4BA5-A7C4-10FAB8CB99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46CD-AE0C-416D-9DF5-8273930DE4B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«Использование алгоритмов при организации взаимодействия с детьми старшего дошкольного возраста»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,  МАДОУ № 4</a:t>
          </a:r>
          <a:endParaRPr lang="ru-RU" b="1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3A2E-5D9D-4455-AEBB-DD33FE9192A8}" type="parTrans" cxnId="{9727E1D8-CF9D-41BE-94EF-9137385A35B5}">
      <dgm:prSet/>
      <dgm:spPr/>
      <dgm:t>
        <a:bodyPr/>
        <a:lstStyle/>
        <a:p>
          <a:endParaRPr lang="ru-RU"/>
        </a:p>
      </dgm:t>
    </dgm:pt>
    <dgm:pt modelId="{48FB7366-6DE9-4EB9-BBDE-C3870B87EEF7}" type="sibTrans" cxnId="{9727E1D8-CF9D-41BE-94EF-9137385A35B5}">
      <dgm:prSet/>
      <dgm:spPr/>
      <dgm:t>
        <a:bodyPr/>
        <a:lstStyle/>
        <a:p>
          <a:endParaRPr lang="ru-RU"/>
        </a:p>
      </dgm:t>
    </dgm:pt>
    <dgm:pt modelId="{CCCEC05C-66FD-4A2C-8621-167E7EC3702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«Алгоритм и его использование в работе с детьми дошкольного возраста». Региональной научно-практический семинар «Актуальные вопросы воспитательной работы в ОО», ФГБОУ ВО АГПУ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C1BDB-59D6-4555-8EE9-7B19265CD262}" type="parTrans" cxnId="{84074029-CB87-47DE-B64E-7C53D308F0C2}">
      <dgm:prSet/>
      <dgm:spPr/>
      <dgm:t>
        <a:bodyPr/>
        <a:lstStyle/>
        <a:p>
          <a:endParaRPr lang="ru-RU"/>
        </a:p>
      </dgm:t>
    </dgm:pt>
    <dgm:pt modelId="{3C240123-C34B-42FF-826A-0C05A0494F6F}" type="sibTrans" cxnId="{84074029-CB87-47DE-B64E-7C53D308F0C2}">
      <dgm:prSet/>
      <dgm:spPr/>
      <dgm:t>
        <a:bodyPr/>
        <a:lstStyle/>
        <a:p>
          <a:endParaRPr lang="ru-RU"/>
        </a:p>
      </dgm:t>
    </dgm:pt>
    <dgm:pt modelId="{43D170A8-0CD8-4502-B52A-3E61E7EAB65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«Механизмы самообразования педагогов». Региональной научно-практический семинар «Актуальные вопросы воспитательной работы в ОО», ФГБОУ ВО АГПУ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42D-FA27-45AD-9822-6BD8F5C56AAA}" type="parTrans" cxnId="{1AD4EF31-00F0-497B-BFFA-9609AB112854}">
      <dgm:prSet/>
      <dgm:spPr/>
      <dgm:t>
        <a:bodyPr/>
        <a:lstStyle/>
        <a:p>
          <a:endParaRPr lang="ru-RU"/>
        </a:p>
      </dgm:t>
    </dgm:pt>
    <dgm:pt modelId="{D00E96A0-EB1E-4D0C-AD12-3672AE1659C2}" type="sibTrans" cxnId="{1AD4EF31-00F0-497B-BFFA-9609AB112854}">
      <dgm:prSet/>
      <dgm:spPr/>
      <dgm:t>
        <a:bodyPr/>
        <a:lstStyle/>
        <a:p>
          <a:endParaRPr lang="ru-RU"/>
        </a:p>
      </dgm:t>
    </dgm:pt>
    <dgm:pt modelId="{EDEB43C6-4FFF-4C19-A4A6-73AAB331F9DF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«Технология мастер-класс от родителей, как метод эффективной социализации дошкольников». Региональный онлайн-семинар «Инновационные формы работы с семьей в ДОО, ГБОУ ИРО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г.Краснодар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, 2022г. 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75064-944C-4A98-B1C8-FB756057A353}" type="parTrans" cxnId="{B3CDD5CE-DACB-4F00-B73C-7F9BE2A4070D}">
      <dgm:prSet/>
      <dgm:spPr/>
      <dgm:t>
        <a:bodyPr/>
        <a:lstStyle/>
        <a:p>
          <a:endParaRPr lang="ru-RU"/>
        </a:p>
      </dgm:t>
    </dgm:pt>
    <dgm:pt modelId="{EF154C34-855A-4011-9B83-E7BFD164A430}" type="sibTrans" cxnId="{B3CDD5CE-DACB-4F00-B73C-7F9BE2A4070D}">
      <dgm:prSet/>
      <dgm:spPr/>
      <dgm:t>
        <a:bodyPr/>
        <a:lstStyle/>
        <a:p>
          <a:endParaRPr lang="ru-RU"/>
        </a:p>
      </dgm:t>
    </dgm:pt>
    <dgm:pt modelId="{F0B5F733-03C0-4711-B97F-F393852F38B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II научно-практической конференции «Первые шаги ученых и педагогов России в разработке и внедрении основ алгоритмизации и программирования для дошкольников и младших школьников»</a:t>
          </a:r>
          <a:endParaRPr lang="ru-RU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1BA25-BC35-405D-9798-661838935F12}" type="parTrans" cxnId="{77BDD601-8C12-4BCC-876D-2F9C4C90AAA7}">
      <dgm:prSet/>
      <dgm:spPr/>
      <dgm:t>
        <a:bodyPr/>
        <a:lstStyle/>
        <a:p>
          <a:endParaRPr lang="ru-RU"/>
        </a:p>
      </dgm:t>
    </dgm:pt>
    <dgm:pt modelId="{04901955-21FD-4354-852D-F54498BC5D81}" type="sibTrans" cxnId="{77BDD601-8C12-4BCC-876D-2F9C4C90AAA7}">
      <dgm:prSet/>
      <dgm:spPr/>
      <dgm:t>
        <a:bodyPr/>
        <a:lstStyle/>
        <a:p>
          <a:endParaRPr lang="ru-RU"/>
        </a:p>
      </dgm:t>
    </dgm:pt>
    <dgm:pt modelId="{1726A4AB-3F8F-485F-9678-7FD3FAE210A9}" type="pres">
      <dgm:prSet presAssocID="{CAEDC2A0-F284-4BA5-A7C4-10FAB8CB99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FF495-4848-4C14-97A9-4C6EC832A8C6}" type="pres">
      <dgm:prSet presAssocID="{0DA046CD-AE0C-416D-9DF5-8273930DE4BC}" presName="comp" presStyleCnt="0"/>
      <dgm:spPr/>
    </dgm:pt>
    <dgm:pt modelId="{62C0E9D1-EA1B-4423-AD9E-1C259AA8C011}" type="pres">
      <dgm:prSet presAssocID="{0DA046CD-AE0C-416D-9DF5-8273930DE4BC}" presName="box" presStyleLbl="node1" presStyleIdx="0" presStyleCnt="5" custLinFactNeighborY="-2590"/>
      <dgm:spPr/>
      <dgm:t>
        <a:bodyPr/>
        <a:lstStyle/>
        <a:p>
          <a:endParaRPr lang="ru-RU"/>
        </a:p>
      </dgm:t>
    </dgm:pt>
    <dgm:pt modelId="{4F44D4B4-E879-466B-A46E-E7C68B78B2A9}" type="pres">
      <dgm:prSet presAssocID="{0DA046CD-AE0C-416D-9DF5-8273930DE4BC}" presName="img" presStyleLbl="fgImgPlace1" presStyleIdx="0" presStyleCnt="5" custScaleX="41308" custScaleY="9363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B686C0-6975-459B-AD9D-73351288EF33}" type="pres">
      <dgm:prSet presAssocID="{0DA046CD-AE0C-416D-9DF5-8273930DE4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9830-258D-4EA6-ADA7-17A3F92B6F43}" type="pres">
      <dgm:prSet presAssocID="{48FB7366-6DE9-4EB9-BBDE-C3870B87EEF7}" presName="spacer" presStyleCnt="0"/>
      <dgm:spPr/>
    </dgm:pt>
    <dgm:pt modelId="{E09D1F46-CFB7-4DF2-9A23-7130F8AF7683}" type="pres">
      <dgm:prSet presAssocID="{CCCEC05C-66FD-4A2C-8621-167E7EC37022}" presName="comp" presStyleCnt="0"/>
      <dgm:spPr/>
    </dgm:pt>
    <dgm:pt modelId="{691EC95F-A087-43C5-9F79-7DB323DBEB55}" type="pres">
      <dgm:prSet presAssocID="{CCCEC05C-66FD-4A2C-8621-167E7EC37022}" presName="box" presStyleLbl="node1" presStyleIdx="1" presStyleCnt="5"/>
      <dgm:spPr/>
      <dgm:t>
        <a:bodyPr/>
        <a:lstStyle/>
        <a:p>
          <a:endParaRPr lang="ru-RU"/>
        </a:p>
      </dgm:t>
    </dgm:pt>
    <dgm:pt modelId="{B0BADD53-EBC7-45C4-9500-6D825EBCAF07}" type="pres">
      <dgm:prSet presAssocID="{CCCEC05C-66FD-4A2C-8621-167E7EC37022}" presName="img" presStyleLbl="fgImgPlace1" presStyleIdx="1" presStyleCnt="5" custScaleX="41308" custScaleY="8788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12BCFB-894C-43B7-8235-B9E2F9CCAEC5}" type="pres">
      <dgm:prSet presAssocID="{CCCEC05C-66FD-4A2C-8621-167E7EC370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1EC9-81AF-46A3-9479-055C02099DB3}" type="pres">
      <dgm:prSet presAssocID="{3C240123-C34B-42FF-826A-0C05A0494F6F}" presName="spacer" presStyleCnt="0"/>
      <dgm:spPr/>
    </dgm:pt>
    <dgm:pt modelId="{3087C6C7-D8CF-4BC0-9E01-018EB52B1D3C}" type="pres">
      <dgm:prSet presAssocID="{43D170A8-0CD8-4502-B52A-3E61E7EAB653}" presName="comp" presStyleCnt="0"/>
      <dgm:spPr/>
    </dgm:pt>
    <dgm:pt modelId="{C47CBA5B-EBE4-4190-935B-AE2622AD929B}" type="pres">
      <dgm:prSet presAssocID="{43D170A8-0CD8-4502-B52A-3E61E7EAB653}" presName="box" presStyleLbl="node1" presStyleIdx="2" presStyleCnt="5" custLinFactNeighborX="938" custLinFactNeighborY="4410"/>
      <dgm:spPr/>
      <dgm:t>
        <a:bodyPr/>
        <a:lstStyle/>
        <a:p>
          <a:endParaRPr lang="ru-RU"/>
        </a:p>
      </dgm:t>
    </dgm:pt>
    <dgm:pt modelId="{EE668E06-88AB-4417-9DEE-2CD6E4762141}" type="pres">
      <dgm:prSet presAssocID="{43D170A8-0CD8-4502-B52A-3E61E7EAB653}" presName="img" presStyleLbl="fgImgPlace1" presStyleIdx="2" presStyleCnt="5" custScaleX="41308" custScaleY="8214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8F92E6-EBC8-44B1-A20A-D4412D85EA75}" type="pres">
      <dgm:prSet presAssocID="{43D170A8-0CD8-4502-B52A-3E61E7EAB6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EBAA-1895-45DE-91F9-F02023352017}" type="pres">
      <dgm:prSet presAssocID="{D00E96A0-EB1E-4D0C-AD12-3672AE1659C2}" presName="spacer" presStyleCnt="0"/>
      <dgm:spPr/>
    </dgm:pt>
    <dgm:pt modelId="{A2FBB705-5BFA-45F8-8681-A9FC82BB8B20}" type="pres">
      <dgm:prSet presAssocID="{EDEB43C6-4FFF-4C19-A4A6-73AAB331F9DF}" presName="comp" presStyleCnt="0"/>
      <dgm:spPr/>
    </dgm:pt>
    <dgm:pt modelId="{CFDF101D-A709-46F9-9122-9AC36B02BB70}" type="pres">
      <dgm:prSet presAssocID="{EDEB43C6-4FFF-4C19-A4A6-73AAB331F9DF}" presName="box" presStyleLbl="node1" presStyleIdx="3" presStyleCnt="5"/>
      <dgm:spPr/>
      <dgm:t>
        <a:bodyPr/>
        <a:lstStyle/>
        <a:p>
          <a:endParaRPr lang="ru-RU"/>
        </a:p>
      </dgm:t>
    </dgm:pt>
    <dgm:pt modelId="{D7F44037-7066-4C1C-B0FD-52C2A9437B8B}" type="pres">
      <dgm:prSet presAssocID="{EDEB43C6-4FFF-4C19-A4A6-73AAB331F9DF}" presName="img" presStyleLbl="fgImgPlace1" presStyleIdx="3" presStyleCnt="5" custScaleX="41308" custScaleY="9494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316F34-2CDD-40B3-8A58-117248278761}" type="pres">
      <dgm:prSet presAssocID="{EDEB43C6-4FFF-4C19-A4A6-73AAB331F9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1259-8D6E-441B-AD9B-2B7D4321A2D3}" type="pres">
      <dgm:prSet presAssocID="{EF154C34-855A-4011-9B83-E7BFD164A430}" presName="spacer" presStyleCnt="0"/>
      <dgm:spPr/>
    </dgm:pt>
    <dgm:pt modelId="{BB421F0A-1CF5-44A8-A69A-77861946F339}" type="pres">
      <dgm:prSet presAssocID="{F0B5F733-03C0-4711-B97F-F393852F38BE}" presName="comp" presStyleCnt="0"/>
      <dgm:spPr/>
    </dgm:pt>
    <dgm:pt modelId="{8AB3096C-9455-4352-ABD1-32DBC925B8EE}" type="pres">
      <dgm:prSet presAssocID="{F0B5F733-03C0-4711-B97F-F393852F38BE}" presName="box" presStyleLbl="node1" presStyleIdx="4" presStyleCnt="5"/>
      <dgm:spPr/>
      <dgm:t>
        <a:bodyPr/>
        <a:lstStyle/>
        <a:p>
          <a:endParaRPr lang="ru-RU"/>
        </a:p>
      </dgm:t>
    </dgm:pt>
    <dgm:pt modelId="{03DC5704-6753-4661-80B8-09B8F8ED3130}" type="pres">
      <dgm:prSet presAssocID="{F0B5F733-03C0-4711-B97F-F393852F38BE}" presName="img" presStyleLbl="fgImgPlace1" presStyleIdx="4" presStyleCnt="5" custScaleX="41308" custScaleY="951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004122B-1484-4199-991A-B6287FA15F7A}" type="pres">
      <dgm:prSet presAssocID="{F0B5F733-03C0-4711-B97F-F393852F38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74029-CB87-47DE-B64E-7C53D308F0C2}" srcId="{CAEDC2A0-F284-4BA5-A7C4-10FAB8CB991D}" destId="{CCCEC05C-66FD-4A2C-8621-167E7EC37022}" srcOrd="1" destOrd="0" parTransId="{FC7C1BDB-59D6-4555-8EE9-7B19265CD262}" sibTransId="{3C240123-C34B-42FF-826A-0C05A0494F6F}"/>
    <dgm:cxn modelId="{2D9D17FF-559D-485E-8128-AC8243511939}" type="presOf" srcId="{F0B5F733-03C0-4711-B97F-F393852F38BE}" destId="{8AB3096C-9455-4352-ABD1-32DBC925B8EE}" srcOrd="0" destOrd="0" presId="urn:microsoft.com/office/officeart/2005/8/layout/vList4"/>
    <dgm:cxn modelId="{9727E1D8-CF9D-41BE-94EF-9137385A35B5}" srcId="{CAEDC2A0-F284-4BA5-A7C4-10FAB8CB991D}" destId="{0DA046CD-AE0C-416D-9DF5-8273930DE4BC}" srcOrd="0" destOrd="0" parTransId="{6FD13A2E-5D9D-4455-AEBB-DD33FE9192A8}" sibTransId="{48FB7366-6DE9-4EB9-BBDE-C3870B87EEF7}"/>
    <dgm:cxn modelId="{563DDF2B-ED0C-4E66-98CE-5CBC011E3835}" type="presOf" srcId="{EDEB43C6-4FFF-4C19-A4A6-73AAB331F9DF}" destId="{CFDF101D-A709-46F9-9122-9AC36B02BB70}" srcOrd="0" destOrd="0" presId="urn:microsoft.com/office/officeart/2005/8/layout/vList4"/>
    <dgm:cxn modelId="{BED19838-6649-4693-B7A4-8B7F1143B000}" type="presOf" srcId="{43D170A8-0CD8-4502-B52A-3E61E7EAB653}" destId="{C47CBA5B-EBE4-4190-935B-AE2622AD929B}" srcOrd="0" destOrd="0" presId="urn:microsoft.com/office/officeart/2005/8/layout/vList4"/>
    <dgm:cxn modelId="{31477A98-B8A4-4F2A-8D2B-F92BC02FC833}" type="presOf" srcId="{F0B5F733-03C0-4711-B97F-F393852F38BE}" destId="{2004122B-1484-4199-991A-B6287FA15F7A}" srcOrd="1" destOrd="0" presId="urn:microsoft.com/office/officeart/2005/8/layout/vList4"/>
    <dgm:cxn modelId="{8ED6725F-DBE5-4E7E-A06B-D28656D9334B}" type="presOf" srcId="{CCCEC05C-66FD-4A2C-8621-167E7EC37022}" destId="{691EC95F-A087-43C5-9F79-7DB323DBEB55}" srcOrd="0" destOrd="0" presId="urn:microsoft.com/office/officeart/2005/8/layout/vList4"/>
    <dgm:cxn modelId="{54E58657-9318-4D43-A832-AB1341938ABA}" type="presOf" srcId="{CCCEC05C-66FD-4A2C-8621-167E7EC37022}" destId="{2B12BCFB-894C-43B7-8235-B9E2F9CCAEC5}" srcOrd="1" destOrd="0" presId="urn:microsoft.com/office/officeart/2005/8/layout/vList4"/>
    <dgm:cxn modelId="{05AE4160-1986-487E-92BF-2FCBC5DB70DD}" type="presOf" srcId="{0DA046CD-AE0C-416D-9DF5-8273930DE4BC}" destId="{62C0E9D1-EA1B-4423-AD9E-1C259AA8C011}" srcOrd="0" destOrd="0" presId="urn:microsoft.com/office/officeart/2005/8/layout/vList4"/>
    <dgm:cxn modelId="{77BDD601-8C12-4BCC-876D-2F9C4C90AAA7}" srcId="{CAEDC2A0-F284-4BA5-A7C4-10FAB8CB991D}" destId="{F0B5F733-03C0-4711-B97F-F393852F38BE}" srcOrd="4" destOrd="0" parTransId="{E881BA25-BC35-405D-9798-661838935F12}" sibTransId="{04901955-21FD-4354-852D-F54498BC5D81}"/>
    <dgm:cxn modelId="{B3CDD5CE-DACB-4F00-B73C-7F9BE2A4070D}" srcId="{CAEDC2A0-F284-4BA5-A7C4-10FAB8CB991D}" destId="{EDEB43C6-4FFF-4C19-A4A6-73AAB331F9DF}" srcOrd="3" destOrd="0" parTransId="{61B75064-944C-4A98-B1C8-FB756057A353}" sibTransId="{EF154C34-855A-4011-9B83-E7BFD164A430}"/>
    <dgm:cxn modelId="{FCE103FA-40B6-4584-864B-5074BFEAAA13}" type="presOf" srcId="{0DA046CD-AE0C-416D-9DF5-8273930DE4BC}" destId="{99B686C0-6975-459B-AD9D-73351288EF33}" srcOrd="1" destOrd="0" presId="urn:microsoft.com/office/officeart/2005/8/layout/vList4"/>
    <dgm:cxn modelId="{5406E799-CA88-4356-B380-55F807B01795}" type="presOf" srcId="{CAEDC2A0-F284-4BA5-A7C4-10FAB8CB991D}" destId="{1726A4AB-3F8F-485F-9678-7FD3FAE210A9}" srcOrd="0" destOrd="0" presId="urn:microsoft.com/office/officeart/2005/8/layout/vList4"/>
    <dgm:cxn modelId="{ABA47019-3BD6-4610-87AC-F8BA319537DA}" type="presOf" srcId="{43D170A8-0CD8-4502-B52A-3E61E7EAB653}" destId="{B98F92E6-EBC8-44B1-A20A-D4412D85EA75}" srcOrd="1" destOrd="0" presId="urn:microsoft.com/office/officeart/2005/8/layout/vList4"/>
    <dgm:cxn modelId="{ACCA36C5-BFB0-489D-B1B1-0F7DEAB7A9F6}" type="presOf" srcId="{EDEB43C6-4FFF-4C19-A4A6-73AAB331F9DF}" destId="{ED316F34-2CDD-40B3-8A58-117248278761}" srcOrd="1" destOrd="0" presId="urn:microsoft.com/office/officeart/2005/8/layout/vList4"/>
    <dgm:cxn modelId="{1AD4EF31-00F0-497B-BFFA-9609AB112854}" srcId="{CAEDC2A0-F284-4BA5-A7C4-10FAB8CB991D}" destId="{43D170A8-0CD8-4502-B52A-3E61E7EAB653}" srcOrd="2" destOrd="0" parTransId="{4B2C342D-FA27-45AD-9822-6BD8F5C56AAA}" sibTransId="{D00E96A0-EB1E-4D0C-AD12-3672AE1659C2}"/>
    <dgm:cxn modelId="{486D62D8-8071-4556-91C1-0F0381B313FA}" type="presParOf" srcId="{1726A4AB-3F8F-485F-9678-7FD3FAE210A9}" destId="{468FF495-4848-4C14-97A9-4C6EC832A8C6}" srcOrd="0" destOrd="0" presId="urn:microsoft.com/office/officeart/2005/8/layout/vList4"/>
    <dgm:cxn modelId="{BB5F4F91-E877-4922-B844-99ED9D42F3BA}" type="presParOf" srcId="{468FF495-4848-4C14-97A9-4C6EC832A8C6}" destId="{62C0E9D1-EA1B-4423-AD9E-1C259AA8C011}" srcOrd="0" destOrd="0" presId="urn:microsoft.com/office/officeart/2005/8/layout/vList4"/>
    <dgm:cxn modelId="{2AAC8670-62C3-4528-B588-60D7803D5C0D}" type="presParOf" srcId="{468FF495-4848-4C14-97A9-4C6EC832A8C6}" destId="{4F44D4B4-E879-466B-A46E-E7C68B78B2A9}" srcOrd="1" destOrd="0" presId="urn:microsoft.com/office/officeart/2005/8/layout/vList4"/>
    <dgm:cxn modelId="{6F42CD7A-29F3-4A77-BA4F-C19BCB5342E4}" type="presParOf" srcId="{468FF495-4848-4C14-97A9-4C6EC832A8C6}" destId="{99B686C0-6975-459B-AD9D-73351288EF33}" srcOrd="2" destOrd="0" presId="urn:microsoft.com/office/officeart/2005/8/layout/vList4"/>
    <dgm:cxn modelId="{0EEAB779-40AC-4059-BDCD-2DCCD8208C3C}" type="presParOf" srcId="{1726A4AB-3F8F-485F-9678-7FD3FAE210A9}" destId="{2FC79830-258D-4EA6-ADA7-17A3F92B6F43}" srcOrd="1" destOrd="0" presId="urn:microsoft.com/office/officeart/2005/8/layout/vList4"/>
    <dgm:cxn modelId="{5DC1E31E-CBD9-43CF-A471-A9D697A53D76}" type="presParOf" srcId="{1726A4AB-3F8F-485F-9678-7FD3FAE210A9}" destId="{E09D1F46-CFB7-4DF2-9A23-7130F8AF7683}" srcOrd="2" destOrd="0" presId="urn:microsoft.com/office/officeart/2005/8/layout/vList4"/>
    <dgm:cxn modelId="{DF047493-5F71-4907-A40B-113DDF8BD7AF}" type="presParOf" srcId="{E09D1F46-CFB7-4DF2-9A23-7130F8AF7683}" destId="{691EC95F-A087-43C5-9F79-7DB323DBEB55}" srcOrd="0" destOrd="0" presId="urn:microsoft.com/office/officeart/2005/8/layout/vList4"/>
    <dgm:cxn modelId="{BC197D32-9384-4880-BE37-8875CE6CB83A}" type="presParOf" srcId="{E09D1F46-CFB7-4DF2-9A23-7130F8AF7683}" destId="{B0BADD53-EBC7-45C4-9500-6D825EBCAF07}" srcOrd="1" destOrd="0" presId="urn:microsoft.com/office/officeart/2005/8/layout/vList4"/>
    <dgm:cxn modelId="{52D2B94A-2770-4DA5-A27E-D73A48507EAB}" type="presParOf" srcId="{E09D1F46-CFB7-4DF2-9A23-7130F8AF7683}" destId="{2B12BCFB-894C-43B7-8235-B9E2F9CCAEC5}" srcOrd="2" destOrd="0" presId="urn:microsoft.com/office/officeart/2005/8/layout/vList4"/>
    <dgm:cxn modelId="{6E60DB39-C5D0-44D2-B69A-765FD6DF8582}" type="presParOf" srcId="{1726A4AB-3F8F-485F-9678-7FD3FAE210A9}" destId="{AB9C1EC9-81AF-46A3-9479-055C02099DB3}" srcOrd="3" destOrd="0" presId="urn:microsoft.com/office/officeart/2005/8/layout/vList4"/>
    <dgm:cxn modelId="{6EFA7FB6-FB73-433B-A5A9-E22D9AEF6BFB}" type="presParOf" srcId="{1726A4AB-3F8F-485F-9678-7FD3FAE210A9}" destId="{3087C6C7-D8CF-4BC0-9E01-018EB52B1D3C}" srcOrd="4" destOrd="0" presId="urn:microsoft.com/office/officeart/2005/8/layout/vList4"/>
    <dgm:cxn modelId="{8C01B846-DC23-40FC-9A3E-AEBCE1DC6875}" type="presParOf" srcId="{3087C6C7-D8CF-4BC0-9E01-018EB52B1D3C}" destId="{C47CBA5B-EBE4-4190-935B-AE2622AD929B}" srcOrd="0" destOrd="0" presId="urn:microsoft.com/office/officeart/2005/8/layout/vList4"/>
    <dgm:cxn modelId="{07DF6D0A-D94A-4680-9C2E-DB9916A4E94D}" type="presParOf" srcId="{3087C6C7-D8CF-4BC0-9E01-018EB52B1D3C}" destId="{EE668E06-88AB-4417-9DEE-2CD6E4762141}" srcOrd="1" destOrd="0" presId="urn:microsoft.com/office/officeart/2005/8/layout/vList4"/>
    <dgm:cxn modelId="{5635DD46-E1D6-4C77-A55C-EFE577626C30}" type="presParOf" srcId="{3087C6C7-D8CF-4BC0-9E01-018EB52B1D3C}" destId="{B98F92E6-EBC8-44B1-A20A-D4412D85EA75}" srcOrd="2" destOrd="0" presId="urn:microsoft.com/office/officeart/2005/8/layout/vList4"/>
    <dgm:cxn modelId="{9292120B-1FEF-4506-86FB-556E6AFB7790}" type="presParOf" srcId="{1726A4AB-3F8F-485F-9678-7FD3FAE210A9}" destId="{D442EBAA-1895-45DE-91F9-F02023352017}" srcOrd="5" destOrd="0" presId="urn:microsoft.com/office/officeart/2005/8/layout/vList4"/>
    <dgm:cxn modelId="{7A3D31E3-1AD1-43E5-A96A-3BEA6381F8D7}" type="presParOf" srcId="{1726A4AB-3F8F-485F-9678-7FD3FAE210A9}" destId="{A2FBB705-5BFA-45F8-8681-A9FC82BB8B20}" srcOrd="6" destOrd="0" presId="urn:microsoft.com/office/officeart/2005/8/layout/vList4"/>
    <dgm:cxn modelId="{C437C690-A6D0-4E54-B933-B49E5BEB5DCD}" type="presParOf" srcId="{A2FBB705-5BFA-45F8-8681-A9FC82BB8B20}" destId="{CFDF101D-A709-46F9-9122-9AC36B02BB70}" srcOrd="0" destOrd="0" presId="urn:microsoft.com/office/officeart/2005/8/layout/vList4"/>
    <dgm:cxn modelId="{425DF7F5-AD87-4CE8-B1A2-1F115EDD3A7A}" type="presParOf" srcId="{A2FBB705-5BFA-45F8-8681-A9FC82BB8B20}" destId="{D7F44037-7066-4C1C-B0FD-52C2A9437B8B}" srcOrd="1" destOrd="0" presId="urn:microsoft.com/office/officeart/2005/8/layout/vList4"/>
    <dgm:cxn modelId="{18BD7A22-0E39-4C20-9518-FB50750B8253}" type="presParOf" srcId="{A2FBB705-5BFA-45F8-8681-A9FC82BB8B20}" destId="{ED316F34-2CDD-40B3-8A58-117248278761}" srcOrd="2" destOrd="0" presId="urn:microsoft.com/office/officeart/2005/8/layout/vList4"/>
    <dgm:cxn modelId="{2FAF068B-D349-487A-A452-3B6B149A6D4C}" type="presParOf" srcId="{1726A4AB-3F8F-485F-9678-7FD3FAE210A9}" destId="{1E521259-8D6E-441B-AD9B-2B7D4321A2D3}" srcOrd="7" destOrd="0" presId="urn:microsoft.com/office/officeart/2005/8/layout/vList4"/>
    <dgm:cxn modelId="{C9AD3E2B-B90A-4163-9D46-FBDE22D590B7}" type="presParOf" srcId="{1726A4AB-3F8F-485F-9678-7FD3FAE210A9}" destId="{BB421F0A-1CF5-44A8-A69A-77861946F339}" srcOrd="8" destOrd="0" presId="urn:microsoft.com/office/officeart/2005/8/layout/vList4"/>
    <dgm:cxn modelId="{E457F460-569F-4F51-97A8-1DDE7AD59085}" type="presParOf" srcId="{BB421F0A-1CF5-44A8-A69A-77861946F339}" destId="{8AB3096C-9455-4352-ABD1-32DBC925B8EE}" srcOrd="0" destOrd="0" presId="urn:microsoft.com/office/officeart/2005/8/layout/vList4"/>
    <dgm:cxn modelId="{FC9413F0-AADA-47AF-BA09-20DD4184259B}" type="presParOf" srcId="{BB421F0A-1CF5-44A8-A69A-77861946F339}" destId="{03DC5704-6753-4661-80B8-09B8F8ED3130}" srcOrd="1" destOrd="0" presId="urn:microsoft.com/office/officeart/2005/8/layout/vList4"/>
    <dgm:cxn modelId="{FAA6DEB0-F566-4B4C-BE4A-6A59409019C4}" type="presParOf" srcId="{BB421F0A-1CF5-44A8-A69A-77861946F339}" destId="{2004122B-1484-4199-991A-B6287FA15F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D46D-F194-4C0B-A905-242EBF3BA1AD}">
      <dsp:nvSpPr>
        <dsp:cNvPr id="0" name=""/>
        <dsp:cNvSpPr/>
      </dsp:nvSpPr>
      <dsp:spPr>
        <a:xfrm>
          <a:off x="0" y="0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нормативно-правовую документацию в рамках реализации инновационного проекта.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0"/>
        <a:ext cx="6157361" cy="1217358"/>
      </dsp:txXfrm>
    </dsp:sp>
    <dsp:sp modelId="{D9923069-F684-406D-B2F7-6FDF445CEC2B}">
      <dsp:nvSpPr>
        <dsp:cNvPr id="0" name=""/>
        <dsp:cNvSpPr/>
      </dsp:nvSpPr>
      <dsp:spPr>
        <a:xfrm>
          <a:off x="445093" y="121735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ED29E-BA79-4E3E-9186-CF298C352B5E}">
      <dsp:nvSpPr>
        <dsp:cNvPr id="0" name=""/>
        <dsp:cNvSpPr/>
      </dsp:nvSpPr>
      <dsp:spPr>
        <a:xfrm>
          <a:off x="0" y="1339094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Апробировать инструментарий мониторинга эффективности реализации образовательной инновационной модели.  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1339094"/>
        <a:ext cx="6157361" cy="1217358"/>
      </dsp:txXfrm>
    </dsp:sp>
    <dsp:sp modelId="{926CDF47-226F-4AFE-BA24-E4BC068CAEE7}">
      <dsp:nvSpPr>
        <dsp:cNvPr id="0" name=""/>
        <dsp:cNvSpPr/>
      </dsp:nvSpPr>
      <dsp:spPr>
        <a:xfrm>
          <a:off x="445093" y="1460830"/>
          <a:ext cx="923058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1224-E1C4-4270-9981-F69471E396C3}">
      <dsp:nvSpPr>
        <dsp:cNvPr id="0" name=""/>
        <dsp:cNvSpPr/>
      </dsp:nvSpPr>
      <dsp:spPr>
        <a:xfrm>
          <a:off x="0" y="2678189"/>
          <a:ext cx="7848872" cy="1217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Транслировать опыт работы на площадках (семинарах-практикумах и мастер-классах и </a:t>
          </a:r>
          <a:r>
            <a:rPr lang="ru-RU" sz="20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 различного уровня (муниципального, краевого и </a:t>
          </a:r>
          <a:r>
            <a:rPr lang="ru-RU" sz="20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тд</a:t>
          </a:r>
          <a:r>
            <a:rPr lang="ru-RU" sz="20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20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510" y="2678189"/>
        <a:ext cx="6157361" cy="1217358"/>
      </dsp:txXfrm>
    </dsp:sp>
    <dsp:sp modelId="{0E393A15-A4B8-4558-8CF1-E700FBF8F2C3}">
      <dsp:nvSpPr>
        <dsp:cNvPr id="0" name=""/>
        <dsp:cNvSpPr/>
      </dsp:nvSpPr>
      <dsp:spPr>
        <a:xfrm>
          <a:off x="373088" y="2799925"/>
          <a:ext cx="1067069" cy="973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0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924550" algn="l"/>
            </a:tabLs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Разработана нормативно-правовая база, регламентирующая деятельность КИП в МАДОУ № 4 (Приказ о создании рабочей группы, Положение об инновационной деятельности МАДОУ № 4, Приказ об утверждении плана работы КИП на 2022год)</a:t>
          </a:r>
        </a:p>
      </dsp:txBody>
      <dsp:txXfrm>
        <a:off x="1644792" y="0"/>
        <a:ext cx="6179399" cy="799541"/>
      </dsp:txXfrm>
    </dsp:sp>
    <dsp:sp modelId="{4F44D4B4-E879-466B-A46E-E7C68B78B2A9}">
      <dsp:nvSpPr>
        <dsp:cNvPr id="0" name=""/>
        <dsp:cNvSpPr/>
      </dsp:nvSpPr>
      <dsp:spPr>
        <a:xfrm>
          <a:off x="621036" y="153579"/>
          <a:ext cx="482674" cy="4923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879496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Проведена первичная диагностика коммуникативных навыков, уровня мышления, самостоятельности детей старшего дошкольного возраста (см. слайд №5)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879496"/>
        <a:ext cx="6179399" cy="799541"/>
      </dsp:txXfrm>
    </dsp:sp>
    <dsp:sp modelId="{B0BADD53-EBC7-45C4-9500-6D825EBCAF07}">
      <dsp:nvSpPr>
        <dsp:cNvPr id="0" name=""/>
        <dsp:cNvSpPr/>
      </dsp:nvSpPr>
      <dsp:spPr>
        <a:xfrm>
          <a:off x="621036" y="1028725"/>
          <a:ext cx="482674" cy="5010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1794252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Заключены договора о сетевом взаимодействии и сотрудничестве с социальными партнерами (см. слайд № 6)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1794252"/>
        <a:ext cx="6179399" cy="799541"/>
      </dsp:txXfrm>
    </dsp:sp>
    <dsp:sp modelId="{EE668E06-88AB-4417-9DEE-2CD6E4762141}">
      <dsp:nvSpPr>
        <dsp:cNvPr id="0" name=""/>
        <dsp:cNvSpPr/>
      </dsp:nvSpPr>
      <dsp:spPr>
        <a:xfrm>
          <a:off x="621036" y="1910857"/>
          <a:ext cx="482674" cy="495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2638488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Повысился уровень профессиональных  компетенций педагогов в сфере развития </a:t>
          </a:r>
          <a:r>
            <a:rPr lang="ru-RU" sz="13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навыков, развития алгоритмических умений и навыков, обеспечено участие в конференциях и семинарах  различного уровня (см. слайд №7)</a:t>
          </a: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2638488"/>
        <a:ext cx="6179399" cy="799541"/>
      </dsp:txXfrm>
    </dsp:sp>
    <dsp:sp modelId="{D7F44037-7066-4C1C-B0FD-52C2A9437B8B}">
      <dsp:nvSpPr>
        <dsp:cNvPr id="0" name=""/>
        <dsp:cNvSpPr/>
      </dsp:nvSpPr>
      <dsp:spPr>
        <a:xfrm>
          <a:off x="621036" y="2789432"/>
          <a:ext cx="482674" cy="4976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096C-9455-4352-ABD1-32DBC925B8EE}">
      <dsp:nvSpPr>
        <dsp:cNvPr id="0" name=""/>
        <dsp:cNvSpPr/>
      </dsp:nvSpPr>
      <dsp:spPr>
        <a:xfrm>
          <a:off x="0" y="3517984"/>
          <a:ext cx="7824192" cy="79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6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Изданы методические пособия (см. слайд №9)</a:t>
          </a:r>
          <a:endParaRPr lang="ru-RU" sz="13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792" y="3517984"/>
        <a:ext cx="6179399" cy="799541"/>
      </dsp:txXfrm>
    </dsp:sp>
    <dsp:sp modelId="{03DC5704-6753-4661-80B8-09B8F8ED3130}">
      <dsp:nvSpPr>
        <dsp:cNvPr id="0" name=""/>
        <dsp:cNvSpPr/>
      </dsp:nvSpPr>
      <dsp:spPr>
        <a:xfrm>
          <a:off x="621036" y="3708061"/>
          <a:ext cx="482674" cy="4193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C8BD-4E64-435D-BD5E-434C9BBE790E}">
      <dsp:nvSpPr>
        <dsp:cNvPr id="0" name=""/>
        <dsp:cNvSpPr/>
      </dsp:nvSpPr>
      <dsp:spPr>
        <a:xfrm>
          <a:off x="3566355" y="606062"/>
          <a:ext cx="221948" cy="1245207"/>
        </a:xfrm>
        <a:custGeom>
          <a:avLst/>
          <a:gdLst/>
          <a:ahLst/>
          <a:cxnLst/>
          <a:rect l="0" t="0" r="0" b="0"/>
          <a:pathLst>
            <a:path>
              <a:moveTo>
                <a:pt x="221948" y="0"/>
              </a:moveTo>
              <a:lnTo>
                <a:pt x="221948" y="1245207"/>
              </a:lnTo>
              <a:lnTo>
                <a:pt x="0" y="12452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80008-2697-4CE6-A5C9-2E31D2E929A0}">
      <dsp:nvSpPr>
        <dsp:cNvPr id="0" name=""/>
        <dsp:cNvSpPr/>
      </dsp:nvSpPr>
      <dsp:spPr>
        <a:xfrm>
          <a:off x="3788304" y="606062"/>
          <a:ext cx="2610100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610100" y="2472559"/>
              </a:lnTo>
              <a:lnTo>
                <a:pt x="261010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C488-1E88-4994-A5A6-7C885F87DD51}">
      <dsp:nvSpPr>
        <dsp:cNvPr id="0" name=""/>
        <dsp:cNvSpPr/>
      </dsp:nvSpPr>
      <dsp:spPr>
        <a:xfrm>
          <a:off x="3788304" y="606062"/>
          <a:ext cx="211174" cy="2706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559"/>
              </a:lnTo>
              <a:lnTo>
                <a:pt x="211174" y="2472559"/>
              </a:lnTo>
              <a:lnTo>
                <a:pt x="211174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646C5-4607-497B-9012-28D94D53488A}">
      <dsp:nvSpPr>
        <dsp:cNvPr id="0" name=""/>
        <dsp:cNvSpPr/>
      </dsp:nvSpPr>
      <dsp:spPr>
        <a:xfrm>
          <a:off x="1457298" y="606062"/>
          <a:ext cx="2331006" cy="2706307"/>
        </a:xfrm>
        <a:custGeom>
          <a:avLst/>
          <a:gdLst/>
          <a:ahLst/>
          <a:cxnLst/>
          <a:rect l="0" t="0" r="0" b="0"/>
          <a:pathLst>
            <a:path>
              <a:moveTo>
                <a:pt x="2331006" y="0"/>
              </a:moveTo>
              <a:lnTo>
                <a:pt x="2331006" y="2472559"/>
              </a:lnTo>
              <a:lnTo>
                <a:pt x="0" y="2472559"/>
              </a:lnTo>
              <a:lnTo>
                <a:pt x="0" y="27063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C9E9-91FF-4CC8-AB82-A403183FF219}">
      <dsp:nvSpPr>
        <dsp:cNvPr id="0" name=""/>
        <dsp:cNvSpPr/>
      </dsp:nvSpPr>
      <dsp:spPr>
        <a:xfrm>
          <a:off x="2267689" y="0"/>
          <a:ext cx="3041231" cy="60606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Сетевое взаимодействие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2267689" y="0"/>
        <a:ext cx="3041231" cy="606062"/>
      </dsp:txXfrm>
    </dsp:sp>
    <dsp:sp modelId="{4B730B44-8C55-45DB-BEDB-6D965FB33618}">
      <dsp:nvSpPr>
        <dsp:cNvPr id="0" name=""/>
        <dsp:cNvSpPr/>
      </dsp:nvSpPr>
      <dsp:spPr>
        <a:xfrm>
          <a:off x="250304" y="3312369"/>
          <a:ext cx="2413986" cy="1123857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Детские сады </a:t>
          </a: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г.Армавира</a:t>
          </a:r>
          <a:endParaRPr lang="ru-RU" sz="1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№3,7,10,18,25,54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50304" y="3312369"/>
        <a:ext cx="2413986" cy="1123857"/>
      </dsp:txXfrm>
    </dsp:sp>
    <dsp:sp modelId="{E1C4DCEB-B89D-4DB9-93C2-845BB0631694}">
      <dsp:nvSpPr>
        <dsp:cNvPr id="0" name=""/>
        <dsp:cNvSpPr/>
      </dsp:nvSpPr>
      <dsp:spPr>
        <a:xfrm>
          <a:off x="2886396" y="3312369"/>
          <a:ext cx="2226165" cy="1113082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МАДОУ детский сад №19 Успенского р-на 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886396" y="3312369"/>
        <a:ext cx="2226165" cy="1113082"/>
      </dsp:txXfrm>
    </dsp:sp>
    <dsp:sp modelId="{F8CC170F-4F60-476B-AB5A-F96F96F6EFBA}">
      <dsp:nvSpPr>
        <dsp:cNvPr id="0" name=""/>
        <dsp:cNvSpPr/>
      </dsp:nvSpPr>
      <dsp:spPr>
        <a:xfrm>
          <a:off x="5400604" y="3312369"/>
          <a:ext cx="1995601" cy="1075961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ГБОУ ВПО АГПУ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(в рамках консультативно-методической  помощи 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5400604" y="3312369"/>
        <a:ext cx="1995601" cy="1075961"/>
      </dsp:txXfrm>
    </dsp:sp>
    <dsp:sp modelId="{83A62882-C4C6-41F5-B1C5-7F55D289A0CA}">
      <dsp:nvSpPr>
        <dsp:cNvPr id="0" name=""/>
        <dsp:cNvSpPr/>
      </dsp:nvSpPr>
      <dsp:spPr>
        <a:xfrm>
          <a:off x="852682" y="893930"/>
          <a:ext cx="2713673" cy="19146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НИИСИ РАН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300" b="1" kern="1200" dirty="0" smtClean="0"/>
            <a:t>Федеральный научный центр Научно-исследовательский институт системных исследований Российской академии наук</a:t>
          </a:r>
          <a:r>
            <a:rPr lang="ru-RU" sz="1100" kern="1200" dirty="0" smtClean="0"/>
            <a:t>)</a:t>
          </a:r>
          <a:endParaRPr lang="ru-RU" sz="1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(в рамках федеральной сетевой инновационной площадки)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852682" y="893930"/>
        <a:ext cx="2713673" cy="1914680"/>
      </dsp:txXfrm>
    </dsp:sp>
    <dsp:sp modelId="{AF4F6692-7E97-4840-81FC-A46D63566109}">
      <dsp:nvSpPr>
        <dsp:cNvPr id="0" name=""/>
        <dsp:cNvSpPr/>
      </dsp:nvSpPr>
      <dsp:spPr>
        <a:xfrm>
          <a:off x="4032348" y="857677"/>
          <a:ext cx="1997515" cy="842080"/>
        </a:xfrm>
        <a:prstGeom prst="rect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ГБОУ ИРО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Краснодарского края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 (научное руководство)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4032348" y="857677"/>
        <a:ext cx="1997515" cy="84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E9D1-EA1B-4423-AD9E-1C259AA8C011}">
      <dsp:nvSpPr>
        <dsp:cNvPr id="0" name=""/>
        <dsp:cNvSpPr/>
      </dsp:nvSpPr>
      <dsp:spPr>
        <a:xfrm>
          <a:off x="0" y="0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«Использование алгоритмов при организации взаимодействия с детьми старшего дошкольного возраста»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Вебинар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 МАДОУ № 4</a:t>
          </a:r>
          <a:endParaRPr lang="ru-RU" sz="1200" b="1" kern="1200" dirty="0" smtClean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0"/>
        <a:ext cx="6032734" cy="735441"/>
      </dsp:txXfrm>
    </dsp:sp>
    <dsp:sp modelId="{4F44D4B4-E879-466B-A46E-E7C68B78B2A9}">
      <dsp:nvSpPr>
        <dsp:cNvPr id="0" name=""/>
        <dsp:cNvSpPr/>
      </dsp:nvSpPr>
      <dsp:spPr>
        <a:xfrm>
          <a:off x="521531" y="92283"/>
          <a:ext cx="630595" cy="550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C95F-A087-43C5-9F79-7DB323DBEB55}">
      <dsp:nvSpPr>
        <dsp:cNvPr id="0" name=""/>
        <dsp:cNvSpPr/>
      </dsp:nvSpPr>
      <dsp:spPr>
        <a:xfrm>
          <a:off x="0" y="808986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«Алгоритм и его использование в работе с детьми дошкольного возраста». Региональной научно-практический семинар «Актуальные вопросы воспитательной работы в ОО», ФГБОУ ВО АГПУ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808986"/>
        <a:ext cx="6032734" cy="735441"/>
      </dsp:txXfrm>
    </dsp:sp>
    <dsp:sp modelId="{B0BADD53-EBC7-45C4-9500-6D825EBCAF07}">
      <dsp:nvSpPr>
        <dsp:cNvPr id="0" name=""/>
        <dsp:cNvSpPr/>
      </dsp:nvSpPr>
      <dsp:spPr>
        <a:xfrm>
          <a:off x="521531" y="918166"/>
          <a:ext cx="630595" cy="5170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BA5B-EBE4-4190-935B-AE2622AD929B}">
      <dsp:nvSpPr>
        <dsp:cNvPr id="0" name=""/>
        <dsp:cNvSpPr/>
      </dsp:nvSpPr>
      <dsp:spPr>
        <a:xfrm>
          <a:off x="0" y="1650405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«Механизмы самообразования педагогов». Региональной научно-практический семинар «Актуальные вопросы воспитательной работы в ОО», ФГБОУ ВО АГПУ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1650405"/>
        <a:ext cx="6032734" cy="735441"/>
      </dsp:txXfrm>
    </dsp:sp>
    <dsp:sp modelId="{EE668E06-88AB-4417-9DEE-2CD6E4762141}">
      <dsp:nvSpPr>
        <dsp:cNvPr id="0" name=""/>
        <dsp:cNvSpPr/>
      </dsp:nvSpPr>
      <dsp:spPr>
        <a:xfrm>
          <a:off x="521531" y="1744050"/>
          <a:ext cx="630595" cy="483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101D-A709-46F9-9122-9AC36B02BB70}">
      <dsp:nvSpPr>
        <dsp:cNvPr id="0" name=""/>
        <dsp:cNvSpPr/>
      </dsp:nvSpPr>
      <dsp:spPr>
        <a:xfrm>
          <a:off x="0" y="2426958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«Технология мастер-класс от родителей, как метод эффективной социализации дошкольников». Региональный онлайн-семинар «Инновационные формы работы с семьей в ДОО, ГБОУ ИРО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г.Краснодар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2022г. </a:t>
          </a:r>
          <a:endParaRPr lang="ru-RU" sz="1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2426958"/>
        <a:ext cx="6032734" cy="735441"/>
      </dsp:txXfrm>
    </dsp:sp>
    <dsp:sp modelId="{D7F44037-7066-4C1C-B0FD-52C2A9437B8B}">
      <dsp:nvSpPr>
        <dsp:cNvPr id="0" name=""/>
        <dsp:cNvSpPr/>
      </dsp:nvSpPr>
      <dsp:spPr>
        <a:xfrm>
          <a:off x="521531" y="2515367"/>
          <a:ext cx="630595" cy="5586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096C-9455-4352-ABD1-32DBC925B8EE}">
      <dsp:nvSpPr>
        <dsp:cNvPr id="0" name=""/>
        <dsp:cNvSpPr/>
      </dsp:nvSpPr>
      <dsp:spPr>
        <a:xfrm>
          <a:off x="0" y="3235944"/>
          <a:ext cx="7632848" cy="73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II научно-практической конференции «Первые шаги ученых и педагогов России в разработке и внедрении основ алгоритмизации и программирования для дошкольников и младших школьников»</a:t>
          </a:r>
          <a:endParaRPr lang="ru-RU" sz="1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0113" y="3235944"/>
        <a:ext cx="6032734" cy="735441"/>
      </dsp:txXfrm>
    </dsp:sp>
    <dsp:sp modelId="{03DC5704-6753-4661-80B8-09B8F8ED3130}">
      <dsp:nvSpPr>
        <dsp:cNvPr id="0" name=""/>
        <dsp:cNvSpPr/>
      </dsp:nvSpPr>
      <dsp:spPr>
        <a:xfrm>
          <a:off x="521531" y="3323809"/>
          <a:ext cx="630595" cy="5597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05.09.2022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6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05.09.2022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05.09.2022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05.09.2022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05.09.2022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05.09.2022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05.09.2022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05.09.2022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05.09.2022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05.09.2022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05.09.2022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s4.krd.prosadiki.ru/product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4arm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s4.krd.prosadik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3678"/>
            <a:ext cx="9144000" cy="937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87624" y="1203598"/>
            <a:ext cx="7272807" cy="100584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 (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КИП-2022)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детский сад № 4 муниципального образования город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рмавир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352906 РФ, Краснодарский край,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ул.Совхозная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д.29; тел.8(86137)3-84-40;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madoy4arm@mail.ru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http://ds4.krd.prosadiki.ru/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1804183" y="2357998"/>
            <a:ext cx="7272807" cy="1005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 «Развитие элементарных навыков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 посредством создания алгоритмов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разных сфер жизни»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ru-RU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29154"/>
            <a:ext cx="3780929" cy="220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i.pinimg.com/originals/cb/06/65/cb0665d49cea402bcfa7c999552612a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7789" r="51646" b="12821"/>
          <a:stretch/>
        </p:blipFill>
        <p:spPr bwMode="auto">
          <a:xfrm rot="20982544">
            <a:off x="433706" y="1138424"/>
            <a:ext cx="1327657" cy="21591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50" y="2946208"/>
            <a:ext cx="1864203" cy="216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2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"/>
            <a:ext cx="9144000" cy="127560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u="sng" dirty="0" smtClean="0">
                <a:latin typeface="Arial" panose="020B0604020202020204" pitchFamily="34" charset="0"/>
                <a:cs typeface="Arial" pitchFamily="34" charset="0"/>
              </a:rPr>
              <a:t>Цель инновационной деятельности </a:t>
            </a:r>
            <a:r>
              <a:rPr lang="ru-RU" sz="1600" b="1" i="1" dirty="0" smtClean="0">
                <a:latin typeface="Arial" panose="020B0604020202020204" pitchFamily="34" charset="0"/>
                <a:cs typeface="Arial" pitchFamily="34" charset="0"/>
              </a:rPr>
              <a:t>- создание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и апробация модели образовательной деятельности дошкольной образовательной организации по развитию элементарных навыков 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у детей дошкольного возраста.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576742" y="1707654"/>
            <a:ext cx="2567258" cy="2756142"/>
            <a:chOff x="888576" y="2038781"/>
            <a:chExt cx="2819328" cy="2837225"/>
          </a:xfrm>
        </p:grpSpPr>
        <p:sp>
          <p:nvSpPr>
            <p:cNvPr id="30" name="Овал 29"/>
            <p:cNvSpPr/>
            <p:nvPr/>
          </p:nvSpPr>
          <p:spPr>
            <a:xfrm>
              <a:off x="901185" y="2259824"/>
              <a:ext cx="2806719" cy="2616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Основная идея:</a:t>
              </a: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Создание эффективных условий для формирования </a:t>
              </a: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self-</a:t>
              </a:r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менеджмента, т.е. управление </a:t>
              </a: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собой, путем развития алгоритмических умений</a:t>
              </a:r>
              <a:r>
                <a:rPr lang="ru-RU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tebulb"/>
            <p:cNvSpPr>
              <a:spLocks noEditPoints="1" noChangeArrowheads="1"/>
            </p:cNvSpPr>
            <p:nvPr/>
          </p:nvSpPr>
          <p:spPr bwMode="auto">
            <a:xfrm rot="20964337">
              <a:off x="888576" y="2038781"/>
              <a:ext cx="561400" cy="7265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920" y="1292312"/>
            <a:ext cx="63879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Разработана и представлена система работы ДОО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созданию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 для развития элементарных навыков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посредством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алгоритмов.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Будут предложены алгоритмы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различного уровня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сложности, различной вариативности: социальная ориентация, профессиональная ориентация, бытовая ориентация.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примерные сценарии образовательных встреч с детьми, на которых педагоги предложат детям условия для самостоятельного создания, придумывания и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визуализирования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своих алгоритмов в разных техниках, в том числе с использование робототехники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Разработаны практические рекомендации для </a:t>
            </a:r>
            <a:r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sz="150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использованию алгоритмов в домашних условиях, а также предложены варианты игровых заданий по созданию совместных алгоритмов. </a:t>
            </a:r>
          </a:p>
        </p:txBody>
      </p:sp>
    </p:spTree>
    <p:extLst>
      <p:ext uri="{BB962C8B-B14F-4D97-AF65-F5344CB8AC3E}">
        <p14:creationId xmlns:p14="http://schemas.microsoft.com/office/powerpoint/2010/main" val="41455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itchFamily="34" charset="0"/>
              </a:rPr>
              <a:t>	 </a:t>
            </a:r>
            <a:r>
              <a:rPr lang="ru-RU" b="1" i="1" dirty="0">
                <a:latin typeface="Arial" panose="020B0604020202020204" pitchFamily="34" charset="0"/>
                <a:cs typeface="Arial" pitchFamily="34" charset="0"/>
              </a:rPr>
              <a:t>Задачи инновационной деятельности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itchFamily="34" charset="0"/>
              </a:rPr>
              <a:t>на 2022 год</a:t>
            </a:r>
            <a:r>
              <a:rPr lang="ru-RU" b="1" i="1" dirty="0" smtClean="0"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b="1" i="1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12539"/>
              </p:ext>
            </p:extLst>
          </p:nvPr>
        </p:nvGraphicFramePr>
        <p:xfrm>
          <a:off x="683568" y="1052466"/>
          <a:ext cx="7848872" cy="389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2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69954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с планом работы краевой инновационной площадки в 2022 году были получены следующие результаты: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/>
          <a:stretch/>
        </p:blipFill>
        <p:spPr bwMode="auto">
          <a:xfrm>
            <a:off x="8845" y="3723878"/>
            <a:ext cx="1250787" cy="13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631077"/>
              </p:ext>
            </p:extLst>
          </p:nvPr>
        </p:nvGraphicFramePr>
        <p:xfrm>
          <a:off x="1187624" y="777097"/>
          <a:ext cx="7824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66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диагностика</a:t>
            </a:r>
            <a:b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2" y="952027"/>
            <a:ext cx="5830416" cy="3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915566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-36512" y="267494"/>
            <a:ext cx="7776864" cy="4608512"/>
            <a:chOff x="179512" y="267494"/>
            <a:chExt cx="7776864" cy="4608512"/>
          </a:xfrm>
        </p:grpSpPr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2522842537"/>
                </p:ext>
              </p:extLst>
            </p:nvPr>
          </p:nvGraphicFramePr>
          <p:xfrm>
            <a:off x="179512" y="267494"/>
            <a:ext cx="7776864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6" name="Прямая соединительная линия 25"/>
            <p:cNvCxnSpPr/>
            <p:nvPr/>
          </p:nvCxnSpPr>
          <p:spPr>
            <a:xfrm>
              <a:off x="3995936" y="1495544"/>
              <a:ext cx="2160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995936" y="2283718"/>
            <a:ext cx="2160240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ЦРО и КК </a:t>
            </a:r>
            <a:r>
              <a:rPr lang="ru-RU" sz="1200" b="1" dirty="0" err="1" smtClean="0"/>
              <a:t>г.Армавир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 </a:t>
            </a:r>
            <a:r>
              <a:rPr lang="ru-RU" b="1" dirty="0" smtClean="0"/>
              <a:t>(</a:t>
            </a:r>
            <a:r>
              <a:rPr lang="ru-RU" sz="1200" b="1" dirty="0" smtClean="0"/>
              <a:t>в рамках консультационно-методической помощи</a:t>
            </a:r>
            <a:r>
              <a:rPr lang="ru-RU" b="1" dirty="0" smtClean="0"/>
              <a:t>)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271576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1272" r="36848" b="23549"/>
          <a:stretch/>
        </p:blipFill>
        <p:spPr bwMode="auto">
          <a:xfrm>
            <a:off x="6444208" y="488703"/>
            <a:ext cx="2678390" cy="2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"/>
            <a:ext cx="9144000" cy="8640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накопленного опыта реализации  проекта 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КИП:</a:t>
            </a:r>
            <a:endParaRPr lang="ru-RU" sz="1600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534864"/>
              </p:ext>
            </p:extLst>
          </p:nvPr>
        </p:nvGraphicFramePr>
        <p:xfrm>
          <a:off x="827584" y="920479"/>
          <a:ext cx="7632848" cy="397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0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355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644008" cy="5143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Разработанные продукты:</a:t>
            </a:r>
          </a:p>
          <a:p>
            <a:pPr algn="ctr"/>
            <a:endParaRPr lang="ru-RU" sz="2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Методические рекомендации для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элементарных навыков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Soft-skills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 у детей дошкольного возраста в условиях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ДОО»</a:t>
            </a:r>
          </a:p>
          <a:p>
            <a:pPr marL="342900" indent="-342900">
              <a:buAutoNum type="arabicPeriod"/>
            </a:pP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Готовится к публикации </a:t>
            </a:r>
          </a:p>
          <a:p>
            <a:r>
              <a:rPr lang="ru-RU" sz="1500" b="1" i="1" smtClean="0">
                <a:latin typeface="Arial" pitchFamily="34" charset="0"/>
                <a:cs typeface="Arial" pitchFamily="34" charset="0"/>
              </a:rPr>
              <a:t>	(</a:t>
            </a:r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на этапе рецензирования)</a:t>
            </a:r>
            <a:endParaRPr lang="ru-RU" sz="1500" b="1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Сборники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алгоритмов для детей среднего дошкольного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возраста: </a:t>
            </a:r>
          </a:p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«Профессиональная ориентация»</a:t>
            </a:r>
          </a:p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«Бытовая ориентация»</a:t>
            </a:r>
          </a:p>
          <a:p>
            <a:pPr algn="just"/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Адрес размещения методических материалов:</a:t>
            </a:r>
          </a:p>
          <a:p>
            <a:pPr algn="ctr"/>
            <a:r>
              <a:rPr lang="en-US" sz="1200" b="1" i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  <a:hlinkClick r:id="rId2"/>
              </a:rPr>
              <a:t>ds4.krd.prosadiki.ru/producty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НОВАЯ МАДОУ № 4\ИННОВАЦИЯ\Soft\методические разработки\обложка на сайт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388" y="195486"/>
            <a:ext cx="1739296" cy="24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4531" y="2931790"/>
            <a:ext cx="195995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931790"/>
            <a:ext cx="2064756" cy="14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864096"/>
            <a:ext cx="914400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87664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544"/>
            <a:ext cx="9144000" cy="140707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 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 к сотрудничеству и заинтересованы        в эффективной совместной деятельности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87445"/>
            <a:ext cx="8136904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детский сад № 4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город Армавир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56758"/>
            <a:ext cx="7250446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352906 Краснодарский край, </a:t>
            </a:r>
            <a:r>
              <a:rPr lang="ru-RU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г.Армавир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ул.Совхозная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д.29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8(86137)3-84-40</a:t>
            </a: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madoy4arm@mail.ru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0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http://ds4.krd.prosadiki.ru</a:t>
            </a:r>
            <a:r>
              <a:rPr lang="en-U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621</Words>
  <Application>Microsoft Office PowerPoint</Application>
  <PresentationFormat>Экран (16:9)</PresentationFormat>
  <Paragraphs>75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Широкоэкранная презентация</vt:lpstr>
      <vt:lpstr>ОТЧЕТ краевой инновационной площадки (КИП-2022) за 2022 год </vt:lpstr>
      <vt:lpstr>Презентация PowerPoint</vt:lpstr>
      <vt:lpstr>Презентация PowerPoint</vt:lpstr>
      <vt:lpstr>Презентация PowerPoint</vt:lpstr>
      <vt:lpstr>Первичная диагностика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2021-11-10T07:49:33Z</dcterms:created>
  <dcterms:modified xsi:type="dcterms:W3CDTF">2022-09-05T06:25:32Z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