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imds.ru/wp-content/uploads/2022/08/&#1057;&#1073;&#1086;&#1088;&#1085;&#1080;&#1082;-&#1050;&#1048;&#1055;-&#1076;&#1089;-18_compressed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85738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ОБЩЕРАЗВИВАЮЩЕГО ВИДА №18 «Сказка»  </a:t>
            </a:r>
            <a:b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ТИМАШЕВСКИЙ РАЙОН</a:t>
            </a:r>
            <a:endParaRPr lang="ru-RU" sz="1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854696" cy="3429024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Отчетная презентация по результатам работы КИП за 2022г. по теме: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«Формирование патриотических чувств дошкольников в условиях юнармейского движения: «Маленький юнармеец»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августовское 22г\IMG_20220811_121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286148" cy="242889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августовское 22г\IMG_20220811_121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582997" cy="24288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августовское 22г\IMG_20220811_1214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86256"/>
            <a:ext cx="3643338" cy="23574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57166"/>
            <a:ext cx="750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Мини-музей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428604"/>
            <a:ext cx="7715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«Зарничка»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всё\все фото\фото 23 февраля 22г\IMG-20220209-WA00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500462" cy="242889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D:\всё\все фото\фото 23 февраля 22г\IMG-20220209-WA00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3143272" cy="442915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 descr="D:\всё\все фото\фото 23 февраля 22г\IMG_20220218_094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561958" cy="250033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57166"/>
            <a:ext cx="750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Кружок «Катюша»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:\всё\все фото\9 мая 22г\IMG_20220428_095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786214" cy="292895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D:\всё\все фото\9 мая 22г\IMG_20220428_103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86058"/>
            <a:ext cx="3783023" cy="32147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Разработан сборник методических материалов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«Формирование патриотических чувств дошкольников в условиях юнармейского движения «Маленький юнармеец»: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опыт инновационной работы  МАДОУ № 18 муниципального образования Тимашевский район /сост.Т.Ф. Шульженко, Н.Н. Карпович, И.Н. Астахова. 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Сборник  составлен по материалам первого этапа инновационной работы   по реализации  проекта «Формирование  патриотических чувств дошкольников в условиях юнармейского движения «Маленький юнармеец». В сборнике  помещены  инновационный проект, паспорт инновационного проекта, мероприятия по повышению профессиональных компетенций педагогов в вопросах патриотического воспитания дошкольников (консультации, круглые столы, мастер-класс, педагогические часы), диагностические методики, планы работы детских и детско-родительских клубов. Материалы будут полезны  руководителям, старшим воспитателям, педагогам ДОО, учителям начальных классов, педагогам дополнительного образования.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Ссылка на сборник: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http://timds.ru/wp-content/uploads/2022/08/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Сборник-КИП-дс-18_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compressed.pdf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Сетевое взаимодействие.  Количественная характеристика заключенных договоров о сетевом взаимодействии и сотрудничестве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Заключен договор о сотрудничестве с МБОУ СОШ №4 г.Тимашевск;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Заключен договор с  войсковой частью 51128 (97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ОПЖДБ);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Заключен договор с Тимашевской районной организацией краснодарской краевой общественной организацией ветеранов (пенсионеров и инвалидов) войны, труда, вооруженных сил и правоохранительных органов.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/>
              <a:t>   Создание  новой модели патриотического воспитания  через работу  центра "Маленький юнармеец", формирующей  военно-патриотические и гражданские качества личности  ребенка дошкольного возраста.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3817402" cy="2643331"/>
          </a:xfrm>
          <a:prstGeom prst="rect">
            <a:avLst/>
          </a:prstGeom>
          <a:solidFill>
            <a:srgbClr val="C00000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User\Desktop\иновация всё\стенд юнармия\эмблема юнарм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2972958" cy="294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dirty="0" smtClean="0"/>
              <a:t>Создать условия для функционирования патриотического центра «Маленький юнармеец».</a:t>
            </a:r>
          </a:p>
          <a:p>
            <a:pPr lvl="0"/>
            <a:r>
              <a:rPr lang="ru-RU" dirty="0" smtClean="0"/>
              <a:t>Сформировать систему нормативно-правового обеспечения деятельности дошкольной образовательной организации  в области патриотического воспитания.</a:t>
            </a:r>
          </a:p>
          <a:p>
            <a:pPr lvl="0"/>
            <a:r>
              <a:rPr lang="ru-RU" dirty="0" smtClean="0"/>
              <a:t>Разработать программы дополнительного образования, с учетом возрастных особенностей детей.</a:t>
            </a:r>
          </a:p>
          <a:p>
            <a:pPr lvl="0"/>
            <a:r>
              <a:rPr lang="ru-RU" dirty="0" smtClean="0"/>
              <a:t>Разработать  цикл мероприятий, направленных на повышение  профессиональной компетентности педагогов в вопросах патриотического воспитания дошкольников. </a:t>
            </a:r>
          </a:p>
          <a:p>
            <a:pPr lvl="0"/>
            <a:r>
              <a:rPr lang="ru-RU" dirty="0" smtClean="0"/>
              <a:t>Разнообразить содержание развивающих центров музея патриотического воспитания в детском саду. </a:t>
            </a:r>
          </a:p>
          <a:p>
            <a:pPr lvl="0"/>
            <a:r>
              <a:rPr lang="ru-RU" dirty="0" smtClean="0"/>
              <a:t>Усовершенствовать механизмы социального партнерства образовательной организации,  администрации МО, войсковых частей, ветеранских организаций для развития преемственности поколений.</a:t>
            </a:r>
          </a:p>
          <a:p>
            <a:pPr lvl="0"/>
            <a:r>
              <a:rPr lang="ru-RU" dirty="0" smtClean="0"/>
              <a:t>Обеспечить информационное освещение событий и явлений патриотической направленности и волонтерского движения  в дошкольной в средствах массовой информации;</a:t>
            </a:r>
          </a:p>
          <a:p>
            <a:r>
              <a:rPr lang="ru-RU" dirty="0" smtClean="0"/>
              <a:t>Описать  инновационный опыт работы и издать цикл методических рекомендаций по теме инновационного проекта.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ИННОВАЦИОННОСТЬ:</a:t>
            </a:r>
          </a:p>
          <a:p>
            <a:r>
              <a:rPr lang="ru-RU" dirty="0" smtClean="0"/>
              <a:t>Разработана  система патриотического воспитания  на основе взаимодействия  ДОО с социальными партнерами. Введение элементов военно-патриотического движения «Юнармия» через работу военно-патриотического клуба «Маленький юнармеец», в  рамках которого у детей идёт пропаганда военной службы своей родине. </a:t>
            </a:r>
          </a:p>
          <a:p>
            <a:r>
              <a:rPr lang="ru-RU" dirty="0" smtClean="0"/>
              <a:t>Изучение истории отечества через организацию встреч с ветеранами, воинами срочной службы, воинами афганцами и пр. помогает передавать тот накопленный опыт и поднять чувство гордости за то, что дети являются частью этой великой страны. Проводя встречи с ветеранами ВОВ и ветеранами боевых действий, у воспитанников  формируются нравственно-патриотические  чувства: любовь к Родине, и, если  ты патриот своей страны, то ты должен жить по её законам. Формируются элементы социализации–как   результат усвоения и активного воспроизводства социального опыта, осуществляемого в общении и деятельности.</a:t>
            </a:r>
          </a:p>
          <a:p>
            <a:r>
              <a:rPr lang="ru-RU" dirty="0" smtClean="0"/>
              <a:t>Новым является  работа</a:t>
            </a:r>
            <a:r>
              <a:rPr lang="ru-RU" b="1" dirty="0" smtClean="0"/>
              <a:t> «</a:t>
            </a:r>
            <a:r>
              <a:rPr lang="ru-RU" dirty="0" smtClean="0"/>
              <a:t>Детско-родительского клуба «Будем в армии служить», который  посещают мальчики и их папы, разработка программы работы клуба.  В ходе бесед, игровых ситуаций, театрализованных представлений, просмотра фрагментов  патриотических фильмов, конкурсов, викторин дети знакомятся  с военной техникой,  символикой, военными профессиями,  у них формируются   такие качества, как смелость, мужество,  сила воли, желание   в будущем   защищать Родину.  </a:t>
            </a:r>
          </a:p>
          <a:p>
            <a:r>
              <a:rPr lang="ru-RU" dirty="0" smtClean="0"/>
              <a:t>Инновацией является  сама система  взаимодействия с представителями молодежного центра, районного музея семьи Степановых, школьного музея, районного совета ветеранов, военно-патриотического центра «Юнармия», включающая   организацию мероприятий в тесном взаимодействии,  что дает возможность трансляции опыта работы в патриотическом воспитании детей на более широкую аудиторию.</a:t>
            </a:r>
          </a:p>
          <a:p>
            <a:r>
              <a:rPr lang="ru-RU" dirty="0" smtClean="0"/>
              <a:t>Предлагаемая система работы по взаимодействию разных структур с дошкольной образовательной организацией,  разработанные, апробированные и изданные материалы  в ходе реализации  проекта,  окажут практическую помощь в организации  работы по патриотическому воспитанию дошкольников   педагогам ДОО района и Краснодарского края.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ИЗМЕРЕНИЕ И ОЦЕНКА КАЧЕСТВА ИННОВАЦИИ: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Разработаны и утверждены локальные акты: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положение о рабочей группе, по реализации  инновационного   проекта по теме: «Формирование патриотических чувств дошкольников в условиях юнармейского движения: «Маленький юнармеец»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приказ о создании Рабочей группы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-заключены договора о сетевом взаимодействии и сотрудничестве.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Оценка готовности педагогического коллектива ДОО к инновационной деятельности.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Анкетирование педагогов последующим темам: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«Моя система работы по патриотическому воспитанию дошкольников»;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«Музейная педагогика в патриотическом и духовно-нравственном воспитания детей дошкольного возраста»;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«Уровень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педагогической компетенции родителей по патриотическому воспитанию дошкольника»;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Вопросы для самоанализа воспитателями средовых условий группы по патриотическому воспитанию детей дошкольного возраста;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Методы  диагностики уровня патриотического воспитания дошкольников;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Диагностические методики определения уровня патриотического воспитания у дошкольников.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Круглый стол «Формирование патриотических чувств у дошкольников в условиях реализации ФГОС ДО»;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Консультация  «Новые подходы к организации патриотического воспитания в ДОУ через систему взаимодействия с социальными партнерами»;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Мастер-класс «Развивающая предметно-пространственная среда по патриотическому воспитанию в ДОУ своими руками».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сетевого взаимодействия поддерживают оперативный обмен информацией в режиме электронной почты. В ДОО создан, постоянно пополняющийся и обновляющийся сайт адрес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Заключен договор о сотрудничестве с МБОУ СОШ №4 г.Тимашевск;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Заключен договор с  войсковой частью 51128 (97 –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ОПЖДБ);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Заключен договор с Тимашевской районной организацией краснодарской краевой общественной организацией ветеранов (пенсионеров и инвалидов) войны, труда, вооруженных сил и правоохранительных органов.</a:t>
            </a:r>
          </a:p>
          <a:p>
            <a:pPr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Результативность: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</p:txBody>
      </p:sp>
      <p:pic>
        <p:nvPicPr>
          <p:cNvPr id="4" name="Содержимое 3" descr="http://dou83.ucoz.ru/image/IMG_20170131_13370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571900" cy="19288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71966" cy="240291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Picture 3" descr="C:\Users\User\Desktop\иновация и стажировка распечатка\фото\photocollage_202092981546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3286148" cy="26215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4429132"/>
            <a:ext cx="356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Семинары, педчасы,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консультации, круглые столы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571480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юнармеец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августовское 22г\IMG-20220811-WA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2751774" cy="328748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августовское 22г\IMG_20220811_1152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3518699" cy="278608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августовское 22г\IMG_20220811_120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429132"/>
            <a:ext cx="2782888" cy="208743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августовское 22г\IMG_20220509_0949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14884"/>
            <a:ext cx="3114340" cy="18573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57166"/>
            <a:ext cx="7500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Встреча с ветеранами боевых действий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:\всё\все фото\9 мая 21г\IMG_20210430_1109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571900" cy="257176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D:\всё\все фото\9 мая 21г\IMG_20210430_104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3643338" cy="257176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D:\всё\все фото\9 мая 22г\IMG_20220428_1018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143380"/>
            <a:ext cx="3643337" cy="2500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43042" y="500042"/>
            <a:ext cx="6470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Детско-родительский клуб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 армии служить!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августовское 22г\конкурс музея 18дс\IMG_20200703_1032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57586" cy="235745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августовское 22г\конкурс музея 18дс\IMG_20200703_103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571900" cy="235745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D:\всё\все фото\война\конкурс музея победы дс18\IMG_20200703_1038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3429024" cy="250033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759</Words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АВТОНОМНОЕ ДОШКОЛЬНОЕ ОБРАЗОВАТЕЛЬНОЕ УЧРЕЖДЕНИЕ ДЕТСКИЙ САД ОБЩЕРАЗВИВАЮЩЕГО ВИДА №18 «Сказка»   МУНИЦИПАЛЬНОГО ОБРАЗОВАНИЯ  ТИМАШЕВСКИЙ РАЙОН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ОБЩЕРАЗВИВАЮЩЕГО ВИДА №18 «Сказка»   МУНИЦИПАЛЬНОГО ОБРАЗОВАНИЯ  ТИМАШЕВСКИЙ РАЙОН</dc:title>
  <dc:creator>Admin</dc:creator>
  <cp:lastModifiedBy>Admin</cp:lastModifiedBy>
  <cp:revision>27</cp:revision>
  <dcterms:created xsi:type="dcterms:W3CDTF">2022-08-18T05:39:16Z</dcterms:created>
  <dcterms:modified xsi:type="dcterms:W3CDTF">2022-08-22T11:29:11Z</dcterms:modified>
</cp:coreProperties>
</file>