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6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41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262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97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364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87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73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0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0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38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7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3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11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8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41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B7D00-E908-4F7A-99B6-E8A74422E00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E45E9B-A179-44FB-B8E7-EB779651B9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4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/>
              <a:t>Методические рекомендации для учащихся 10-11 классов по выполнению задания № 14 ЕГЭ </a:t>
            </a:r>
            <a:r>
              <a:rPr lang="ru-RU" sz="4000" b="1" dirty="0" smtClean="0"/>
              <a:t>по </a:t>
            </a:r>
            <a:r>
              <a:rPr lang="ru-RU" sz="4000" b="1" dirty="0"/>
              <a:t>информатике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Бойко А.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1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нужно знать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алгоритм – это понятное и точное указание исполнителю совершить последовательность действий, направленных на решение поставленной задачи;</a:t>
            </a:r>
          </a:p>
          <a:p>
            <a:r>
              <a:rPr lang="ru-RU" dirty="0"/>
              <a:t>исполнитель – это человек, группа людей, животное, машина или другой объект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0C226"/>
                </a:solidFill>
              </a:rPr>
              <a:t>Что нужно знать</a:t>
            </a:r>
            <a:r>
              <a:rPr lang="ru-RU" dirty="0">
                <a:solidFill>
                  <a:srgbClr val="90C226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основными способами записи алгоритмов являются:</a:t>
            </a:r>
            <a:endParaRPr lang="ru-RU" sz="1400" dirty="0"/>
          </a:p>
          <a:p>
            <a:pPr lvl="1"/>
            <a:r>
              <a:rPr lang="ru-RU" dirty="0"/>
              <a:t>словесный;</a:t>
            </a:r>
            <a:endParaRPr lang="ru-RU" sz="1200" dirty="0"/>
          </a:p>
          <a:p>
            <a:pPr lvl="1"/>
            <a:r>
              <a:rPr lang="ru-RU" dirty="0"/>
              <a:t>словесно - формульный;</a:t>
            </a:r>
            <a:endParaRPr lang="ru-RU" sz="1200" dirty="0"/>
          </a:p>
          <a:p>
            <a:pPr lvl="1"/>
            <a:r>
              <a:rPr lang="ru-RU" dirty="0"/>
              <a:t>на учебном алгоритмическом языке;</a:t>
            </a:r>
            <a:endParaRPr lang="ru-RU" sz="1200" dirty="0"/>
          </a:p>
          <a:p>
            <a:pPr lvl="1"/>
            <a:r>
              <a:rPr lang="ru-RU" dirty="0"/>
              <a:t>графический (блок – схема);</a:t>
            </a:r>
            <a:endParaRPr lang="ru-RU" sz="1200" dirty="0"/>
          </a:p>
          <a:p>
            <a:pPr lvl="1"/>
            <a:r>
              <a:rPr lang="ru-RU" dirty="0"/>
              <a:t>на языке программирования высокого уровня;</a:t>
            </a:r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3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0C226"/>
                </a:solidFill>
              </a:rPr>
              <a:t>Что нужно знать</a:t>
            </a:r>
            <a:r>
              <a:rPr lang="ru-RU" dirty="0">
                <a:solidFill>
                  <a:srgbClr val="90C226"/>
                </a:solidFill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 школьном алгоритмическом языке </a:t>
            </a:r>
            <a:r>
              <a:rPr lang="ru-RU" b="1" dirty="0" err="1"/>
              <a:t>нц</a:t>
            </a:r>
            <a:r>
              <a:rPr lang="ru-RU" dirty="0"/>
              <a:t> обозначает «начало цикла», а </a:t>
            </a:r>
            <a:r>
              <a:rPr lang="ru-RU" dirty="0" err="1"/>
              <a:t>кц</a:t>
            </a:r>
            <a:r>
              <a:rPr lang="ru-RU" dirty="0"/>
              <a:t> – «конец цикла»; все команды между </a:t>
            </a:r>
            <a:r>
              <a:rPr lang="ru-RU" b="1" dirty="0" err="1"/>
              <a:t>нц</a:t>
            </a:r>
            <a:r>
              <a:rPr lang="ru-RU" dirty="0"/>
              <a:t> и </a:t>
            </a:r>
            <a:r>
              <a:rPr lang="ru-RU" b="1" dirty="0" err="1"/>
              <a:t>кц</a:t>
            </a:r>
            <a:r>
              <a:rPr lang="ru-RU" dirty="0"/>
              <a:t> – это тело цикла, они выполняются несколько раз</a:t>
            </a:r>
          </a:p>
          <a:p>
            <a:r>
              <a:rPr lang="ru-RU" dirty="0"/>
              <a:t>при выполнении цикла </a:t>
            </a:r>
            <a:r>
              <a:rPr lang="ru-RU" b="1" dirty="0"/>
              <a:t>пока </a:t>
            </a:r>
            <a:r>
              <a:rPr lang="ru-RU" dirty="0"/>
              <a:t>исполнитель</a:t>
            </a:r>
            <a:r>
              <a:rPr lang="ru-RU" b="1" dirty="0"/>
              <a:t> </a:t>
            </a:r>
            <a:r>
              <a:rPr lang="ru-RU" dirty="0"/>
              <a:t>повторяет следующие действия:</a:t>
            </a:r>
            <a:br>
              <a:rPr lang="ru-RU" dirty="0"/>
            </a:br>
            <a:r>
              <a:rPr lang="ru-RU" dirty="0"/>
              <a:t>а) проверяет указанное после служебного слова </a:t>
            </a:r>
            <a:r>
              <a:rPr lang="ru-RU" b="1" dirty="0"/>
              <a:t>пока </a:t>
            </a:r>
            <a:r>
              <a:rPr lang="ru-RU" dirty="0"/>
              <a:t>условие;</a:t>
            </a:r>
            <a:br>
              <a:rPr lang="ru-RU" dirty="0"/>
            </a:br>
            <a:r>
              <a:rPr lang="ru-RU" dirty="0"/>
              <a:t>б) если условие не соблюдается, то выполнение цикла завершается. Если условие соблюдается, то выполняется тело цикла, снова проверяется условие и т.д.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3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При выполнении заданий прежде всего необходимо внимательно прочитать задание, уяснить систему команд исполнителя, выделить исходные данные и требуемые на выходе результаты, затем составить новый или проанализировать заданный алгоритм. Составить трассировочную таблицу.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4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928" y="0"/>
            <a:ext cx="10344838" cy="666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2" y="273448"/>
            <a:ext cx="10575801" cy="6421022"/>
          </a:xfrm>
        </p:spPr>
      </p:pic>
    </p:spTree>
    <p:extLst>
      <p:ext uri="{BB962C8B-B14F-4D97-AF65-F5344CB8AC3E}">
        <p14:creationId xmlns:p14="http://schemas.microsoft.com/office/powerpoint/2010/main" val="250117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61" y="1055162"/>
            <a:ext cx="10576296" cy="3836327"/>
          </a:xfrm>
        </p:spPr>
      </p:pic>
    </p:spTree>
    <p:extLst>
      <p:ext uri="{BB962C8B-B14F-4D97-AF65-F5344CB8AC3E}">
        <p14:creationId xmlns:p14="http://schemas.microsoft.com/office/powerpoint/2010/main" val="11153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171</Words>
  <Application>Microsoft Office PowerPoint</Application>
  <PresentationFormat>Широкоэкранный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Методические рекомендации для учащихся 10-11 классов по выполнению задания № 14 ЕГЭ по информатике </vt:lpstr>
      <vt:lpstr>Что нужно знать: </vt:lpstr>
      <vt:lpstr>Что нужно знать:</vt:lpstr>
      <vt:lpstr>Что нужно знать:</vt:lpstr>
      <vt:lpstr>Запомни: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для учащихся 10-11 классов по выполнению задания № 14 ЕГЭ по информатике</dc:title>
  <dc:creator>Слушатель</dc:creator>
  <cp:lastModifiedBy>Слушатель</cp:lastModifiedBy>
  <cp:revision>2</cp:revision>
  <dcterms:created xsi:type="dcterms:W3CDTF">2017-03-17T04:43:43Z</dcterms:created>
  <dcterms:modified xsi:type="dcterms:W3CDTF">2017-03-17T04:56:33Z</dcterms:modified>
</cp:coreProperties>
</file>