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603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353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5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55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207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825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484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873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939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53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9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E0D97-8C11-4E0D-8B3C-466A87A492F5}" type="datetimeFigureOut">
              <a:rPr lang="ru-RU" smtClean="0"/>
              <a:t>15.02.2019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83234-60CE-42C7-8AA7-9B69B017D2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793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096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41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9285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4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249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94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57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0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66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54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85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50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8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519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585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369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139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</cp:revision>
  <dcterms:created xsi:type="dcterms:W3CDTF">2019-02-15T09:57:46Z</dcterms:created>
  <dcterms:modified xsi:type="dcterms:W3CDTF">2019-02-15T10:00:59Z</dcterms:modified>
</cp:coreProperties>
</file>