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3" r:id="rId10"/>
    <p:sldId id="272" r:id="rId11"/>
    <p:sldId id="265" r:id="rId12"/>
    <p:sldId id="270" r:id="rId13"/>
    <p:sldId id="271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0" autoAdjust="0"/>
    <p:restoredTop sz="86384" autoAdjust="0"/>
  </p:normalViewPr>
  <p:slideViewPr>
    <p:cSldViewPr>
      <p:cViewPr varScale="1">
        <p:scale>
          <a:sx n="61" d="100"/>
          <a:sy n="61" d="100"/>
        </p:scale>
        <p:origin x="9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81526-422A-46A2-9437-52CAA55332C7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3AF62-465B-46BB-8A43-B9D276A97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77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3AF62-465B-46BB-8A43-B9D276A973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6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204864"/>
            <a:ext cx="3313355" cy="22057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94C600"/>
                </a:solidFill>
                <a:latin typeface="Times New Roman"/>
                <a:ea typeface="Times New Roman"/>
                <a:cs typeface="Times New Roman"/>
              </a:rPr>
              <a:t>«Рекреационные возможности </a:t>
            </a:r>
            <a:r>
              <a:rPr lang="ru-RU" dirty="0" err="1" smtClean="0">
                <a:solidFill>
                  <a:srgbClr val="94C600"/>
                </a:solidFill>
                <a:latin typeface="Times New Roman"/>
                <a:ea typeface="Times New Roman"/>
                <a:cs typeface="Times New Roman"/>
              </a:rPr>
              <a:t>г.Новокубанска</a:t>
            </a:r>
            <a:r>
              <a:rPr lang="ru-RU" dirty="0" smtClean="0">
                <a:solidFill>
                  <a:srgbClr val="94C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94C600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dirty="0" smtClean="0">
                <a:solidFill>
                  <a:srgbClr val="94C600"/>
                </a:solidFill>
                <a:latin typeface="Times New Roman"/>
                <a:ea typeface="Times New Roman"/>
                <a:cs typeface="Times New Roman"/>
              </a:rPr>
              <a:t>окрестностей</a:t>
            </a:r>
            <a:r>
              <a:rPr lang="ru-RU" sz="4000" dirty="0" smtClean="0">
                <a:solidFill>
                  <a:srgbClr val="94C6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Учитель географии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МОБУГ №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им.И.С.Колесникова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г.Новокубанска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Беленко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Татьяна Петровна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36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84887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32440" cy="59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5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208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0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8092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8488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4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82985"/>
            <a:ext cx="7024744" cy="9361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3100" dirty="0">
                <a:latin typeface="Times New Roman"/>
                <a:ea typeface="Times New Roman"/>
                <a:cs typeface="Times New Roman"/>
              </a:rPr>
              <a:t>«Рекреационные возможности </a:t>
            </a:r>
            <a:r>
              <a:rPr lang="ru-RU" sz="3100" dirty="0" smtClean="0">
                <a:latin typeface="Times New Roman"/>
                <a:ea typeface="Times New Roman"/>
                <a:cs typeface="Times New Roman"/>
              </a:rPr>
              <a:t>города Новокубанска </a:t>
            </a:r>
            <a:r>
              <a:rPr lang="ru-RU" sz="3100" dirty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3100" dirty="0" smtClean="0">
                <a:latin typeface="Times New Roman"/>
                <a:ea typeface="Times New Roman"/>
                <a:cs typeface="Times New Roman"/>
              </a:rPr>
              <a:t>окрестностей</a:t>
            </a:r>
            <a:endParaRPr lang="ru-RU" sz="3100" dirty="0"/>
          </a:p>
        </p:txBody>
      </p:sp>
      <p:pic>
        <p:nvPicPr>
          <p:cNvPr id="1026" name="Picture 2" descr="G:\кейсы\карты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7880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412776"/>
            <a:ext cx="3491879" cy="4968551"/>
          </a:xfrm>
        </p:spPr>
        <p:txBody>
          <a:bodyPr>
            <a:normAutofit fontScale="85000" lnSpcReduction="1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Новокубанскй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район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расположен 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юго-восточной части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Краснодарского края и граничит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на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севере с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Гулькевическим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районом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на северо-востоке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со Ставропольским краем, на востоке - с Успенским, на юге - с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Отрадненским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западе - с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Лабинским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Курганинским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районами Краснодарского края.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6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6634"/>
            <a:ext cx="7024744" cy="1143000"/>
          </a:xfrm>
        </p:spPr>
        <p:txBody>
          <a:bodyPr>
            <a:normAutofit/>
          </a:bodyPr>
          <a:lstStyle/>
          <a:p>
            <a:pPr algn="ctr" fontAlgn="t">
              <a:lnSpc>
                <a:spcPts val="1500"/>
              </a:lnSpc>
              <a:spcAft>
                <a:spcPts val="0"/>
              </a:spcAft>
            </a:pPr>
            <a:r>
              <a:rPr lang="ru-RU" sz="28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Дом  помещика Щербака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 ныне Покровский храм)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Храм Покрова Пресвятой Богородицы. 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528392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20072" y="1628800"/>
            <a:ext cx="3419872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«Что в доме моего деда устроилась церковь - обливает теплотой мое сердце. Воздаяние дедушке за его праведную,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широкодушную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к окружающим жизнь», - писал Александр Солженицын настоятелю храма отцу Дионисию Пономареву и прихожанам.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Это был бы лучший памятник моему многострадальному деду и всей нашей семье, - сказал писатель настоятелю храма незадолго до своей смерти.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40" y="2996952"/>
            <a:ext cx="3654735" cy="346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191" y="523014"/>
            <a:ext cx="3124308" cy="1177794"/>
          </a:xfrm>
        </p:spPr>
        <p:txBody>
          <a:bodyPr>
            <a:noAutofit/>
          </a:bodyPr>
          <a:lstStyle/>
          <a:p>
            <a:r>
              <a:rPr lang="ru-RU" sz="2800" u="sng" kern="1800" dirty="0">
                <a:solidFill>
                  <a:srgbClr val="222222"/>
                </a:solidFill>
                <a:latin typeface="Times New Roman"/>
                <a:ea typeface="Times New Roman"/>
              </a:rPr>
              <a:t>Мост между прошлым и будущим</a:t>
            </a:r>
            <a:endParaRPr lang="ru-RU" sz="2800" dirty="0"/>
          </a:p>
        </p:txBody>
      </p:sp>
      <p:pic>
        <p:nvPicPr>
          <p:cNvPr id="4" name="Объект 3" descr="https://avatars.mds.yandex.net/get-turbo/1551423/rthfcbfb211e574e2c362b0ab1ef1425463/max_g480_c12_r4x3_pd2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91" y="385819"/>
            <a:ext cx="5265853" cy="35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3191" y="1700808"/>
            <a:ext cx="2808312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>
              <a:lnSpc>
                <a:spcPts val="1650"/>
              </a:lnSpc>
            </a:pP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Есть что-­то таинственное и мистическое в старинных арочных мостах, сохранившихся на территории Успенского района возле хутора Веселого и станицы Николаевской. И не мудрено. Несмотря на свое недолгое существование, ­ менее десяти лет ­ участок железной дороги Ставрополь ­- Армавир стал местом, где сначала в условиях жесткой </a:t>
            </a:r>
            <a:r>
              <a:rPr lang="ru-RU" dirty="0" smtClean="0">
                <a:solidFill>
                  <a:srgbClr val="222222"/>
                </a:solidFill>
                <a:latin typeface="Times New Roman"/>
                <a:ea typeface="Times New Roman"/>
              </a:rPr>
              <a:t>экономической конкуренции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, а потом и в беспощадных огненных сражениях, писалась новая летопись нашей страны. </a:t>
            </a:r>
            <a:endParaRPr lang="ru-RU" dirty="0">
              <a:effectLst/>
            </a:endParaRPr>
          </a:p>
        </p:txBody>
      </p:sp>
      <p:pic>
        <p:nvPicPr>
          <p:cNvPr id="6" name="Рисунок 5" descr="C:\Users\user\AppData\Local\Microsoft\Windows\Temporary Internet Files\Content.Word\Безымянный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315" y="3140968"/>
            <a:ext cx="5256584" cy="3197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06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avatars.mds.yandex.net/get-turbo/1551423/rthc9425294277fe6a7679d4bc4b71b8bc5/max_g480_c12_r4x3_pd2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27" y="476672"/>
            <a:ext cx="4473765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96527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Предназначение водонапорной башни самое прозаическое – заправка паровозов водой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025" y="844738"/>
            <a:ext cx="3212958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>
              <a:lnSpc>
                <a:spcPts val="1650"/>
              </a:lnSpc>
            </a:pP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На уже действовавшем участке </a:t>
            </a:r>
            <a:r>
              <a:rPr lang="ru-RU" dirty="0" smtClean="0">
                <a:solidFill>
                  <a:srgbClr val="222222"/>
                </a:solidFill>
                <a:latin typeface="Times New Roman"/>
                <a:ea typeface="Times New Roman"/>
              </a:rPr>
              <a:t>Армавир -­ Туапсе 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грузооборот постоянно возрастал, а общий валовой доход с 1910 по 1914 годы составил 9 миллионов рублей: цифра почти фантастическая для тех лет</a:t>
            </a:r>
            <a:r>
              <a:rPr lang="ru-RU" dirty="0" smtClean="0">
                <a:solidFill>
                  <a:srgbClr val="222222"/>
                </a:solidFill>
                <a:latin typeface="Times New Roman"/>
                <a:ea typeface="Times New Roman"/>
              </a:rPr>
              <a:t>.</a:t>
            </a:r>
            <a:endParaRPr lang="ru-RU" dirty="0"/>
          </a:p>
          <a:p>
            <a:pPr algn="r" fontAlgn="t">
              <a:lnSpc>
                <a:spcPts val="1650"/>
              </a:lnSpc>
            </a:pP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Дорога, которую жители Ставрополья стали именовать </a:t>
            </a:r>
            <a:r>
              <a:rPr lang="ru-RU" dirty="0" smtClean="0">
                <a:solidFill>
                  <a:srgbClr val="222222"/>
                </a:solidFill>
                <a:latin typeface="Times New Roman"/>
                <a:ea typeface="Times New Roman"/>
              </a:rPr>
              <a:t>«</a:t>
            </a:r>
            <a:r>
              <a:rPr lang="ru-RU" dirty="0" err="1" smtClean="0">
                <a:solidFill>
                  <a:srgbClr val="222222"/>
                </a:solidFill>
                <a:latin typeface="Times New Roman"/>
                <a:ea typeface="Times New Roman"/>
              </a:rPr>
              <a:t>Туапсинкой</a:t>
            </a:r>
            <a:r>
              <a:rPr lang="ru-RU" dirty="0" smtClean="0">
                <a:solidFill>
                  <a:srgbClr val="222222"/>
                </a:solidFill>
                <a:latin typeface="Times New Roman"/>
                <a:ea typeface="Times New Roman"/>
              </a:rPr>
              <a:t>»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строилась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в сложнейших 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геологических условиях и прошла от Ставропольской возвышенности на запад, к берегам Кубани, и на восток, к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Times New Roman"/>
              </a:rPr>
              <a:t>Калаусу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Times New Roman"/>
              </a:rPr>
              <a:t>. По маршруту дороги было построено свыше 40 мостов и виадуков через речки и глубокие овраги, часть из которых сохранилась до настоящего времени.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5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5252"/>
            <a:ext cx="4176464" cy="1143000"/>
          </a:xfrm>
        </p:spPr>
        <p:txBody>
          <a:bodyPr>
            <a:normAutofit/>
          </a:bodyPr>
          <a:lstStyle/>
          <a:p>
            <a:pPr marR="26987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Храм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Рождества Пресвятой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Богородицы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AppData\Local\Microsoft\Windows\Temporary Internet Files\Content.Word\slide-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8" y="1700808"/>
            <a:ext cx="453892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Microsoft\Windows\Temporary Internet Files\Content.Word\Безымянный 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176464" cy="5738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84367" y="4725144"/>
            <a:ext cx="4015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Село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Новоихайловское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старейший населённый пункт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Гулькевичского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района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807" y="3498509"/>
            <a:ext cx="5048388" cy="300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58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9228"/>
            <a:ext cx="7024744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</a:rPr>
              <a:t>Пушкинские места  в районе станицы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ea typeface="Calibri"/>
              </a:rPr>
              <a:t>Прочноокопской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C:\Users\user\Downloads\IMG_9402-28-02-17-03-49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381" y="4551656"/>
            <a:ext cx="1483822" cy="221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ownloads\IMG_9397-28-02-17-03-49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13" y="2604939"/>
            <a:ext cx="156019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IMG_9401-28-02-17-03-49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45" y="404664"/>
            <a:ext cx="152400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168693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Короткое путешествие по нынешнему Краснодарскому краю (с 5 по 15 августа) состоялось у Пушкина благодаря генералу кавалерии Николаю Раевскому, а точнее, его сыну. Тоже Николай, он был однокашником Александра по Царскосельскому лицею и практически случайно обнаружил его полубольного в нынешнем Днепропетровске. Туда Пушкин прибыл в ссылку, а генерал Раевский с целым кортежем из сопровождающих ехал на Кавказ, на воды. По просьбе сына он взял с собой молодого поэта, похлопотав об его отпуске.</a:t>
            </a:r>
            <a:endParaRPr lang="ru-RU" dirty="0">
              <a:effectLst/>
            </a:endParaRPr>
          </a:p>
        </p:txBody>
      </p:sp>
      <p:pic>
        <p:nvPicPr>
          <p:cNvPr id="8" name="Рисунок 7" descr="C:\Users\user\AppData\Local\Microsoft\Windows\Temporary Internet Files\Content.Word\Безымянный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4801"/>
            <a:ext cx="6861477" cy="4876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8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>
                <a:solidFill>
                  <a:srgbClr val="444444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Фортштадт</a:t>
            </a:r>
            <a:r>
              <a:rPr lang="ru-RU" sz="2800" b="1" dirty="0">
                <a:solidFill>
                  <a:srgbClr val="444444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AppData\Local\Microsoft\Windows\Temporary Internet Files\Content.Word\G006208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8" y="908720"/>
            <a:ext cx="4825538" cy="34331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671691"/>
            <a:ext cx="3203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SansSemiBold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Мемориал Форштадт», относящийся к памятнику истории и архитектуры расположен на вершине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Стрижибкиной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горы. Духовно-патриотический комплекс «Мемориал Форштадт» включает в себя пятнадцатиметровый позолоченный Поклонный крест, часовню Александра Невского с особой архитектурой, у основания которой были перезахоронены останки четверых безымянных воинов и смотровую площадку. Здесь строятся кельи для служителей, продолжаются работы по благоустройству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территории</a:t>
            </a:r>
            <a:r>
              <a:rPr lang="ru-RU" dirty="0" smtClean="0">
                <a:latin typeface="OpenSansSemiBold"/>
                <a:ea typeface="Calibri"/>
                <a:cs typeface="Times New Roman"/>
              </a:rPr>
              <a:t>.</a:t>
            </a:r>
            <a:endParaRPr lang="ru-RU" dirty="0"/>
          </a:p>
        </p:txBody>
      </p:sp>
      <p:pic>
        <p:nvPicPr>
          <p:cNvPr id="6" name="Рисунок 5" descr="Ð¤Ð¾ÑÑÑÐ°Ð´Ñ, ÐÑÐ¼Ð°Ð²Ð¸Ñ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1" y="3429000"/>
            <a:ext cx="4886325" cy="325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3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024744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Озеро Соленое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420" y="1700808"/>
            <a:ext cx="3672524" cy="5157192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Это озеро известно жителям окрестностей своей лечебной водой и грязями. Считается, что вода и грязи благотворно влияют на людей, страдающих сердечно-сосудистыми заболеваниями и заболеваниями опорно-двигательного аппарата, многие отдыхающие полностью покрываются этой грязью для улучшения самочувствия. «Целебные грязи из озера используются в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Армавирской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грязелечебнице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» </a:t>
            </a:r>
            <a:endParaRPr lang="ru-RU" dirty="0"/>
          </a:p>
        </p:txBody>
      </p:sp>
      <p:pic>
        <p:nvPicPr>
          <p:cNvPr id="3074" name="Рисунок 5" descr="F:\Мамины документы (ничего не удалять)\Безымянный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42051"/>
            <a:ext cx="46085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3" descr="F:\Мамины документы (ничего не удалять)\Безымянный15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608512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0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</TotalTime>
  <Words>452</Words>
  <Application>Microsoft Office PowerPoint</Application>
  <PresentationFormat>Экран (4:3)</PresentationFormat>
  <Paragraphs>23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Century Gothic</vt:lpstr>
      <vt:lpstr>OpenSansSemiBold</vt:lpstr>
      <vt:lpstr>Times New Roman</vt:lpstr>
      <vt:lpstr>Wingdings 2</vt:lpstr>
      <vt:lpstr>Остин</vt:lpstr>
      <vt:lpstr>«Рекреационные возможности г.Новокубанска и окрестностей»</vt:lpstr>
      <vt:lpstr>. «Рекреационные возможности города Новокубанска и окрестностей</vt:lpstr>
      <vt:lpstr>Дом  помещика Щербака   ( ныне Покровский храм)   </vt:lpstr>
      <vt:lpstr>Мост между прошлым и будущим</vt:lpstr>
      <vt:lpstr>Презентация PowerPoint</vt:lpstr>
      <vt:lpstr>Храм Рождества Пресвятой Богородицы</vt:lpstr>
      <vt:lpstr>Пушкинские места  в районе станицы Прочноокопской</vt:lpstr>
      <vt:lpstr>Фортштадт. </vt:lpstr>
      <vt:lpstr>Озеро Соленое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Local</cp:lastModifiedBy>
  <cp:revision>13</cp:revision>
  <dcterms:created xsi:type="dcterms:W3CDTF">2019-06-29T19:01:06Z</dcterms:created>
  <dcterms:modified xsi:type="dcterms:W3CDTF">2019-08-26T12:35:57Z</dcterms:modified>
</cp:coreProperties>
</file>