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42984"/>
            <a:ext cx="8215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Обучению информатики и ИКТ в рамках реализации ФГОС во внеурочной деятельности.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74345"/>
            <a:ext cx="864399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Общая характеристика курса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«Компьютерный дизайн»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внеурочного курса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«Компьютерный дизайн»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учащихся основной ступени 5 - 9 классов является расширением предмета «Информатика и ИКТ» предметной области «Математика и информатика».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Основополагающими принципами построения курса клуба «Компьютерный дизайн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являются: целостность и непрерывность; научность в сочетании с доступностью;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межпредметность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концентричность в структуризации материала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860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курса внеурочной деятельности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«Компьютерный дизайн»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класс - растровая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графика,мультимедиа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класс - монтаж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видео.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класс - создание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сайтов.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класс - издательское дело.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класс –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дизайн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004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Программное обеспечение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используемое </a:t>
            </a:r>
          </a:p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проведение</a:t>
            </a:r>
          </a:p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внеурочной деятельности.</a:t>
            </a:r>
          </a:p>
          <a:p>
            <a:pPr marL="742950" indent="-742950"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pic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1807844" cy="18078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2071678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" y="4429132"/>
            <a:ext cx="2571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Microsoft Office PowerPoint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оломыцевы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643182"/>
            <a:ext cx="1500191" cy="150019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928926" y="4357694"/>
            <a:ext cx="1050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2143116"/>
            <a:ext cx="1444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3200" dirty="0"/>
          </a:p>
        </p:txBody>
      </p:sp>
      <p:pic>
        <p:nvPicPr>
          <p:cNvPr id="1027" name="Picture 3" descr="C:\Users\Коломыцевы\Desktop\Pinnacle-Studio-Pinakl-Studio-skri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643182"/>
            <a:ext cx="1766876" cy="177674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43636" y="4429132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Pinnacle Studio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5716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Программное обеспечение используемое </a:t>
            </a:r>
          </a:p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проведение</a:t>
            </a:r>
          </a:p>
          <a:p>
            <a:pPr marL="742950" indent="-74295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внеурочной деятельности.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3116"/>
            <a:ext cx="1752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7,9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3200" dirty="0"/>
          </a:p>
        </p:txBody>
      </p:sp>
      <p:pic>
        <p:nvPicPr>
          <p:cNvPr id="2050" name="Picture 2" descr="C:\Users\Коломыцевы\Desktop\14184657964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786058"/>
            <a:ext cx="2786081" cy="200026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4857760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Website x5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2000240"/>
            <a:ext cx="1444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endParaRPr lang="ru-RU" sz="3200" dirty="0"/>
          </a:p>
        </p:txBody>
      </p:sp>
      <p:pic>
        <p:nvPicPr>
          <p:cNvPr id="2052" name="Picture 4" descr="C:\Users\Коломыцевы\Desktop\110413_2146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14620"/>
            <a:ext cx="2692403" cy="19288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500694" y="4786322"/>
            <a:ext cx="2714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Microsoft Publisher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158</Words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                                                 </vt:lpstr>
      <vt:lpstr>                                                 </vt:lpstr>
      <vt:lpstr>                                                 </vt:lpstr>
      <vt:lpstr>                                                 </vt:lpstr>
      <vt:lpstr>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Обучению информатики и ИКТ в рамках реализации ФГОС во внеурочной деятельности.</dc:title>
  <dc:creator>Коломыцевы</dc:creator>
  <cp:lastModifiedBy>Коломыцевы</cp:lastModifiedBy>
  <cp:revision>22</cp:revision>
  <dcterms:created xsi:type="dcterms:W3CDTF">2017-08-07T12:19:48Z</dcterms:created>
  <dcterms:modified xsi:type="dcterms:W3CDTF">2017-08-09T17:42:59Z</dcterms:modified>
</cp:coreProperties>
</file>