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6" r:id="rId5"/>
    <p:sldId id="265" r:id="rId6"/>
    <p:sldId id="268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0E1B25-AFF1-4406-9B3B-E41F508D7D4A}">
          <p14:sldIdLst>
            <p14:sldId id="256"/>
            <p14:sldId id="258"/>
            <p14:sldId id="264"/>
            <p14:sldId id="266"/>
            <p14:sldId id="265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7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2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5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4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me_anton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ws24YYi8iP8HpTYqp9th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chemic_rea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Центр\Фото классов\20190403_174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" y="292125"/>
            <a:ext cx="9051969" cy="65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1834"/>
            <a:ext cx="914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ОБЩЕОБРАЗОВАТЕЛЬНАЯ  ШКОЛА № 68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ГЕРОЕВ ТАНКИСТОВ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53298-C202-46B3-BE01-A6D03F83B307}"/>
              </a:ext>
            </a:extLst>
          </p:cNvPr>
          <p:cNvSpPr txBox="1"/>
          <p:nvPr/>
        </p:nvSpPr>
        <p:spPr>
          <a:xfrm>
            <a:off x="467544" y="1844824"/>
            <a:ext cx="8280920" cy="2062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результаты создания и реализации своего контента в видеохостинге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современного педагога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0719D-0211-46B3-B130-CAA2D1298D24}"/>
              </a:ext>
            </a:extLst>
          </p:cNvPr>
          <p:cNvSpPr txBox="1"/>
          <p:nvPr/>
        </p:nvSpPr>
        <p:spPr>
          <a:xfrm>
            <a:off x="1979712" y="5301208"/>
            <a:ext cx="6912768" cy="156966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УВР, учитель химии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Тамме Екатерина Владимировна,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tamme_anton@mail.ru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8(918)962-36-58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6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3EF767-9D3D-4620-981C-1CA1BA905CC3}"/>
              </a:ext>
            </a:extLst>
          </p:cNvPr>
          <p:cNvSpPr txBox="1"/>
          <p:nvPr/>
        </p:nvSpPr>
        <p:spPr>
          <a:xfrm>
            <a:off x="395536" y="371804"/>
            <a:ext cx="8496944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Контент</a:t>
            </a:r>
            <a:r>
              <a:rPr lang="ru-RU" sz="2000" dirty="0"/>
              <a:t> - (от английского </a:t>
            </a:r>
            <a:r>
              <a:rPr lang="ru-RU" sz="2000" b="1" dirty="0" err="1"/>
              <a:t>content</a:t>
            </a:r>
            <a:r>
              <a:rPr lang="ru-RU" sz="2000" dirty="0"/>
              <a:t> - содержание) – это абсолютно любое информационно значимое либо содержательное наполнение информационного ресурса или веб-сайта, </a:t>
            </a:r>
            <a:r>
              <a:rPr lang="ru-RU" sz="2000" b="1" dirty="0"/>
              <a:t>медиаконтент – </a:t>
            </a:r>
            <a:r>
              <a:rPr lang="ru-RU" sz="2000" dirty="0"/>
              <a:t>это контент, содержащий звуковую, визуальную информацию. Это может быть видео, аудио, фото, иллюстрации, схемы или текстовый материал, который вы можете использовать в образовательной деятельности и (или) в последствии разместите на электронных площадках, таких как: </a:t>
            </a:r>
            <a:r>
              <a:rPr lang="ru-RU" sz="2000" dirty="0" err="1"/>
              <a:t>ютуб</a:t>
            </a:r>
            <a:r>
              <a:rPr lang="ru-RU" sz="2000" dirty="0"/>
              <a:t>, </a:t>
            </a:r>
            <a:r>
              <a:rPr lang="ru-RU" sz="2000" dirty="0" err="1"/>
              <a:t>УчиРу</a:t>
            </a:r>
            <a:r>
              <a:rPr lang="ru-RU" sz="2000" dirty="0"/>
              <a:t>, </a:t>
            </a:r>
            <a:r>
              <a:rPr lang="ru-RU" sz="2000" dirty="0" err="1"/>
              <a:t>ЯКласс</a:t>
            </a:r>
            <a:r>
              <a:rPr lang="ru-RU" sz="2000" dirty="0"/>
              <a:t> и т.д.</a:t>
            </a:r>
          </a:p>
        </p:txBody>
      </p:sp>
      <p:pic>
        <p:nvPicPr>
          <p:cNvPr id="2050" name="Picture 2" descr="https://glosbe.com/fb_img/1440x1440/CT1169498_53644690.png">
            <a:extLst>
              <a:ext uri="{FF2B5EF4-FFF2-40B4-BE49-F238E27FC236}">
                <a16:creationId xmlns:a16="http://schemas.microsoft.com/office/drawing/2014/main" id="{6A20095D-BAEB-4053-9902-37D24970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215355" cy="35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CC214-2F6E-400B-A785-648144EE41EA}"/>
              </a:ext>
            </a:extLst>
          </p:cNvPr>
          <p:cNvSpPr txBox="1"/>
          <p:nvPr/>
        </p:nvSpPr>
        <p:spPr>
          <a:xfrm>
            <a:off x="6012160" y="324898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Контент можно разместить на:</a:t>
            </a:r>
          </a:p>
          <a:p>
            <a:pPr algn="ctr"/>
            <a:endParaRPr lang="ru-RU" u="sng" dirty="0"/>
          </a:p>
          <a:p>
            <a:pPr marL="342900" indent="-342900">
              <a:buAutoNum type="arabicPeriod"/>
            </a:pPr>
            <a:r>
              <a:rPr lang="ru-RU" dirty="0"/>
              <a:t>Своем сайте</a:t>
            </a:r>
          </a:p>
          <a:p>
            <a:pPr marL="342900" indent="-342900">
              <a:buAutoNum type="arabicPeriod"/>
            </a:pPr>
            <a:r>
              <a:rPr lang="ru-RU" dirty="0"/>
              <a:t>На чужом сайте</a:t>
            </a:r>
          </a:p>
          <a:p>
            <a:pPr marL="342900" indent="-342900">
              <a:buAutoNum type="arabicPeriod"/>
            </a:pPr>
            <a:r>
              <a:rPr lang="ru-RU" dirty="0"/>
              <a:t>На платформе или в видеохостинге.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27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18BBA-FB68-474A-B275-107EF6F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4" y="345528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7240A-3800-4029-B8EC-887F5B5D8B0E}"/>
              </a:ext>
            </a:extLst>
          </p:cNvPr>
          <p:cNvSpPr txBox="1"/>
          <p:nvPr/>
        </p:nvSpPr>
        <p:spPr>
          <a:xfrm>
            <a:off x="5760979" y="366623"/>
            <a:ext cx="31174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YouTube</a:t>
            </a:r>
            <a:r>
              <a:rPr lang="ru-RU" sz="2800" dirty="0"/>
              <a:t> — видеохостинг, предоставляющий пользователям услуги хранения, доставки и показа видео. </a:t>
            </a:r>
            <a:r>
              <a:rPr lang="ru-RU" sz="2800" dirty="0" err="1"/>
              <a:t>YouTube</a:t>
            </a:r>
            <a:r>
              <a:rPr lang="ru-RU" sz="2800" dirty="0"/>
              <a:t> стал популярнейшим видеохостингом и вторым сайтом в мире по количеству посетителей.</a:t>
            </a:r>
          </a:p>
        </p:txBody>
      </p:sp>
    </p:spTree>
    <p:extLst>
      <p:ext uri="{BB962C8B-B14F-4D97-AF65-F5344CB8AC3E}">
        <p14:creationId xmlns:p14="http://schemas.microsoft.com/office/powerpoint/2010/main" val="103317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501D5-EACC-4BB5-BCBE-041B719595E3}"/>
              </a:ext>
            </a:extLst>
          </p:cNvPr>
          <p:cNvSpPr txBox="1"/>
          <p:nvPr/>
        </p:nvSpPr>
        <p:spPr>
          <a:xfrm>
            <a:off x="862287" y="188640"/>
            <a:ext cx="3626913" cy="1340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транслировать</a:t>
            </a: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главный</a:t>
            </a: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вопрос</a:t>
            </a: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AAD3B-1311-4BC8-A5C2-DC79BD7CD839}"/>
              </a:ext>
            </a:extLst>
          </p:cNvPr>
          <p:cNvSpPr txBox="1"/>
          <p:nvPr/>
        </p:nvSpPr>
        <p:spPr>
          <a:xfrm>
            <a:off x="323528" y="1772816"/>
            <a:ext cx="4968552" cy="4392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Делиться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своим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мнением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относительно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актуальных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вопросов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Комментировать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популярные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фильмы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книги</a:t>
            </a:r>
            <a:r>
              <a:rPr lang="en-US" sz="2400" dirty="0">
                <a:solidFill>
                  <a:schemeClr val="tx1"/>
                </a:solidFill>
              </a:rPr>
              <a:t>, и </a:t>
            </a:r>
            <a:r>
              <a:rPr lang="en-US" sz="2400" dirty="0" err="1">
                <a:solidFill>
                  <a:schemeClr val="tx1"/>
                </a:solidFill>
              </a:rPr>
              <a:t>прочее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Транслировать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свои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навыки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возможности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способности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таланты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СНИМАТЬ ВСЕ, ЧТО УГОДНО!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8F8752-BBD5-4123-9C3F-B85D1C86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620688"/>
            <a:ext cx="3374377" cy="3374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CBD40-70BB-48FF-AE21-B40CAA3D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3F8D5-5D44-4FAD-8426-87A4D67D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8" y="620688"/>
            <a:ext cx="895346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96C0-A719-43BA-9646-3B16A4C2D196}"/>
              </a:ext>
            </a:extLst>
          </p:cNvPr>
          <p:cNvSpPr txBox="1"/>
          <p:nvPr/>
        </p:nvSpPr>
        <p:spPr>
          <a:xfrm>
            <a:off x="179513" y="586855"/>
            <a:ext cx="2571554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D24A0-99B4-4D98-BACC-9D8EBA7DFE29}"/>
              </a:ext>
            </a:extLst>
          </p:cNvPr>
          <p:cNvSpPr txBox="1"/>
          <p:nvPr/>
        </p:nvSpPr>
        <p:spPr>
          <a:xfrm>
            <a:off x="3249897" y="188640"/>
            <a:ext cx="5714589" cy="600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err="1">
                <a:solidFill>
                  <a:schemeClr val="tx1"/>
                </a:solidFill>
              </a:rPr>
              <a:t>Педагог</a:t>
            </a:r>
            <a:r>
              <a:rPr lang="en-US" sz="2000" u="sng" dirty="0">
                <a:solidFill>
                  <a:schemeClr val="tx1"/>
                </a:solidFill>
              </a:rPr>
              <a:t>: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en-US" sz="2000" dirty="0" err="1">
                <a:solidFill>
                  <a:schemeClr val="tx1"/>
                </a:solidFill>
              </a:rPr>
              <a:t>олучает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готовый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электронный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продукт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который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будет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на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протяжении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длительного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времени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помогать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ему</a:t>
            </a:r>
            <a:r>
              <a:rPr lang="en-US" sz="2000" dirty="0">
                <a:solidFill>
                  <a:schemeClr val="tx1"/>
                </a:solidFill>
              </a:rPr>
              <a:t> в </a:t>
            </a:r>
            <a:r>
              <a:rPr lang="en-US" sz="2000" dirty="0" err="1">
                <a:solidFill>
                  <a:schemeClr val="tx1"/>
                </a:solidFill>
              </a:rPr>
              <a:t>реализации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поставленных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педагогических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целей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en-US" sz="2000" dirty="0" err="1">
                <a:solidFill>
                  <a:schemeClr val="tx1"/>
                </a:solidFill>
              </a:rPr>
              <a:t>ля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своих</a:t>
            </a:r>
            <a:r>
              <a:rPr lang="en-US" sz="2000" dirty="0">
                <a:solidFill>
                  <a:schemeClr val="tx1"/>
                </a:solidFill>
              </a:rPr>
              <a:t> учеников </a:t>
            </a:r>
            <a:r>
              <a:rPr lang="en-US" sz="2000" dirty="0" err="1">
                <a:solidFill>
                  <a:schemeClr val="tx1"/>
                </a:solidFill>
              </a:rPr>
              <a:t>станет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современным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интересным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</a:t>
            </a:r>
            <a:r>
              <a:rPr lang="en-US" sz="2000" dirty="0" err="1">
                <a:solidFill>
                  <a:schemeClr val="tx1"/>
                </a:solidFill>
              </a:rPr>
              <a:t>асширит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свою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целевую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аудиторию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en-US" sz="2000" dirty="0" err="1">
                <a:solidFill>
                  <a:schemeClr val="tx1"/>
                </a:solidFill>
              </a:rPr>
              <a:t>онетизир</a:t>
            </a:r>
            <a:r>
              <a:rPr lang="ru-RU" sz="2000" dirty="0" err="1">
                <a:solidFill>
                  <a:schemeClr val="tx1"/>
                </a:solidFill>
              </a:rPr>
              <a:t>ует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свой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канал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ru-RU" sz="2000" dirty="0">
                <a:solidFill>
                  <a:schemeClr val="tx1"/>
                </a:solidFill>
              </a:rPr>
              <a:t>будет </a:t>
            </a:r>
            <a:r>
              <a:rPr lang="en-US" sz="2000" dirty="0" err="1">
                <a:solidFill>
                  <a:schemeClr val="tx1"/>
                </a:solidFill>
              </a:rPr>
              <a:t>получать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пассивный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доход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err="1">
                <a:solidFill>
                  <a:schemeClr val="tx1"/>
                </a:solidFill>
              </a:rPr>
              <a:t>Ребенок</a:t>
            </a:r>
            <a:r>
              <a:rPr lang="en-US" sz="2000" u="sng" dirty="0">
                <a:solidFill>
                  <a:schemeClr val="tx1"/>
                </a:solidFill>
              </a:rPr>
              <a:t>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en-US" sz="2000" dirty="0" err="1">
                <a:solidFill>
                  <a:schemeClr val="tx1"/>
                </a:solidFill>
              </a:rPr>
              <a:t>риобретает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возможность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бесплатно</a:t>
            </a:r>
            <a:r>
              <a:rPr lang="en-US" sz="2000" dirty="0">
                <a:solidFill>
                  <a:schemeClr val="tx1"/>
                </a:solidFill>
              </a:rPr>
              <a:t> в </a:t>
            </a:r>
            <a:r>
              <a:rPr lang="en-US" sz="2000" dirty="0" err="1">
                <a:solidFill>
                  <a:schemeClr val="tx1"/>
                </a:solidFill>
              </a:rPr>
              <a:t>любое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время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получать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знания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школьным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предметам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en-US" sz="2000" dirty="0" err="1">
                <a:solidFill>
                  <a:schemeClr val="tx1"/>
                </a:solidFill>
              </a:rPr>
              <a:t>ожет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совмещать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разные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виды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деятельности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одновременно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en-US" sz="2000" dirty="0" err="1">
                <a:solidFill>
                  <a:schemeClr val="tx1"/>
                </a:solidFill>
              </a:rPr>
              <a:t>олучает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возможность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обучаться</a:t>
            </a:r>
            <a:r>
              <a:rPr lang="en-US" sz="2000" dirty="0">
                <a:solidFill>
                  <a:schemeClr val="tx1"/>
                </a:solidFill>
              </a:rPr>
              <a:t> в </a:t>
            </a:r>
            <a:r>
              <a:rPr lang="en-US" sz="2000" dirty="0" err="1">
                <a:solidFill>
                  <a:schemeClr val="tx1"/>
                </a:solidFill>
              </a:rPr>
              <a:t>нескольких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учебных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заведениях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сразу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или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посещать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кружки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секции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en-US" sz="2000" dirty="0" err="1">
                <a:solidFill>
                  <a:schemeClr val="tx1"/>
                </a:solidFill>
              </a:rPr>
              <a:t>ожет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учиться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дистанционно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en-US" sz="2000" dirty="0" err="1">
                <a:solidFill>
                  <a:schemeClr val="tx1"/>
                </a:solidFill>
              </a:rPr>
              <a:t>ожет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выбрать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себе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педагога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время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место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обучения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B725F8-085D-4C21-BB6C-B318F240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9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051C2-33F9-4A0E-91ED-D92B52386483}"/>
              </a:ext>
            </a:extLst>
          </p:cNvPr>
          <p:cNvSpPr txBox="1"/>
          <p:nvPr/>
        </p:nvSpPr>
        <p:spPr>
          <a:xfrm>
            <a:off x="3131840" y="4941168"/>
            <a:ext cx="734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Ссылка на канал:</a:t>
            </a:r>
            <a:endParaRPr lang="ru-RU" sz="2800" dirty="0"/>
          </a:p>
          <a:p>
            <a:r>
              <a:rPr lang="ru-RU" sz="1600" dirty="0">
                <a:hlinkClick r:id="rId3"/>
              </a:rPr>
              <a:t>1. </a:t>
            </a:r>
            <a:r>
              <a:rPr lang="en-US" sz="1600" dirty="0">
                <a:hlinkClick r:id="rId3"/>
              </a:rPr>
              <a:t>https://www.youtube.com/channel/UCws24YYi8iP8HpTYqp9thvg</a:t>
            </a:r>
            <a:endParaRPr lang="ru-RU" sz="1600" dirty="0"/>
          </a:p>
          <a:p>
            <a:r>
              <a:rPr lang="ru-RU" sz="1600" dirty="0">
                <a:solidFill>
                  <a:srgbClr val="00B0F0"/>
                </a:solidFill>
              </a:rPr>
              <a:t>2. </a:t>
            </a:r>
            <a:r>
              <a:rPr lang="en-US" sz="16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Https://vk.com/chemic_reality</a:t>
            </a:r>
            <a:endParaRPr lang="ru-RU" sz="1600" dirty="0">
              <a:solidFill>
                <a:srgbClr val="00B0F0"/>
              </a:solidFill>
            </a:endParaRPr>
          </a:p>
          <a:p>
            <a:r>
              <a:rPr lang="ru-RU" sz="1600" dirty="0"/>
              <a:t>3. </a:t>
            </a:r>
            <a:r>
              <a:rPr lang="en-US" sz="1600" dirty="0"/>
              <a:t>https://www.instagram.com/chemic_reality/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0094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Тамме</dc:creator>
  <cp:lastModifiedBy>Дарья А. Никонова</cp:lastModifiedBy>
  <cp:revision>3</cp:revision>
  <dcterms:created xsi:type="dcterms:W3CDTF">2021-06-03T07:47:40Z</dcterms:created>
  <dcterms:modified xsi:type="dcterms:W3CDTF">2021-06-11T12:00:08Z</dcterms:modified>
</cp:coreProperties>
</file>