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2" r:id="rId4"/>
    <p:sldId id="260" r:id="rId5"/>
    <p:sldId id="263" r:id="rId6"/>
    <p:sldId id="258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BBD"/>
    <a:srgbClr val="70607A"/>
    <a:srgbClr val="876A57"/>
    <a:srgbClr val="1C18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9DDB7-7E7D-4525-990C-D5F9EBCA3E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A6A960-C89B-4BD1-8E17-F072D89FF6B8}">
      <dgm:prSet phldrT="[Текст]" custT="1"/>
      <dgm:spPr>
        <a:solidFill>
          <a:srgbClr val="70607A"/>
        </a:solidFill>
      </dgm:spPr>
      <dgm:t>
        <a:bodyPr/>
        <a:lstStyle/>
        <a:p>
          <a:r>
            <a:rPr lang="ru-RU" sz="1800" b="1" u="sng" dirty="0">
              <a:latin typeface="Arial Narrow" panose="020B0606020202030204" pitchFamily="34" charset="0"/>
            </a:rPr>
            <a:t>ЦЕЛЬ: </a:t>
          </a:r>
        </a:p>
        <a:p>
          <a:r>
            <a:rPr lang="ru-RU" sz="1800" b="1" dirty="0">
              <a:latin typeface="Arial Narrow" panose="020B0606020202030204" pitchFamily="34" charset="0"/>
            </a:rPr>
            <a:t>разработка и реализация </a:t>
          </a:r>
          <a:r>
            <a:rPr lang="ru-RU" sz="1800" b="1" dirty="0" err="1">
              <a:latin typeface="Arial Narrow" panose="020B0606020202030204" pitchFamily="34" charset="0"/>
            </a:rPr>
            <a:t>фасилитативных</a:t>
          </a:r>
          <a:r>
            <a:rPr lang="ru-RU" sz="1800" b="1" dirty="0">
              <a:latin typeface="Arial Narrow" panose="020B0606020202030204" pitchFamily="34" charset="0"/>
            </a:rPr>
            <a:t> технологий</a:t>
          </a:r>
        </a:p>
        <a:p>
          <a:r>
            <a:rPr lang="ru-RU" sz="1800" b="1" dirty="0">
              <a:latin typeface="Arial Narrow" panose="020B0606020202030204" pitchFamily="34" charset="0"/>
            </a:rPr>
            <a:t>взаимодействия</a:t>
          </a:r>
        </a:p>
        <a:p>
          <a:r>
            <a:rPr lang="ru-RU" sz="1800" b="1" dirty="0">
              <a:latin typeface="Arial Narrow" panose="020B0606020202030204" pitchFamily="34" charset="0"/>
            </a:rPr>
            <a:t>образовательной организации с  семьей</a:t>
          </a:r>
        </a:p>
      </dgm:t>
    </dgm:pt>
    <dgm:pt modelId="{13E237B4-9057-494A-84E6-C2BFDC704BF9}" type="parTrans" cxnId="{8B97FEC9-5649-4733-A102-D203A2F7A982}">
      <dgm:prSet/>
      <dgm:spPr/>
      <dgm:t>
        <a:bodyPr/>
        <a:lstStyle/>
        <a:p>
          <a:endParaRPr lang="ru-RU"/>
        </a:p>
      </dgm:t>
    </dgm:pt>
    <dgm:pt modelId="{B1A17537-C941-4F14-9FC7-E90EC364A1A7}" type="sibTrans" cxnId="{8B97FEC9-5649-4733-A102-D203A2F7A982}">
      <dgm:prSet/>
      <dgm:spPr/>
      <dgm:t>
        <a:bodyPr/>
        <a:lstStyle/>
        <a:p>
          <a:endParaRPr lang="ru-RU"/>
        </a:p>
      </dgm:t>
    </dgm:pt>
    <dgm:pt modelId="{7328E393-B177-4F2E-9486-A6F3B69E7514}" type="pres">
      <dgm:prSet presAssocID="{0F99DDB7-7E7D-4525-990C-D5F9EBCA3EC2}" presName="CompostProcess" presStyleCnt="0">
        <dgm:presLayoutVars>
          <dgm:dir/>
          <dgm:resizeHandles val="exact"/>
        </dgm:presLayoutVars>
      </dgm:prSet>
      <dgm:spPr/>
    </dgm:pt>
    <dgm:pt modelId="{FDD4E6E1-C79B-49D5-9F4A-BE30377B43BA}" type="pres">
      <dgm:prSet presAssocID="{0F99DDB7-7E7D-4525-990C-D5F9EBCA3EC2}" presName="arrow" presStyleLbl="bgShp" presStyleIdx="0" presStyleCnt="1" custScaleX="104785" custScaleY="100000" custLinFactNeighborX="-25210"/>
      <dgm:spPr>
        <a:solidFill>
          <a:schemeClr val="tx1">
            <a:lumMod val="65000"/>
          </a:schemeClr>
        </a:solidFill>
      </dgm:spPr>
    </dgm:pt>
    <dgm:pt modelId="{D4FE0EE1-8331-4F7B-97A5-73F39B666B9C}" type="pres">
      <dgm:prSet presAssocID="{0F99DDB7-7E7D-4525-990C-D5F9EBCA3EC2}" presName="linearProcess" presStyleCnt="0"/>
      <dgm:spPr/>
    </dgm:pt>
    <dgm:pt modelId="{75BF7061-BB37-4A13-BFE2-CC7CB3315206}" type="pres">
      <dgm:prSet presAssocID="{F9A6A960-C89B-4BD1-8E17-F072D89FF6B8}" presName="textNode" presStyleLbl="node1" presStyleIdx="0" presStyleCnt="1" custScaleX="105517" custScaleY="160364" custLinFactNeighborX="-44031" custLinFactNeighborY="-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A721A-92F6-4898-9655-35D9F6F5C1FA}" type="presOf" srcId="{0F99DDB7-7E7D-4525-990C-D5F9EBCA3EC2}" destId="{7328E393-B177-4F2E-9486-A6F3B69E7514}" srcOrd="0" destOrd="0" presId="urn:microsoft.com/office/officeart/2005/8/layout/hProcess9"/>
    <dgm:cxn modelId="{20835BB5-812C-4F1E-B13A-19973CDA2C37}" type="presOf" srcId="{F9A6A960-C89B-4BD1-8E17-F072D89FF6B8}" destId="{75BF7061-BB37-4A13-BFE2-CC7CB3315206}" srcOrd="0" destOrd="0" presId="urn:microsoft.com/office/officeart/2005/8/layout/hProcess9"/>
    <dgm:cxn modelId="{8B97FEC9-5649-4733-A102-D203A2F7A982}" srcId="{0F99DDB7-7E7D-4525-990C-D5F9EBCA3EC2}" destId="{F9A6A960-C89B-4BD1-8E17-F072D89FF6B8}" srcOrd="0" destOrd="0" parTransId="{13E237B4-9057-494A-84E6-C2BFDC704BF9}" sibTransId="{B1A17537-C941-4F14-9FC7-E90EC364A1A7}"/>
    <dgm:cxn modelId="{819568A2-A920-4DA8-A08B-48D9306031FB}" type="presParOf" srcId="{7328E393-B177-4F2E-9486-A6F3B69E7514}" destId="{FDD4E6E1-C79B-49D5-9F4A-BE30377B43BA}" srcOrd="0" destOrd="0" presId="urn:microsoft.com/office/officeart/2005/8/layout/hProcess9"/>
    <dgm:cxn modelId="{4E2A5623-2155-4489-A947-DFCDB2417FE6}" type="presParOf" srcId="{7328E393-B177-4F2E-9486-A6F3B69E7514}" destId="{D4FE0EE1-8331-4F7B-97A5-73F39B666B9C}" srcOrd="1" destOrd="0" presId="urn:microsoft.com/office/officeart/2005/8/layout/hProcess9"/>
    <dgm:cxn modelId="{5AD04342-4982-4E44-AA81-17176C5F588B}" type="presParOf" srcId="{D4FE0EE1-8331-4F7B-97A5-73F39B666B9C}" destId="{75BF7061-BB37-4A13-BFE2-CC7CB331520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166F1-D896-4946-BF6B-A6D7987F455B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4178760-4A9F-4BEC-88FB-8EFE06A1B240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154523B6-9FA1-4E56-A605-50693B43B078}" type="parTrans" cxnId="{20F8A478-6565-40EB-9380-AA2B1BEECC1A}">
      <dgm:prSet/>
      <dgm:spPr/>
      <dgm:t>
        <a:bodyPr/>
        <a:lstStyle/>
        <a:p>
          <a:endParaRPr lang="ru-RU"/>
        </a:p>
      </dgm:t>
    </dgm:pt>
    <dgm:pt modelId="{EB61FEF6-C878-4B72-AED6-4D3FC7635557}" type="sibTrans" cxnId="{20F8A478-6565-40EB-9380-AA2B1BEECC1A}">
      <dgm:prSet/>
      <dgm:spPr/>
      <dgm:t>
        <a:bodyPr/>
        <a:lstStyle/>
        <a:p>
          <a:endParaRPr lang="ru-RU"/>
        </a:p>
      </dgm:t>
    </dgm:pt>
    <dgm:pt modelId="{99FE1E1F-6BE1-4AED-A302-E03978AEF40A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4AB404C5-A2B8-4AD0-BEFD-E4EC4694ADDB}" type="parTrans" cxnId="{9AC98DFD-C649-4DE5-B621-E96FCAB81989}">
      <dgm:prSet/>
      <dgm:spPr/>
      <dgm:t>
        <a:bodyPr/>
        <a:lstStyle/>
        <a:p>
          <a:endParaRPr lang="ru-RU"/>
        </a:p>
      </dgm:t>
    </dgm:pt>
    <dgm:pt modelId="{E61C4AE8-FF4B-4412-888B-DCD2623D46CF}" type="sibTrans" cxnId="{9AC98DFD-C649-4DE5-B621-E96FCAB81989}">
      <dgm:prSet/>
      <dgm:spPr/>
      <dgm:t>
        <a:bodyPr/>
        <a:lstStyle/>
        <a:p>
          <a:endParaRPr lang="ru-RU"/>
        </a:p>
      </dgm:t>
    </dgm:pt>
    <dgm:pt modelId="{420D6FC0-5955-4318-82A5-C636D493000F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4B06DFFF-D026-4205-8753-7C40FACF9AA4}" type="parTrans" cxnId="{AB9C24D1-92ED-4F68-80F5-20C17B9EFC3A}">
      <dgm:prSet/>
      <dgm:spPr/>
      <dgm:t>
        <a:bodyPr/>
        <a:lstStyle/>
        <a:p>
          <a:endParaRPr lang="ru-RU"/>
        </a:p>
      </dgm:t>
    </dgm:pt>
    <dgm:pt modelId="{AB910136-A555-4952-B999-3FFD3F1DDD54}" type="sibTrans" cxnId="{AB9C24D1-92ED-4F68-80F5-20C17B9EFC3A}">
      <dgm:prSet/>
      <dgm:spPr/>
      <dgm:t>
        <a:bodyPr/>
        <a:lstStyle/>
        <a:p>
          <a:endParaRPr lang="ru-RU"/>
        </a:p>
      </dgm:t>
    </dgm:pt>
    <dgm:pt modelId="{84091EA7-8F06-4994-9E48-9254BE1D5B79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B30A517F-C03A-4048-834F-948DDD6C00B9}" type="parTrans" cxnId="{78C94908-CFF9-4786-A674-31184C98D468}">
      <dgm:prSet/>
      <dgm:spPr/>
      <dgm:t>
        <a:bodyPr/>
        <a:lstStyle/>
        <a:p>
          <a:endParaRPr lang="ru-RU"/>
        </a:p>
      </dgm:t>
    </dgm:pt>
    <dgm:pt modelId="{A5595DBB-9E56-43EA-A9C2-172055403B9C}" type="sibTrans" cxnId="{78C94908-CFF9-4786-A674-31184C98D468}">
      <dgm:prSet/>
      <dgm:spPr/>
      <dgm:t>
        <a:bodyPr/>
        <a:lstStyle/>
        <a:p>
          <a:endParaRPr lang="ru-RU"/>
        </a:p>
      </dgm:t>
    </dgm:pt>
    <dgm:pt modelId="{5ECEE609-CFA4-45F7-86AB-E744549457DC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6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8679231-DBCF-4E95-9407-7441453CB666}" type="parTrans" cxnId="{C23F165F-C27C-447E-A76E-924116B11A90}">
      <dgm:prSet/>
      <dgm:spPr/>
      <dgm:t>
        <a:bodyPr/>
        <a:lstStyle/>
        <a:p>
          <a:endParaRPr lang="ru-RU"/>
        </a:p>
      </dgm:t>
    </dgm:pt>
    <dgm:pt modelId="{114D995E-1CEE-42A7-A67B-A2DA3F0D7F36}" type="sibTrans" cxnId="{C23F165F-C27C-447E-A76E-924116B11A90}">
      <dgm:prSet/>
      <dgm:spPr/>
      <dgm:t>
        <a:bodyPr/>
        <a:lstStyle/>
        <a:p>
          <a:endParaRPr lang="ru-RU"/>
        </a:p>
      </dgm:t>
    </dgm:pt>
    <dgm:pt modelId="{56EADDE1-3CD2-48E5-93BF-AB0D686B05BE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реализация серии трансляционных мероприятий, направленных на диссеминацию и масштабирование результатов деятельности КИП</a:t>
          </a:r>
        </a:p>
      </dgm:t>
    </dgm:pt>
    <dgm:pt modelId="{57CB403E-11D9-459B-8ABD-632F8E73D207}" type="parTrans" cxnId="{75179E3D-D260-424D-A444-BF68E1FF7C55}">
      <dgm:prSet/>
      <dgm:spPr/>
      <dgm:t>
        <a:bodyPr/>
        <a:lstStyle/>
        <a:p>
          <a:endParaRPr lang="ru-RU"/>
        </a:p>
      </dgm:t>
    </dgm:pt>
    <dgm:pt modelId="{98EA3E62-89A0-4869-923D-8C1F5076936B}" type="sibTrans" cxnId="{75179E3D-D260-424D-A444-BF68E1FF7C55}">
      <dgm:prSet/>
      <dgm:spPr/>
      <dgm:t>
        <a:bodyPr/>
        <a:lstStyle/>
        <a:p>
          <a:endParaRPr lang="ru-RU"/>
        </a:p>
      </dgm:t>
    </dgm:pt>
    <dgm:pt modelId="{38E9B6AD-450C-4F10-8B27-BCC2DF66AEAD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организация партнерских союзов, реализация сетевого взаимодействия с различными организациями муниципалитета, края, федерации</a:t>
          </a:r>
          <a:endParaRPr lang="ru-RU" sz="1800" dirty="0"/>
        </a:p>
      </dgm:t>
    </dgm:pt>
    <dgm:pt modelId="{729B6F2B-0D5D-4084-A9C9-14C72CDDA09B}" type="parTrans" cxnId="{72CCEBD3-1580-4E8C-B3FA-015B0849FA37}">
      <dgm:prSet/>
      <dgm:spPr/>
      <dgm:t>
        <a:bodyPr/>
        <a:lstStyle/>
        <a:p>
          <a:endParaRPr lang="ru-RU"/>
        </a:p>
      </dgm:t>
    </dgm:pt>
    <dgm:pt modelId="{1D83640A-F13B-4262-9C01-359A7A5A0D0A}" type="sibTrans" cxnId="{72CCEBD3-1580-4E8C-B3FA-015B0849FA37}">
      <dgm:prSet/>
      <dgm:spPr/>
      <dgm:t>
        <a:bodyPr/>
        <a:lstStyle/>
        <a:p>
          <a:endParaRPr lang="ru-RU"/>
        </a:p>
      </dgm:t>
    </dgm:pt>
    <dgm:pt modelId="{424A2FBD-196F-4FF1-84E6-2153F9585FC4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тиражирование продуктов инновационной деятельности, организация Ресурсного центра, транслирование инновационного опыта, информационное и методическое сопровождение профессионального роста педагогов посредством различных форм медиаобразования, ЦОР</a:t>
          </a:r>
        </a:p>
      </dgm:t>
    </dgm:pt>
    <dgm:pt modelId="{86C1EB04-CEE0-476C-B4FF-0D987A908800}" type="parTrans" cxnId="{A73A7705-DA14-4AE7-9FEC-47AADC47CCE4}">
      <dgm:prSet/>
      <dgm:spPr/>
      <dgm:t>
        <a:bodyPr/>
        <a:lstStyle/>
        <a:p>
          <a:endParaRPr lang="ru-RU"/>
        </a:p>
      </dgm:t>
    </dgm:pt>
    <dgm:pt modelId="{E2953B8C-FB83-4E67-B09D-8DE4AD61C66F}" type="sibTrans" cxnId="{A73A7705-DA14-4AE7-9FEC-47AADC47CCE4}">
      <dgm:prSet/>
      <dgm:spPr/>
      <dgm:t>
        <a:bodyPr/>
        <a:lstStyle/>
        <a:p>
          <a:endParaRPr lang="ru-RU"/>
        </a:p>
      </dgm:t>
    </dgm:pt>
    <dgm:pt modelId="{A6ADE889-D329-4EB0-89CD-4187FBFBFAF8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внедрение в практику инновационной модели совершенствования профессионального мастерства (компетенций) и системы профессионального роста педагога</a:t>
          </a:r>
        </a:p>
      </dgm:t>
    </dgm:pt>
    <dgm:pt modelId="{3A65F2CE-1287-487B-AAEB-3B70A4A3D34F}" type="parTrans" cxnId="{18464846-8289-4ABC-9FB3-EF150E04620D}">
      <dgm:prSet/>
      <dgm:spPr/>
      <dgm:t>
        <a:bodyPr/>
        <a:lstStyle/>
        <a:p>
          <a:endParaRPr lang="ru-RU"/>
        </a:p>
      </dgm:t>
    </dgm:pt>
    <dgm:pt modelId="{54C4E6C7-9F37-4A34-8B34-2CD24AE6A6BF}" type="sibTrans" cxnId="{18464846-8289-4ABC-9FB3-EF150E04620D}">
      <dgm:prSet/>
      <dgm:spPr/>
      <dgm:t>
        <a:bodyPr/>
        <a:lstStyle/>
        <a:p>
          <a:endParaRPr lang="ru-RU"/>
        </a:p>
      </dgm:t>
    </dgm:pt>
    <dgm:pt modelId="{0EEF7E74-0FE6-4C82-BEEC-56ED5CED504C}" type="pres">
      <dgm:prSet presAssocID="{365166F1-D896-4946-BF6B-A6D7987F45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8C4B7-80E1-4C7E-8673-1A5C4D21B758}" type="pres">
      <dgm:prSet presAssocID="{420D6FC0-5955-4318-82A5-C636D493000F}" presName="composite" presStyleCnt="0"/>
      <dgm:spPr/>
    </dgm:pt>
    <dgm:pt modelId="{BD9F59D8-DF9E-4B33-A0C0-BD10E596C51B}" type="pres">
      <dgm:prSet presAssocID="{420D6FC0-5955-4318-82A5-C636D493000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3C8F5-0B17-45CA-832B-BB285E537BFE}" type="pres">
      <dgm:prSet presAssocID="{420D6FC0-5955-4318-82A5-C636D493000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709D2-7DA7-4F5F-8A31-A4A3BE8D9CDA}" type="pres">
      <dgm:prSet presAssocID="{AB910136-A555-4952-B999-3FFD3F1DDD54}" presName="sp" presStyleCnt="0"/>
      <dgm:spPr/>
    </dgm:pt>
    <dgm:pt modelId="{70232649-3F44-483F-BDCA-77F13E078065}" type="pres">
      <dgm:prSet presAssocID="{A4178760-4A9F-4BEC-88FB-8EFE06A1B240}" presName="composite" presStyleCnt="0"/>
      <dgm:spPr/>
    </dgm:pt>
    <dgm:pt modelId="{B1F241F2-671C-4B22-A14C-463B893DD9CA}" type="pres">
      <dgm:prSet presAssocID="{A4178760-4A9F-4BEC-88FB-8EFE06A1B240}" presName="parentText" presStyleLbl="alignNode1" presStyleIdx="1" presStyleCnt="4" custScaleX="107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C36-F50E-4DDF-AF87-DCEBB66075EF}" type="pres">
      <dgm:prSet presAssocID="{A4178760-4A9F-4BEC-88FB-8EFE06A1B24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8968-7ACD-437A-B608-A7B82DE46ED6}" type="pres">
      <dgm:prSet presAssocID="{EB61FEF6-C878-4B72-AED6-4D3FC7635557}" presName="sp" presStyleCnt="0"/>
      <dgm:spPr/>
    </dgm:pt>
    <dgm:pt modelId="{DF5963B5-5299-4287-ABE9-0B3172738955}" type="pres">
      <dgm:prSet presAssocID="{84091EA7-8F06-4994-9E48-9254BE1D5B79}" presName="composite" presStyleCnt="0"/>
      <dgm:spPr/>
    </dgm:pt>
    <dgm:pt modelId="{9FD661C1-CF8A-47C3-8BCB-457C86222454}" type="pres">
      <dgm:prSet presAssocID="{84091EA7-8F06-4994-9E48-9254BE1D5B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FDF3A-56CD-43EA-8698-01A868F8BEA5}" type="pres">
      <dgm:prSet presAssocID="{84091EA7-8F06-4994-9E48-9254BE1D5B7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E2B6-75F2-4B97-852C-F51BDBAEF034}" type="pres">
      <dgm:prSet presAssocID="{A5595DBB-9E56-43EA-A9C2-172055403B9C}" presName="sp" presStyleCnt="0"/>
      <dgm:spPr/>
    </dgm:pt>
    <dgm:pt modelId="{ABB88472-956F-42EA-B68D-6F83E76C6DE2}" type="pres">
      <dgm:prSet presAssocID="{99FE1E1F-6BE1-4AED-A302-E03978AEF40A}" presName="composite" presStyleCnt="0"/>
      <dgm:spPr/>
    </dgm:pt>
    <dgm:pt modelId="{187B5FFD-71CF-44F6-A42F-261D7506A010}" type="pres">
      <dgm:prSet presAssocID="{99FE1E1F-6BE1-4AED-A302-E03978AEF40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44F3A-F21C-41D1-A1B0-0CCF27E65096}" type="pres">
      <dgm:prSet presAssocID="{99FE1E1F-6BE1-4AED-A302-E03978AEF40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F165F-C27C-447E-A76E-924116B11A90}" srcId="{420D6FC0-5955-4318-82A5-C636D493000F}" destId="{5ECEE609-CFA4-45F7-86AB-E744549457DC}" srcOrd="0" destOrd="0" parTransId="{68679231-DBCF-4E95-9407-7441453CB666}" sibTransId="{114D995E-1CEE-42A7-A67B-A2DA3F0D7F36}"/>
    <dgm:cxn modelId="{78C94908-CFF9-4786-A674-31184C98D468}" srcId="{365166F1-D896-4946-BF6B-A6D7987F455B}" destId="{84091EA7-8F06-4994-9E48-9254BE1D5B79}" srcOrd="2" destOrd="0" parTransId="{B30A517F-C03A-4048-834F-948DDD6C00B9}" sibTransId="{A5595DBB-9E56-43EA-A9C2-172055403B9C}"/>
    <dgm:cxn modelId="{AB9C24D1-92ED-4F68-80F5-20C17B9EFC3A}" srcId="{365166F1-D896-4946-BF6B-A6D7987F455B}" destId="{420D6FC0-5955-4318-82A5-C636D493000F}" srcOrd="0" destOrd="0" parTransId="{4B06DFFF-D026-4205-8753-7C40FACF9AA4}" sibTransId="{AB910136-A555-4952-B999-3FFD3F1DDD54}"/>
    <dgm:cxn modelId="{C16F410C-8BF3-4C43-9E4D-FA3A0C6F079B}" type="presOf" srcId="{99FE1E1F-6BE1-4AED-A302-E03978AEF40A}" destId="{187B5FFD-71CF-44F6-A42F-261D7506A010}" srcOrd="0" destOrd="0" presId="urn:microsoft.com/office/officeart/2005/8/layout/chevron2"/>
    <dgm:cxn modelId="{09B8C14D-39B5-431E-ABE7-D01C23AB47F7}" type="presOf" srcId="{A6ADE889-D329-4EB0-89CD-4187FBFBFAF8}" destId="{51C3C8F5-0B17-45CA-832B-BB285E537BFE}" srcOrd="0" destOrd="1" presId="urn:microsoft.com/office/officeart/2005/8/layout/chevron2"/>
    <dgm:cxn modelId="{ECCB7F2D-0096-406D-90DE-858ED95612E3}" type="presOf" srcId="{5ECEE609-CFA4-45F7-86AB-E744549457DC}" destId="{51C3C8F5-0B17-45CA-832B-BB285E537BFE}" srcOrd="0" destOrd="0" presId="urn:microsoft.com/office/officeart/2005/8/layout/chevron2"/>
    <dgm:cxn modelId="{C528841B-A062-4CA9-9051-A93BD7A88B67}" type="presOf" srcId="{365166F1-D896-4946-BF6B-A6D7987F455B}" destId="{0EEF7E74-0FE6-4C82-BEEC-56ED5CED504C}" srcOrd="0" destOrd="0" presId="urn:microsoft.com/office/officeart/2005/8/layout/chevron2"/>
    <dgm:cxn modelId="{20F8A478-6565-40EB-9380-AA2B1BEECC1A}" srcId="{365166F1-D896-4946-BF6B-A6D7987F455B}" destId="{A4178760-4A9F-4BEC-88FB-8EFE06A1B240}" srcOrd="1" destOrd="0" parTransId="{154523B6-9FA1-4E56-A605-50693B43B078}" sibTransId="{EB61FEF6-C878-4B72-AED6-4D3FC7635557}"/>
    <dgm:cxn modelId="{18464846-8289-4ABC-9FB3-EF150E04620D}" srcId="{420D6FC0-5955-4318-82A5-C636D493000F}" destId="{A6ADE889-D329-4EB0-89CD-4187FBFBFAF8}" srcOrd="1" destOrd="0" parTransId="{3A65F2CE-1287-487B-AAEB-3B70A4A3D34F}" sibTransId="{54C4E6C7-9F37-4A34-8B34-2CD24AE6A6BF}"/>
    <dgm:cxn modelId="{72CCEBD3-1580-4E8C-B3FA-015B0849FA37}" srcId="{84091EA7-8F06-4994-9E48-9254BE1D5B79}" destId="{38E9B6AD-450C-4F10-8B27-BCC2DF66AEAD}" srcOrd="0" destOrd="0" parTransId="{729B6F2B-0D5D-4084-A9C9-14C72CDDA09B}" sibTransId="{1D83640A-F13B-4262-9C01-359A7A5A0D0A}"/>
    <dgm:cxn modelId="{F06CA6A2-9571-4B1E-98ED-BF2E35E1C601}" type="presOf" srcId="{56EADDE1-3CD2-48E5-93BF-AB0D686B05BE}" destId="{4BBABC36-F50E-4DDF-AF87-DCEBB66075EF}" srcOrd="0" destOrd="0" presId="urn:microsoft.com/office/officeart/2005/8/layout/chevron2"/>
    <dgm:cxn modelId="{3B1BCD1C-1DD6-4E72-B36A-886C5E8BACE6}" type="presOf" srcId="{38E9B6AD-450C-4F10-8B27-BCC2DF66AEAD}" destId="{6CBFDF3A-56CD-43EA-8698-01A868F8BEA5}" srcOrd="0" destOrd="0" presId="urn:microsoft.com/office/officeart/2005/8/layout/chevron2"/>
    <dgm:cxn modelId="{B6F30262-4F2B-4D00-8B6D-339FC5272A76}" type="presOf" srcId="{84091EA7-8F06-4994-9E48-9254BE1D5B79}" destId="{9FD661C1-CF8A-47C3-8BCB-457C86222454}" srcOrd="0" destOrd="0" presId="urn:microsoft.com/office/officeart/2005/8/layout/chevron2"/>
    <dgm:cxn modelId="{A73A7705-DA14-4AE7-9FEC-47AADC47CCE4}" srcId="{99FE1E1F-6BE1-4AED-A302-E03978AEF40A}" destId="{424A2FBD-196F-4FF1-84E6-2153F9585FC4}" srcOrd="0" destOrd="0" parTransId="{86C1EB04-CEE0-476C-B4FF-0D987A908800}" sibTransId="{E2953B8C-FB83-4E67-B09D-8DE4AD61C66F}"/>
    <dgm:cxn modelId="{75179E3D-D260-424D-A444-BF68E1FF7C55}" srcId="{A4178760-4A9F-4BEC-88FB-8EFE06A1B240}" destId="{56EADDE1-3CD2-48E5-93BF-AB0D686B05BE}" srcOrd="0" destOrd="0" parTransId="{57CB403E-11D9-459B-8ABD-632F8E73D207}" sibTransId="{98EA3E62-89A0-4869-923D-8C1F5076936B}"/>
    <dgm:cxn modelId="{5D28AEE3-6E99-4502-82AC-DD663245A4A9}" type="presOf" srcId="{420D6FC0-5955-4318-82A5-C636D493000F}" destId="{BD9F59D8-DF9E-4B33-A0C0-BD10E596C51B}" srcOrd="0" destOrd="0" presId="urn:microsoft.com/office/officeart/2005/8/layout/chevron2"/>
    <dgm:cxn modelId="{B494FABF-12FE-455F-9020-3EBBFF0074AD}" type="presOf" srcId="{A4178760-4A9F-4BEC-88FB-8EFE06A1B240}" destId="{B1F241F2-671C-4B22-A14C-463B893DD9CA}" srcOrd="0" destOrd="0" presId="urn:microsoft.com/office/officeart/2005/8/layout/chevron2"/>
    <dgm:cxn modelId="{266DD933-3A04-4E7F-87FB-01B0EFD7BC53}" type="presOf" srcId="{424A2FBD-196F-4FF1-84E6-2153F9585FC4}" destId="{19B44F3A-F21C-41D1-A1B0-0CCF27E65096}" srcOrd="0" destOrd="0" presId="urn:microsoft.com/office/officeart/2005/8/layout/chevron2"/>
    <dgm:cxn modelId="{9AC98DFD-C649-4DE5-B621-E96FCAB81989}" srcId="{365166F1-D896-4946-BF6B-A6D7987F455B}" destId="{99FE1E1F-6BE1-4AED-A302-E03978AEF40A}" srcOrd="3" destOrd="0" parTransId="{4AB404C5-A2B8-4AD0-BEFD-E4EC4694ADDB}" sibTransId="{E61C4AE8-FF4B-4412-888B-DCD2623D46CF}"/>
    <dgm:cxn modelId="{07D66047-ABC8-4F1A-838F-22E115F78DBB}" type="presParOf" srcId="{0EEF7E74-0FE6-4C82-BEEC-56ED5CED504C}" destId="{E4B8C4B7-80E1-4C7E-8673-1A5C4D21B758}" srcOrd="0" destOrd="0" presId="urn:microsoft.com/office/officeart/2005/8/layout/chevron2"/>
    <dgm:cxn modelId="{84ACF71C-18EE-4546-A7E8-7189CD1AB8A2}" type="presParOf" srcId="{E4B8C4B7-80E1-4C7E-8673-1A5C4D21B758}" destId="{BD9F59D8-DF9E-4B33-A0C0-BD10E596C51B}" srcOrd="0" destOrd="0" presId="urn:microsoft.com/office/officeart/2005/8/layout/chevron2"/>
    <dgm:cxn modelId="{E477D8E4-3976-493A-B4BF-4E13AFDF8FF2}" type="presParOf" srcId="{E4B8C4B7-80E1-4C7E-8673-1A5C4D21B758}" destId="{51C3C8F5-0B17-45CA-832B-BB285E537BFE}" srcOrd="1" destOrd="0" presId="urn:microsoft.com/office/officeart/2005/8/layout/chevron2"/>
    <dgm:cxn modelId="{5B683131-F2A1-4FCA-994B-90A8451D8E5F}" type="presParOf" srcId="{0EEF7E74-0FE6-4C82-BEEC-56ED5CED504C}" destId="{90A709D2-7DA7-4F5F-8A31-A4A3BE8D9CDA}" srcOrd="1" destOrd="0" presId="urn:microsoft.com/office/officeart/2005/8/layout/chevron2"/>
    <dgm:cxn modelId="{DD53DC07-3534-4DE6-9EFD-89938DECBCCE}" type="presParOf" srcId="{0EEF7E74-0FE6-4C82-BEEC-56ED5CED504C}" destId="{70232649-3F44-483F-BDCA-77F13E078065}" srcOrd="2" destOrd="0" presId="urn:microsoft.com/office/officeart/2005/8/layout/chevron2"/>
    <dgm:cxn modelId="{7336B47D-D926-4D73-A821-9285CC5C6A25}" type="presParOf" srcId="{70232649-3F44-483F-BDCA-77F13E078065}" destId="{B1F241F2-671C-4B22-A14C-463B893DD9CA}" srcOrd="0" destOrd="0" presId="urn:microsoft.com/office/officeart/2005/8/layout/chevron2"/>
    <dgm:cxn modelId="{488D9E8E-7822-46E2-BC4E-58DB3D990463}" type="presParOf" srcId="{70232649-3F44-483F-BDCA-77F13E078065}" destId="{4BBABC36-F50E-4DDF-AF87-DCEBB66075EF}" srcOrd="1" destOrd="0" presId="urn:microsoft.com/office/officeart/2005/8/layout/chevron2"/>
    <dgm:cxn modelId="{3810D564-77F3-48A1-BD9E-45B21999F930}" type="presParOf" srcId="{0EEF7E74-0FE6-4C82-BEEC-56ED5CED504C}" destId="{1D608968-7ACD-437A-B608-A7B82DE46ED6}" srcOrd="3" destOrd="0" presId="urn:microsoft.com/office/officeart/2005/8/layout/chevron2"/>
    <dgm:cxn modelId="{42356634-4E9D-4208-85B0-2716B616108D}" type="presParOf" srcId="{0EEF7E74-0FE6-4C82-BEEC-56ED5CED504C}" destId="{DF5963B5-5299-4287-ABE9-0B3172738955}" srcOrd="4" destOrd="0" presId="urn:microsoft.com/office/officeart/2005/8/layout/chevron2"/>
    <dgm:cxn modelId="{EDEA13FD-C174-412A-A88B-4D23B869A527}" type="presParOf" srcId="{DF5963B5-5299-4287-ABE9-0B3172738955}" destId="{9FD661C1-CF8A-47C3-8BCB-457C86222454}" srcOrd="0" destOrd="0" presId="urn:microsoft.com/office/officeart/2005/8/layout/chevron2"/>
    <dgm:cxn modelId="{D94C0FEB-4890-4AE7-92E4-4B949A881C7A}" type="presParOf" srcId="{DF5963B5-5299-4287-ABE9-0B3172738955}" destId="{6CBFDF3A-56CD-43EA-8698-01A868F8BEA5}" srcOrd="1" destOrd="0" presId="urn:microsoft.com/office/officeart/2005/8/layout/chevron2"/>
    <dgm:cxn modelId="{0655F55F-9C6F-426A-AD65-D5503FC09B4E}" type="presParOf" srcId="{0EEF7E74-0FE6-4C82-BEEC-56ED5CED504C}" destId="{2613E2B6-75F2-4B97-852C-F51BDBAEF034}" srcOrd="5" destOrd="0" presId="urn:microsoft.com/office/officeart/2005/8/layout/chevron2"/>
    <dgm:cxn modelId="{15AED6F0-8726-4456-94D7-6D052571D170}" type="presParOf" srcId="{0EEF7E74-0FE6-4C82-BEEC-56ED5CED504C}" destId="{ABB88472-956F-42EA-B68D-6F83E76C6DE2}" srcOrd="6" destOrd="0" presId="urn:microsoft.com/office/officeart/2005/8/layout/chevron2"/>
    <dgm:cxn modelId="{EE14C9C3-0D9A-4F15-8F28-E4CF2D91F6D0}" type="presParOf" srcId="{ABB88472-956F-42EA-B68D-6F83E76C6DE2}" destId="{187B5FFD-71CF-44F6-A42F-261D7506A010}" srcOrd="0" destOrd="0" presId="urn:microsoft.com/office/officeart/2005/8/layout/chevron2"/>
    <dgm:cxn modelId="{A97DAC5F-22C5-4E08-9E95-06B625E06F25}" type="presParOf" srcId="{ABB88472-956F-42EA-B68D-6F83E76C6DE2}" destId="{19B44F3A-F21C-41D1-A1B0-0CCF27E650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166F1-D896-4946-BF6B-A6D7987F455B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4178760-4A9F-4BEC-88FB-8EFE06A1B240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154523B6-9FA1-4E56-A605-50693B43B078}" type="parTrans" cxnId="{20F8A478-6565-40EB-9380-AA2B1BEECC1A}">
      <dgm:prSet/>
      <dgm:spPr/>
      <dgm:t>
        <a:bodyPr/>
        <a:lstStyle/>
        <a:p>
          <a:endParaRPr lang="ru-RU"/>
        </a:p>
      </dgm:t>
    </dgm:pt>
    <dgm:pt modelId="{EB61FEF6-C878-4B72-AED6-4D3FC7635557}" type="sibTrans" cxnId="{20F8A478-6565-40EB-9380-AA2B1BEECC1A}">
      <dgm:prSet/>
      <dgm:spPr/>
      <dgm:t>
        <a:bodyPr/>
        <a:lstStyle/>
        <a:p>
          <a:endParaRPr lang="ru-RU"/>
        </a:p>
      </dgm:t>
    </dgm:pt>
    <dgm:pt modelId="{99FE1E1F-6BE1-4AED-A302-E03978AEF40A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4AB404C5-A2B8-4AD0-BEFD-E4EC4694ADDB}" type="parTrans" cxnId="{9AC98DFD-C649-4DE5-B621-E96FCAB81989}">
      <dgm:prSet/>
      <dgm:spPr/>
      <dgm:t>
        <a:bodyPr/>
        <a:lstStyle/>
        <a:p>
          <a:endParaRPr lang="ru-RU"/>
        </a:p>
      </dgm:t>
    </dgm:pt>
    <dgm:pt modelId="{E61C4AE8-FF4B-4412-888B-DCD2623D46CF}" type="sibTrans" cxnId="{9AC98DFD-C649-4DE5-B621-E96FCAB81989}">
      <dgm:prSet/>
      <dgm:spPr/>
      <dgm:t>
        <a:bodyPr/>
        <a:lstStyle/>
        <a:p>
          <a:endParaRPr lang="ru-RU"/>
        </a:p>
      </dgm:t>
    </dgm:pt>
    <dgm:pt modelId="{420D6FC0-5955-4318-82A5-C636D493000F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4B06DFFF-D026-4205-8753-7C40FACF9AA4}" type="parTrans" cxnId="{AB9C24D1-92ED-4F68-80F5-20C17B9EFC3A}">
      <dgm:prSet/>
      <dgm:spPr/>
      <dgm:t>
        <a:bodyPr/>
        <a:lstStyle/>
        <a:p>
          <a:endParaRPr lang="ru-RU"/>
        </a:p>
      </dgm:t>
    </dgm:pt>
    <dgm:pt modelId="{AB910136-A555-4952-B999-3FFD3F1DDD54}" type="sibTrans" cxnId="{AB9C24D1-92ED-4F68-80F5-20C17B9EFC3A}">
      <dgm:prSet/>
      <dgm:spPr/>
      <dgm:t>
        <a:bodyPr/>
        <a:lstStyle/>
        <a:p>
          <a:endParaRPr lang="ru-RU"/>
        </a:p>
      </dgm:t>
    </dgm:pt>
    <dgm:pt modelId="{84091EA7-8F06-4994-9E48-9254BE1D5B79}">
      <dgm:prSet phldrT="[Текст]" custT="1"/>
      <dgm:spPr>
        <a:solidFill>
          <a:schemeClr val="tx1">
            <a:lumMod val="65000"/>
          </a:scheme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0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B30A517F-C03A-4048-834F-948DDD6C00B9}" type="parTrans" cxnId="{78C94908-CFF9-4786-A674-31184C98D468}">
      <dgm:prSet/>
      <dgm:spPr/>
      <dgm:t>
        <a:bodyPr/>
        <a:lstStyle/>
        <a:p>
          <a:endParaRPr lang="ru-RU"/>
        </a:p>
      </dgm:t>
    </dgm:pt>
    <dgm:pt modelId="{A5595DBB-9E56-43EA-A9C2-172055403B9C}" type="sibTrans" cxnId="{78C94908-CFF9-4786-A674-31184C98D468}">
      <dgm:prSet/>
      <dgm:spPr/>
      <dgm:t>
        <a:bodyPr/>
        <a:lstStyle/>
        <a:p>
          <a:endParaRPr lang="ru-RU"/>
        </a:p>
      </dgm:t>
    </dgm:pt>
    <dgm:pt modelId="{5ECEE609-CFA4-45F7-86AB-E744549457DC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 sz="16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8679231-DBCF-4E95-9407-7441453CB666}" type="parTrans" cxnId="{C23F165F-C27C-447E-A76E-924116B11A90}">
      <dgm:prSet/>
      <dgm:spPr/>
      <dgm:t>
        <a:bodyPr/>
        <a:lstStyle/>
        <a:p>
          <a:endParaRPr lang="ru-RU"/>
        </a:p>
      </dgm:t>
    </dgm:pt>
    <dgm:pt modelId="{114D995E-1CEE-42A7-A67B-A2DA3F0D7F36}" type="sibTrans" cxnId="{C23F165F-C27C-447E-A76E-924116B11A90}">
      <dgm:prSet/>
      <dgm:spPr/>
      <dgm:t>
        <a:bodyPr/>
        <a:lstStyle/>
        <a:p>
          <a:endParaRPr lang="ru-RU"/>
        </a:p>
      </dgm:t>
    </dgm:pt>
    <dgm:pt modelId="{56EADDE1-3CD2-48E5-93BF-AB0D686B05BE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разработана программа тренингового обучения педагогов-</a:t>
          </a:r>
          <a:r>
            <a:rPr lang="ru-RU" sz="1600" b="1" dirty="0" err="1">
              <a:solidFill>
                <a:schemeClr val="tx1"/>
              </a:solidFill>
              <a:latin typeface="Arial Narrow" pitchFamily="34" charset="0"/>
            </a:rPr>
            <a:t>фасилитаторов</a:t>
          </a:r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 </a:t>
          </a:r>
        </a:p>
      </dgm:t>
    </dgm:pt>
    <dgm:pt modelId="{57CB403E-11D9-459B-8ABD-632F8E73D207}" type="parTrans" cxnId="{75179E3D-D260-424D-A444-BF68E1FF7C55}">
      <dgm:prSet/>
      <dgm:spPr/>
      <dgm:t>
        <a:bodyPr/>
        <a:lstStyle/>
        <a:p>
          <a:endParaRPr lang="ru-RU"/>
        </a:p>
      </dgm:t>
    </dgm:pt>
    <dgm:pt modelId="{98EA3E62-89A0-4869-923D-8C1F5076936B}" type="sibTrans" cxnId="{75179E3D-D260-424D-A444-BF68E1FF7C55}">
      <dgm:prSet/>
      <dgm:spPr/>
      <dgm:t>
        <a:bodyPr/>
        <a:lstStyle/>
        <a:p>
          <a:endParaRPr lang="ru-RU"/>
        </a:p>
      </dgm:t>
    </dgm:pt>
    <dgm:pt modelId="{38E9B6AD-450C-4F10-8B27-BCC2DF66AEAD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организация направленного психолого-педагогического сопровождения молодой семьи (сценарии встреч, выстроенные на </a:t>
          </a:r>
          <a:r>
            <a:rPr lang="ru-RU" sz="1600" b="1" dirty="0" err="1">
              <a:solidFill>
                <a:schemeClr val="tx1"/>
              </a:solidFill>
              <a:latin typeface="Arial Narrow" pitchFamily="34" charset="0"/>
            </a:rPr>
            <a:t>фасилитативной</a:t>
          </a:r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 основе)</a:t>
          </a:r>
          <a:endParaRPr lang="ru-RU" sz="1800" dirty="0"/>
        </a:p>
      </dgm:t>
    </dgm:pt>
    <dgm:pt modelId="{729B6F2B-0D5D-4084-A9C9-14C72CDDA09B}" type="parTrans" cxnId="{72CCEBD3-1580-4E8C-B3FA-015B0849FA37}">
      <dgm:prSet/>
      <dgm:spPr/>
      <dgm:t>
        <a:bodyPr/>
        <a:lstStyle/>
        <a:p>
          <a:endParaRPr lang="ru-RU"/>
        </a:p>
      </dgm:t>
    </dgm:pt>
    <dgm:pt modelId="{1D83640A-F13B-4262-9C01-359A7A5A0D0A}" type="sibTrans" cxnId="{72CCEBD3-1580-4E8C-B3FA-015B0849FA37}">
      <dgm:prSet/>
      <dgm:spPr/>
      <dgm:t>
        <a:bodyPr/>
        <a:lstStyle/>
        <a:p>
          <a:endParaRPr lang="ru-RU"/>
        </a:p>
      </dgm:t>
    </dgm:pt>
    <dgm:pt modelId="{424A2FBD-196F-4FF1-84E6-2153F9585FC4}">
      <dgm:prSet custT="1"/>
      <dgm:spPr>
        <a:solidFill>
          <a:srgbClr val="70607A">
            <a:alpha val="90000"/>
          </a:srgbClr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установлена возможность эффективного использования методов фасилитации во взаимодействии с родителями, направленными на повышения их педагогической компетентности</a:t>
          </a:r>
        </a:p>
      </dgm:t>
    </dgm:pt>
    <dgm:pt modelId="{86C1EB04-CEE0-476C-B4FF-0D987A908800}" type="parTrans" cxnId="{A73A7705-DA14-4AE7-9FEC-47AADC47CCE4}">
      <dgm:prSet/>
      <dgm:spPr/>
      <dgm:t>
        <a:bodyPr/>
        <a:lstStyle/>
        <a:p>
          <a:endParaRPr lang="ru-RU"/>
        </a:p>
      </dgm:t>
    </dgm:pt>
    <dgm:pt modelId="{E2953B8C-FB83-4E67-B09D-8DE4AD61C66F}" type="sibTrans" cxnId="{A73A7705-DA14-4AE7-9FEC-47AADC47CCE4}">
      <dgm:prSet/>
      <dgm:spPr/>
      <dgm:t>
        <a:bodyPr/>
        <a:lstStyle/>
        <a:p>
          <a:endParaRPr lang="ru-RU"/>
        </a:p>
      </dgm:t>
    </dgm:pt>
    <dgm:pt modelId="{20517674-2FA9-408A-8192-CBD63B30ADD3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 Narrow" pitchFamily="34" charset="0"/>
            </a:rPr>
            <a:t>обоснована структура готовности к фасилитации у педагогов, включающая эмоциональный, поведенческий и когнитивный компоненты, каждый из которых имеет структурносодержательные характеристики</a:t>
          </a:r>
        </a:p>
      </dgm:t>
    </dgm:pt>
    <dgm:pt modelId="{049FD221-5495-450C-A00E-64B7CD515923}" type="parTrans" cxnId="{4FEBB622-4916-4C38-8DA3-E8AF8A227C8C}">
      <dgm:prSet/>
      <dgm:spPr/>
      <dgm:t>
        <a:bodyPr/>
        <a:lstStyle/>
        <a:p>
          <a:endParaRPr lang="ru-RU"/>
        </a:p>
      </dgm:t>
    </dgm:pt>
    <dgm:pt modelId="{B9BA7800-7F5E-4A26-BC31-B42A5B38ECD9}" type="sibTrans" cxnId="{4FEBB622-4916-4C38-8DA3-E8AF8A227C8C}">
      <dgm:prSet/>
      <dgm:spPr/>
      <dgm:t>
        <a:bodyPr/>
        <a:lstStyle/>
        <a:p>
          <a:endParaRPr lang="ru-RU"/>
        </a:p>
      </dgm:t>
    </dgm:pt>
    <dgm:pt modelId="{0EEF7E74-0FE6-4C82-BEEC-56ED5CED504C}" type="pres">
      <dgm:prSet presAssocID="{365166F1-D896-4946-BF6B-A6D7987F45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8C4B7-80E1-4C7E-8673-1A5C4D21B758}" type="pres">
      <dgm:prSet presAssocID="{420D6FC0-5955-4318-82A5-C636D493000F}" presName="composite" presStyleCnt="0"/>
      <dgm:spPr/>
    </dgm:pt>
    <dgm:pt modelId="{BD9F59D8-DF9E-4B33-A0C0-BD10E596C51B}" type="pres">
      <dgm:prSet presAssocID="{420D6FC0-5955-4318-82A5-C636D493000F}" presName="parentText" presStyleLbl="alignNode1" presStyleIdx="0" presStyleCnt="4" custLinFactX="-200000" custLinFactNeighborX="-213701" custLinFactNeighborY="-95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3C8F5-0B17-45CA-832B-BB285E537BFE}" type="pres">
      <dgm:prSet presAssocID="{420D6FC0-5955-4318-82A5-C636D493000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709D2-7DA7-4F5F-8A31-A4A3BE8D9CDA}" type="pres">
      <dgm:prSet presAssocID="{AB910136-A555-4952-B999-3FFD3F1DDD54}" presName="sp" presStyleCnt="0"/>
      <dgm:spPr/>
    </dgm:pt>
    <dgm:pt modelId="{70232649-3F44-483F-BDCA-77F13E078065}" type="pres">
      <dgm:prSet presAssocID="{A4178760-4A9F-4BEC-88FB-8EFE06A1B240}" presName="composite" presStyleCnt="0"/>
      <dgm:spPr/>
    </dgm:pt>
    <dgm:pt modelId="{B1F241F2-671C-4B22-A14C-463B893DD9CA}" type="pres">
      <dgm:prSet presAssocID="{A4178760-4A9F-4BEC-88FB-8EFE06A1B240}" presName="parentText" presStyleLbl="alignNode1" presStyleIdx="1" presStyleCnt="4" custScaleX="107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C36-F50E-4DDF-AF87-DCEBB66075EF}" type="pres">
      <dgm:prSet presAssocID="{A4178760-4A9F-4BEC-88FB-8EFE06A1B24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8968-7ACD-437A-B608-A7B82DE46ED6}" type="pres">
      <dgm:prSet presAssocID="{EB61FEF6-C878-4B72-AED6-4D3FC7635557}" presName="sp" presStyleCnt="0"/>
      <dgm:spPr/>
    </dgm:pt>
    <dgm:pt modelId="{DF5963B5-5299-4287-ABE9-0B3172738955}" type="pres">
      <dgm:prSet presAssocID="{84091EA7-8F06-4994-9E48-9254BE1D5B79}" presName="composite" presStyleCnt="0"/>
      <dgm:spPr/>
    </dgm:pt>
    <dgm:pt modelId="{9FD661C1-CF8A-47C3-8BCB-457C86222454}" type="pres">
      <dgm:prSet presAssocID="{84091EA7-8F06-4994-9E48-9254BE1D5B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FDF3A-56CD-43EA-8698-01A868F8BEA5}" type="pres">
      <dgm:prSet presAssocID="{84091EA7-8F06-4994-9E48-9254BE1D5B7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E2B6-75F2-4B97-852C-F51BDBAEF034}" type="pres">
      <dgm:prSet presAssocID="{A5595DBB-9E56-43EA-A9C2-172055403B9C}" presName="sp" presStyleCnt="0"/>
      <dgm:spPr/>
    </dgm:pt>
    <dgm:pt modelId="{ABB88472-956F-42EA-B68D-6F83E76C6DE2}" type="pres">
      <dgm:prSet presAssocID="{99FE1E1F-6BE1-4AED-A302-E03978AEF40A}" presName="composite" presStyleCnt="0"/>
      <dgm:spPr/>
    </dgm:pt>
    <dgm:pt modelId="{187B5FFD-71CF-44F6-A42F-261D7506A010}" type="pres">
      <dgm:prSet presAssocID="{99FE1E1F-6BE1-4AED-A302-E03978AEF40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44F3A-F21C-41D1-A1B0-0CCF27E65096}" type="pres">
      <dgm:prSet presAssocID="{99FE1E1F-6BE1-4AED-A302-E03978AEF40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F165F-C27C-447E-A76E-924116B11A90}" srcId="{420D6FC0-5955-4318-82A5-C636D493000F}" destId="{5ECEE609-CFA4-45F7-86AB-E744549457DC}" srcOrd="0" destOrd="0" parTransId="{68679231-DBCF-4E95-9407-7441453CB666}" sibTransId="{114D995E-1CEE-42A7-A67B-A2DA3F0D7F36}"/>
    <dgm:cxn modelId="{78C94908-CFF9-4786-A674-31184C98D468}" srcId="{365166F1-D896-4946-BF6B-A6D7987F455B}" destId="{84091EA7-8F06-4994-9E48-9254BE1D5B79}" srcOrd="2" destOrd="0" parTransId="{B30A517F-C03A-4048-834F-948DDD6C00B9}" sibTransId="{A5595DBB-9E56-43EA-A9C2-172055403B9C}"/>
    <dgm:cxn modelId="{AB9C24D1-92ED-4F68-80F5-20C17B9EFC3A}" srcId="{365166F1-D896-4946-BF6B-A6D7987F455B}" destId="{420D6FC0-5955-4318-82A5-C636D493000F}" srcOrd="0" destOrd="0" parTransId="{4B06DFFF-D026-4205-8753-7C40FACF9AA4}" sibTransId="{AB910136-A555-4952-B999-3FFD3F1DDD54}"/>
    <dgm:cxn modelId="{C16F410C-8BF3-4C43-9E4D-FA3A0C6F079B}" type="presOf" srcId="{99FE1E1F-6BE1-4AED-A302-E03978AEF40A}" destId="{187B5FFD-71CF-44F6-A42F-261D7506A010}" srcOrd="0" destOrd="0" presId="urn:microsoft.com/office/officeart/2005/8/layout/chevron2"/>
    <dgm:cxn modelId="{4FEBB622-4916-4C38-8DA3-E8AF8A227C8C}" srcId="{420D6FC0-5955-4318-82A5-C636D493000F}" destId="{20517674-2FA9-408A-8192-CBD63B30ADD3}" srcOrd="1" destOrd="0" parTransId="{049FD221-5495-450C-A00E-64B7CD515923}" sibTransId="{B9BA7800-7F5E-4A26-BC31-B42A5B38ECD9}"/>
    <dgm:cxn modelId="{ECCB7F2D-0096-406D-90DE-858ED95612E3}" type="presOf" srcId="{5ECEE609-CFA4-45F7-86AB-E744549457DC}" destId="{51C3C8F5-0B17-45CA-832B-BB285E537BFE}" srcOrd="0" destOrd="0" presId="urn:microsoft.com/office/officeart/2005/8/layout/chevron2"/>
    <dgm:cxn modelId="{C528841B-A062-4CA9-9051-A93BD7A88B67}" type="presOf" srcId="{365166F1-D896-4946-BF6B-A6D7987F455B}" destId="{0EEF7E74-0FE6-4C82-BEEC-56ED5CED504C}" srcOrd="0" destOrd="0" presId="urn:microsoft.com/office/officeart/2005/8/layout/chevron2"/>
    <dgm:cxn modelId="{20F8A478-6565-40EB-9380-AA2B1BEECC1A}" srcId="{365166F1-D896-4946-BF6B-A6D7987F455B}" destId="{A4178760-4A9F-4BEC-88FB-8EFE06A1B240}" srcOrd="1" destOrd="0" parTransId="{154523B6-9FA1-4E56-A605-50693B43B078}" sibTransId="{EB61FEF6-C878-4B72-AED6-4D3FC7635557}"/>
    <dgm:cxn modelId="{72CCEBD3-1580-4E8C-B3FA-015B0849FA37}" srcId="{84091EA7-8F06-4994-9E48-9254BE1D5B79}" destId="{38E9B6AD-450C-4F10-8B27-BCC2DF66AEAD}" srcOrd="0" destOrd="0" parTransId="{729B6F2B-0D5D-4084-A9C9-14C72CDDA09B}" sibTransId="{1D83640A-F13B-4262-9C01-359A7A5A0D0A}"/>
    <dgm:cxn modelId="{F06CA6A2-9571-4B1E-98ED-BF2E35E1C601}" type="presOf" srcId="{56EADDE1-3CD2-48E5-93BF-AB0D686B05BE}" destId="{4BBABC36-F50E-4DDF-AF87-DCEBB66075EF}" srcOrd="0" destOrd="0" presId="urn:microsoft.com/office/officeart/2005/8/layout/chevron2"/>
    <dgm:cxn modelId="{3B1BCD1C-1DD6-4E72-B36A-886C5E8BACE6}" type="presOf" srcId="{38E9B6AD-450C-4F10-8B27-BCC2DF66AEAD}" destId="{6CBFDF3A-56CD-43EA-8698-01A868F8BEA5}" srcOrd="0" destOrd="0" presId="urn:microsoft.com/office/officeart/2005/8/layout/chevron2"/>
    <dgm:cxn modelId="{B6F30262-4F2B-4D00-8B6D-339FC5272A76}" type="presOf" srcId="{84091EA7-8F06-4994-9E48-9254BE1D5B79}" destId="{9FD661C1-CF8A-47C3-8BCB-457C86222454}" srcOrd="0" destOrd="0" presId="urn:microsoft.com/office/officeart/2005/8/layout/chevron2"/>
    <dgm:cxn modelId="{A73A7705-DA14-4AE7-9FEC-47AADC47CCE4}" srcId="{99FE1E1F-6BE1-4AED-A302-E03978AEF40A}" destId="{424A2FBD-196F-4FF1-84E6-2153F9585FC4}" srcOrd="0" destOrd="0" parTransId="{86C1EB04-CEE0-476C-B4FF-0D987A908800}" sibTransId="{E2953B8C-FB83-4E67-B09D-8DE4AD61C66F}"/>
    <dgm:cxn modelId="{75179E3D-D260-424D-A444-BF68E1FF7C55}" srcId="{A4178760-4A9F-4BEC-88FB-8EFE06A1B240}" destId="{56EADDE1-3CD2-48E5-93BF-AB0D686B05BE}" srcOrd="0" destOrd="0" parTransId="{57CB403E-11D9-459B-8ABD-632F8E73D207}" sibTransId="{98EA3E62-89A0-4869-923D-8C1F5076936B}"/>
    <dgm:cxn modelId="{5D28AEE3-6E99-4502-82AC-DD663245A4A9}" type="presOf" srcId="{420D6FC0-5955-4318-82A5-C636D493000F}" destId="{BD9F59D8-DF9E-4B33-A0C0-BD10E596C51B}" srcOrd="0" destOrd="0" presId="urn:microsoft.com/office/officeart/2005/8/layout/chevron2"/>
    <dgm:cxn modelId="{B494FABF-12FE-455F-9020-3EBBFF0074AD}" type="presOf" srcId="{A4178760-4A9F-4BEC-88FB-8EFE06A1B240}" destId="{B1F241F2-671C-4B22-A14C-463B893DD9CA}" srcOrd="0" destOrd="0" presId="urn:microsoft.com/office/officeart/2005/8/layout/chevron2"/>
    <dgm:cxn modelId="{266DD933-3A04-4E7F-87FB-01B0EFD7BC53}" type="presOf" srcId="{424A2FBD-196F-4FF1-84E6-2153F9585FC4}" destId="{19B44F3A-F21C-41D1-A1B0-0CCF27E65096}" srcOrd="0" destOrd="0" presId="urn:microsoft.com/office/officeart/2005/8/layout/chevron2"/>
    <dgm:cxn modelId="{34759BB5-AC9E-462D-B3F3-A294F351C01A}" type="presOf" srcId="{20517674-2FA9-408A-8192-CBD63B30ADD3}" destId="{51C3C8F5-0B17-45CA-832B-BB285E537BFE}" srcOrd="0" destOrd="1" presId="urn:microsoft.com/office/officeart/2005/8/layout/chevron2"/>
    <dgm:cxn modelId="{9AC98DFD-C649-4DE5-B621-E96FCAB81989}" srcId="{365166F1-D896-4946-BF6B-A6D7987F455B}" destId="{99FE1E1F-6BE1-4AED-A302-E03978AEF40A}" srcOrd="3" destOrd="0" parTransId="{4AB404C5-A2B8-4AD0-BEFD-E4EC4694ADDB}" sibTransId="{E61C4AE8-FF4B-4412-888B-DCD2623D46CF}"/>
    <dgm:cxn modelId="{07D66047-ABC8-4F1A-838F-22E115F78DBB}" type="presParOf" srcId="{0EEF7E74-0FE6-4C82-BEEC-56ED5CED504C}" destId="{E4B8C4B7-80E1-4C7E-8673-1A5C4D21B758}" srcOrd="0" destOrd="0" presId="urn:microsoft.com/office/officeart/2005/8/layout/chevron2"/>
    <dgm:cxn modelId="{84ACF71C-18EE-4546-A7E8-7189CD1AB8A2}" type="presParOf" srcId="{E4B8C4B7-80E1-4C7E-8673-1A5C4D21B758}" destId="{BD9F59D8-DF9E-4B33-A0C0-BD10E596C51B}" srcOrd="0" destOrd="0" presId="urn:microsoft.com/office/officeart/2005/8/layout/chevron2"/>
    <dgm:cxn modelId="{E477D8E4-3976-493A-B4BF-4E13AFDF8FF2}" type="presParOf" srcId="{E4B8C4B7-80E1-4C7E-8673-1A5C4D21B758}" destId="{51C3C8F5-0B17-45CA-832B-BB285E537BFE}" srcOrd="1" destOrd="0" presId="urn:microsoft.com/office/officeart/2005/8/layout/chevron2"/>
    <dgm:cxn modelId="{5B683131-F2A1-4FCA-994B-90A8451D8E5F}" type="presParOf" srcId="{0EEF7E74-0FE6-4C82-BEEC-56ED5CED504C}" destId="{90A709D2-7DA7-4F5F-8A31-A4A3BE8D9CDA}" srcOrd="1" destOrd="0" presId="urn:microsoft.com/office/officeart/2005/8/layout/chevron2"/>
    <dgm:cxn modelId="{DD53DC07-3534-4DE6-9EFD-89938DECBCCE}" type="presParOf" srcId="{0EEF7E74-0FE6-4C82-BEEC-56ED5CED504C}" destId="{70232649-3F44-483F-BDCA-77F13E078065}" srcOrd="2" destOrd="0" presId="urn:microsoft.com/office/officeart/2005/8/layout/chevron2"/>
    <dgm:cxn modelId="{7336B47D-D926-4D73-A821-9285CC5C6A25}" type="presParOf" srcId="{70232649-3F44-483F-BDCA-77F13E078065}" destId="{B1F241F2-671C-4B22-A14C-463B893DD9CA}" srcOrd="0" destOrd="0" presId="urn:microsoft.com/office/officeart/2005/8/layout/chevron2"/>
    <dgm:cxn modelId="{488D9E8E-7822-46E2-BC4E-58DB3D990463}" type="presParOf" srcId="{70232649-3F44-483F-BDCA-77F13E078065}" destId="{4BBABC36-F50E-4DDF-AF87-DCEBB66075EF}" srcOrd="1" destOrd="0" presId="urn:microsoft.com/office/officeart/2005/8/layout/chevron2"/>
    <dgm:cxn modelId="{3810D564-77F3-48A1-BD9E-45B21999F930}" type="presParOf" srcId="{0EEF7E74-0FE6-4C82-BEEC-56ED5CED504C}" destId="{1D608968-7ACD-437A-B608-A7B82DE46ED6}" srcOrd="3" destOrd="0" presId="urn:microsoft.com/office/officeart/2005/8/layout/chevron2"/>
    <dgm:cxn modelId="{42356634-4E9D-4208-85B0-2716B616108D}" type="presParOf" srcId="{0EEF7E74-0FE6-4C82-BEEC-56ED5CED504C}" destId="{DF5963B5-5299-4287-ABE9-0B3172738955}" srcOrd="4" destOrd="0" presId="urn:microsoft.com/office/officeart/2005/8/layout/chevron2"/>
    <dgm:cxn modelId="{EDEA13FD-C174-412A-A88B-4D23B869A527}" type="presParOf" srcId="{DF5963B5-5299-4287-ABE9-0B3172738955}" destId="{9FD661C1-CF8A-47C3-8BCB-457C86222454}" srcOrd="0" destOrd="0" presId="urn:microsoft.com/office/officeart/2005/8/layout/chevron2"/>
    <dgm:cxn modelId="{D94C0FEB-4890-4AE7-92E4-4B949A881C7A}" type="presParOf" srcId="{DF5963B5-5299-4287-ABE9-0B3172738955}" destId="{6CBFDF3A-56CD-43EA-8698-01A868F8BEA5}" srcOrd="1" destOrd="0" presId="urn:microsoft.com/office/officeart/2005/8/layout/chevron2"/>
    <dgm:cxn modelId="{0655F55F-9C6F-426A-AD65-D5503FC09B4E}" type="presParOf" srcId="{0EEF7E74-0FE6-4C82-BEEC-56ED5CED504C}" destId="{2613E2B6-75F2-4B97-852C-F51BDBAEF034}" srcOrd="5" destOrd="0" presId="urn:microsoft.com/office/officeart/2005/8/layout/chevron2"/>
    <dgm:cxn modelId="{15AED6F0-8726-4456-94D7-6D052571D170}" type="presParOf" srcId="{0EEF7E74-0FE6-4C82-BEEC-56ED5CED504C}" destId="{ABB88472-956F-42EA-B68D-6F83E76C6DE2}" srcOrd="6" destOrd="0" presId="urn:microsoft.com/office/officeart/2005/8/layout/chevron2"/>
    <dgm:cxn modelId="{EE14C9C3-0D9A-4F15-8F28-E4CF2D91F6D0}" type="presParOf" srcId="{ABB88472-956F-42EA-B68D-6F83E76C6DE2}" destId="{187B5FFD-71CF-44F6-A42F-261D7506A010}" srcOrd="0" destOrd="0" presId="urn:microsoft.com/office/officeart/2005/8/layout/chevron2"/>
    <dgm:cxn modelId="{A97DAC5F-22C5-4E08-9E95-06B625E06F25}" type="presParOf" srcId="{ABB88472-956F-42EA-B68D-6F83E76C6DE2}" destId="{19B44F3A-F21C-41D1-A1B0-0CCF27E650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D827A-EEC0-4B6A-80A2-7801A0F335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5EF767-A906-45E4-AFF9-3FDBBC7E9448}">
      <dgm:prSet phldrT="[Текст]" custT="1"/>
      <dgm:spPr>
        <a:solidFill>
          <a:srgbClr val="70607A"/>
        </a:solidFill>
        <a:ln>
          <a:solidFill>
            <a:schemeClr val="tx1">
              <a:lumMod val="65000"/>
              <a:alpha val="98000"/>
            </a:schemeClr>
          </a:solidFill>
        </a:ln>
      </dgm:spPr>
      <dgm:t>
        <a:bodyPr/>
        <a:lstStyle/>
        <a:p>
          <a:r>
            <a:rPr lang="ru-RU" sz="1200" b="1" dirty="0">
              <a:latin typeface="Arial Narrow" panose="020B0606020202030204" pitchFamily="34" charset="0"/>
            </a:rPr>
            <a:t>АСИ СМАРТЕКА</a:t>
          </a:r>
        </a:p>
      </dgm:t>
    </dgm:pt>
    <dgm:pt modelId="{D9BA1F81-088C-4E91-849E-5439BFA30443}" type="parTrans" cxnId="{274C5975-1A0F-4D96-864B-B1446CEF93D8}">
      <dgm:prSet/>
      <dgm:spPr/>
      <dgm:t>
        <a:bodyPr/>
        <a:lstStyle/>
        <a:p>
          <a:endParaRPr lang="ru-RU"/>
        </a:p>
      </dgm:t>
    </dgm:pt>
    <dgm:pt modelId="{CF0D1D06-ED29-4E40-931B-9D77E5C5967F}" type="sibTrans" cxnId="{274C5975-1A0F-4D96-864B-B1446CEF93D8}">
      <dgm:prSet/>
      <dgm:spPr>
        <a:solidFill>
          <a:srgbClr val="70607A"/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F35CC5EE-F3C9-4744-A0D7-0E8105E8FB34}">
      <dgm:prSet phldrT="[Текст]" phldr="1"/>
      <dgm:spPr/>
      <dgm:t>
        <a:bodyPr/>
        <a:lstStyle/>
        <a:p>
          <a:endParaRPr lang="ru-RU" dirty="0"/>
        </a:p>
      </dgm:t>
    </dgm:pt>
    <dgm:pt modelId="{7D9C67E6-6804-4A80-A462-B7ED66EBC30C}" type="parTrans" cxnId="{7C095586-FF71-459C-AA24-94E36E1C09BE}">
      <dgm:prSet/>
      <dgm:spPr/>
      <dgm:t>
        <a:bodyPr/>
        <a:lstStyle/>
        <a:p>
          <a:endParaRPr lang="ru-RU"/>
        </a:p>
      </dgm:t>
    </dgm:pt>
    <dgm:pt modelId="{46EA98F0-202F-4C82-A9AE-EF062E1D3873}" type="sibTrans" cxnId="{7C095586-FF71-459C-AA24-94E36E1C09BE}">
      <dgm:prSet/>
      <dgm:spPr/>
      <dgm:t>
        <a:bodyPr/>
        <a:lstStyle/>
        <a:p>
          <a:endParaRPr lang="ru-RU"/>
        </a:p>
      </dgm:t>
    </dgm:pt>
    <dgm:pt modelId="{751F27C5-5BB3-4D41-AEF5-0A94C3A1896E}">
      <dgm:prSet phldrT="[Текст]" custT="1"/>
      <dgm:spPr>
        <a:solidFill>
          <a:srgbClr val="70607A"/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сетевое </a:t>
          </a:r>
          <a:r>
            <a:rPr lang="ru-RU" sz="1400" b="1" dirty="0" err="1">
              <a:latin typeface="Arial Narrow" panose="020B0606020202030204" pitchFamily="34" charset="0"/>
            </a:rPr>
            <a:t>наставни-чество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C3AF7A47-058F-4AFE-9F14-3C51F4626C01}" type="parTrans" cxnId="{863C4119-87D4-4937-BAD7-29B6567B4F75}">
      <dgm:prSet/>
      <dgm:spPr/>
      <dgm:t>
        <a:bodyPr/>
        <a:lstStyle/>
        <a:p>
          <a:endParaRPr lang="ru-RU"/>
        </a:p>
      </dgm:t>
    </dgm:pt>
    <dgm:pt modelId="{C479126E-B2EC-4245-B825-33340D918435}" type="sibTrans" cxnId="{863C4119-87D4-4937-BAD7-29B6567B4F75}">
      <dgm:prSet/>
      <dgm:spPr>
        <a:solidFill>
          <a:srgbClr val="70607A"/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06BC1C5-91BD-49B1-BBEE-C3150CF59278}">
      <dgm:prSet phldrT="[Текст]" phldr="1"/>
      <dgm:spPr/>
      <dgm:t>
        <a:bodyPr/>
        <a:lstStyle/>
        <a:p>
          <a:endParaRPr lang="ru-RU" dirty="0"/>
        </a:p>
      </dgm:t>
    </dgm:pt>
    <dgm:pt modelId="{54BC4AC7-A86C-4B1D-A3E5-9D531BE0D46B}" type="parTrans" cxnId="{5CF6860A-62F2-4662-92EB-748D71AA2F55}">
      <dgm:prSet/>
      <dgm:spPr/>
      <dgm:t>
        <a:bodyPr/>
        <a:lstStyle/>
        <a:p>
          <a:endParaRPr lang="ru-RU"/>
        </a:p>
      </dgm:t>
    </dgm:pt>
    <dgm:pt modelId="{E57E48BC-6C25-4608-8E08-4D9632813949}" type="sibTrans" cxnId="{5CF6860A-62F2-4662-92EB-748D71AA2F55}">
      <dgm:prSet/>
      <dgm:spPr/>
      <dgm:t>
        <a:bodyPr/>
        <a:lstStyle/>
        <a:p>
          <a:endParaRPr lang="ru-RU"/>
        </a:p>
      </dgm:t>
    </dgm:pt>
    <dgm:pt modelId="{D88702A7-7392-4199-94D1-7CE213359E45}">
      <dgm:prSet phldrT="[Текст]" custT="1"/>
      <dgm:spPr>
        <a:solidFill>
          <a:srgbClr val="70607A"/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медиаобразование</a:t>
          </a:r>
        </a:p>
      </dgm:t>
    </dgm:pt>
    <dgm:pt modelId="{F2746EA7-2214-4F3C-9542-A53C62110F6B}" type="parTrans" cxnId="{9F653772-E9EF-41E6-ADD1-964F0CC5DFD6}">
      <dgm:prSet/>
      <dgm:spPr/>
      <dgm:t>
        <a:bodyPr/>
        <a:lstStyle/>
        <a:p>
          <a:endParaRPr lang="ru-RU"/>
        </a:p>
      </dgm:t>
    </dgm:pt>
    <dgm:pt modelId="{AEE4D4ED-06F3-4777-84F4-6B7F96B47828}" type="sibTrans" cxnId="{9F653772-E9EF-41E6-ADD1-964F0CC5DFD6}">
      <dgm:prSet/>
      <dgm:spPr>
        <a:solidFill>
          <a:srgbClr val="70607A"/>
        </a:solidFill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CF408B94-865C-40C0-9A69-CAB7CB47AD31}">
      <dgm:prSet phldrT="[Текст]" phldr="1"/>
      <dgm:spPr/>
      <dgm:t>
        <a:bodyPr/>
        <a:lstStyle/>
        <a:p>
          <a:endParaRPr lang="ru-RU" dirty="0"/>
        </a:p>
      </dgm:t>
    </dgm:pt>
    <dgm:pt modelId="{556DC216-C8E8-4C71-B949-D21F78E6DF81}" type="parTrans" cxnId="{6CB2E75F-4120-4F67-8491-3D01C488D5F6}">
      <dgm:prSet/>
      <dgm:spPr/>
      <dgm:t>
        <a:bodyPr/>
        <a:lstStyle/>
        <a:p>
          <a:endParaRPr lang="ru-RU"/>
        </a:p>
      </dgm:t>
    </dgm:pt>
    <dgm:pt modelId="{BD6DEF47-6EF2-4677-85BF-6369F670ADFC}" type="sibTrans" cxnId="{6CB2E75F-4120-4F67-8491-3D01C488D5F6}">
      <dgm:prSet/>
      <dgm:spPr/>
      <dgm:t>
        <a:bodyPr/>
        <a:lstStyle/>
        <a:p>
          <a:endParaRPr lang="ru-RU"/>
        </a:p>
      </dgm:t>
    </dgm:pt>
    <dgm:pt modelId="{47D561C8-4F04-4581-85DE-61D77BFD460A}" type="pres">
      <dgm:prSet presAssocID="{5F5D827A-EEC0-4B6A-80A2-7801A0F335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A79A6A-01E1-4966-B2A5-9EA5212F189B}" type="pres">
      <dgm:prSet presAssocID="{8B5EF767-A906-45E4-AFF9-3FDBBC7E9448}" presName="composite" presStyleCnt="0"/>
      <dgm:spPr/>
    </dgm:pt>
    <dgm:pt modelId="{7B48A09C-2239-4258-A674-FADE4C3F21CF}" type="pres">
      <dgm:prSet presAssocID="{8B5EF767-A906-45E4-AFF9-3FDBBC7E9448}" presName="Parent1" presStyleLbl="node1" presStyleIdx="0" presStyleCnt="6" custScaleX="122778" custScaleY="117566" custLinFactNeighborX="8321" custLinFactNeighborY="-46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F5332-9407-4710-89EA-CD9E2FF9362F}" type="pres">
      <dgm:prSet presAssocID="{8B5EF767-A906-45E4-AFF9-3FDBBC7E944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9A95C-3E72-4959-BD4D-60E9501EF6C1}" type="pres">
      <dgm:prSet presAssocID="{8B5EF767-A906-45E4-AFF9-3FDBBC7E9448}" presName="BalanceSpacing" presStyleCnt="0"/>
      <dgm:spPr/>
    </dgm:pt>
    <dgm:pt modelId="{A032AA5E-8A59-46DB-A5C2-CC0ADE85EDE9}" type="pres">
      <dgm:prSet presAssocID="{8B5EF767-A906-45E4-AFF9-3FDBBC7E9448}" presName="BalanceSpacing1" presStyleCnt="0"/>
      <dgm:spPr/>
    </dgm:pt>
    <dgm:pt modelId="{85AAEB05-E244-4C31-8BDD-66362F1CB5E7}" type="pres">
      <dgm:prSet presAssocID="{CF0D1D06-ED29-4E40-931B-9D77E5C5967F}" presName="Accent1Text" presStyleLbl="node1" presStyleIdx="1" presStyleCnt="6" custScaleX="130178" custScaleY="119461" custLinFactNeighborX="-25161" custLinFactNeighborY="-41480"/>
      <dgm:spPr/>
      <dgm:t>
        <a:bodyPr/>
        <a:lstStyle/>
        <a:p>
          <a:endParaRPr lang="ru-RU"/>
        </a:p>
      </dgm:t>
    </dgm:pt>
    <dgm:pt modelId="{C79437D3-09BF-4484-A9D8-DDC7125B6B2A}" type="pres">
      <dgm:prSet presAssocID="{CF0D1D06-ED29-4E40-931B-9D77E5C5967F}" presName="spaceBetweenRectangles" presStyleCnt="0"/>
      <dgm:spPr/>
    </dgm:pt>
    <dgm:pt modelId="{7A426630-888D-4559-B00C-83DF678535B2}" type="pres">
      <dgm:prSet presAssocID="{751F27C5-5BB3-4D41-AEF5-0A94C3A1896E}" presName="composite" presStyleCnt="0"/>
      <dgm:spPr/>
    </dgm:pt>
    <dgm:pt modelId="{7C62EBE5-788A-40F5-A14D-FFBA12D887E9}" type="pres">
      <dgm:prSet presAssocID="{751F27C5-5BB3-4D41-AEF5-0A94C3A1896E}" presName="Parent1" presStyleLbl="node1" presStyleIdx="2" presStyleCnt="6" custScaleX="129641" custScaleY="126787" custLinFactNeighborX="-7709" custLinFactNeighborY="-509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22950-DABF-4FEC-A4F6-B610206D20A0}" type="pres">
      <dgm:prSet presAssocID="{751F27C5-5BB3-4D41-AEF5-0A94C3A1896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1C515-6D48-4A29-8BB9-877B464C30DB}" type="pres">
      <dgm:prSet presAssocID="{751F27C5-5BB3-4D41-AEF5-0A94C3A1896E}" presName="BalanceSpacing" presStyleCnt="0"/>
      <dgm:spPr/>
    </dgm:pt>
    <dgm:pt modelId="{2936570A-2E6E-4A11-8E7F-471B8F2A4CFA}" type="pres">
      <dgm:prSet presAssocID="{751F27C5-5BB3-4D41-AEF5-0A94C3A1896E}" presName="BalanceSpacing1" presStyleCnt="0"/>
      <dgm:spPr/>
    </dgm:pt>
    <dgm:pt modelId="{4A0E134E-2BCC-4CF6-BDA7-5A78AF249C2E}" type="pres">
      <dgm:prSet presAssocID="{C479126E-B2EC-4245-B825-33340D918435}" presName="Accent1Text" presStyleLbl="node1" presStyleIdx="3" presStyleCnt="6" custScaleX="118592" custScaleY="121951" custLinFactNeighborX="17082" custLinFactNeighborY="-52187"/>
      <dgm:spPr/>
      <dgm:t>
        <a:bodyPr/>
        <a:lstStyle/>
        <a:p>
          <a:endParaRPr lang="ru-RU"/>
        </a:p>
      </dgm:t>
    </dgm:pt>
    <dgm:pt modelId="{D18CF185-156D-47B9-A4A9-F6B638174993}" type="pres">
      <dgm:prSet presAssocID="{C479126E-B2EC-4245-B825-33340D918435}" presName="spaceBetweenRectangles" presStyleCnt="0"/>
      <dgm:spPr/>
    </dgm:pt>
    <dgm:pt modelId="{BB3B0532-7A0B-47BC-9D75-210FCF3BDA59}" type="pres">
      <dgm:prSet presAssocID="{D88702A7-7392-4199-94D1-7CE213359E45}" presName="composite" presStyleCnt="0"/>
      <dgm:spPr/>
    </dgm:pt>
    <dgm:pt modelId="{85F81546-50C8-4E34-A954-097FA3F7DFD5}" type="pres">
      <dgm:prSet presAssocID="{D88702A7-7392-4199-94D1-7CE213359E45}" presName="Parent1" presStyleLbl="node1" presStyleIdx="4" presStyleCnt="6" custScaleX="133241" custScaleY="123721" custLinFactNeighborX="15892" custLinFactNeighborY="-506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5B234-9E82-4B6E-A524-9A458A035174}" type="pres">
      <dgm:prSet presAssocID="{D88702A7-7392-4199-94D1-7CE213359E4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671D6-38E2-405E-9D4B-D58B01F0D5D5}" type="pres">
      <dgm:prSet presAssocID="{D88702A7-7392-4199-94D1-7CE213359E45}" presName="BalanceSpacing" presStyleCnt="0"/>
      <dgm:spPr/>
    </dgm:pt>
    <dgm:pt modelId="{E8BB8A03-154B-441A-8C38-C3965F096380}" type="pres">
      <dgm:prSet presAssocID="{D88702A7-7392-4199-94D1-7CE213359E45}" presName="BalanceSpacing1" presStyleCnt="0"/>
      <dgm:spPr/>
    </dgm:pt>
    <dgm:pt modelId="{4AC44541-C57E-4C96-90C4-E15A05FAE1E6}" type="pres">
      <dgm:prSet presAssocID="{AEE4D4ED-06F3-4777-84F4-6B7F96B47828}" presName="Accent1Text" presStyleLbl="node1" presStyleIdx="5" presStyleCnt="6" custScaleX="126747" custScaleY="123720" custLinFactNeighborX="-15892" custLinFactNeighborY="-49544"/>
      <dgm:spPr/>
      <dgm:t>
        <a:bodyPr/>
        <a:lstStyle/>
        <a:p>
          <a:endParaRPr lang="ru-RU"/>
        </a:p>
      </dgm:t>
    </dgm:pt>
  </dgm:ptLst>
  <dgm:cxnLst>
    <dgm:cxn modelId="{863C4119-87D4-4937-BAD7-29B6567B4F75}" srcId="{5F5D827A-EEC0-4B6A-80A2-7801A0F3359E}" destId="{751F27C5-5BB3-4D41-AEF5-0A94C3A1896E}" srcOrd="1" destOrd="0" parTransId="{C3AF7A47-058F-4AFE-9F14-3C51F4626C01}" sibTransId="{C479126E-B2EC-4245-B825-33340D918435}"/>
    <dgm:cxn modelId="{67FAC275-8A89-43D0-80EA-9B15CB810308}" type="presOf" srcId="{8B5EF767-A906-45E4-AFF9-3FDBBC7E9448}" destId="{7B48A09C-2239-4258-A674-FADE4C3F21CF}" srcOrd="0" destOrd="0" presId="urn:microsoft.com/office/officeart/2008/layout/AlternatingHexagons"/>
    <dgm:cxn modelId="{307E7071-3F19-4382-AB7D-5BF00C90F6BF}" type="presOf" srcId="{D88702A7-7392-4199-94D1-7CE213359E45}" destId="{85F81546-50C8-4E34-A954-097FA3F7DFD5}" srcOrd="0" destOrd="0" presId="urn:microsoft.com/office/officeart/2008/layout/AlternatingHexagons"/>
    <dgm:cxn modelId="{274C5975-1A0F-4D96-864B-B1446CEF93D8}" srcId="{5F5D827A-EEC0-4B6A-80A2-7801A0F3359E}" destId="{8B5EF767-A906-45E4-AFF9-3FDBBC7E9448}" srcOrd="0" destOrd="0" parTransId="{D9BA1F81-088C-4E91-849E-5439BFA30443}" sibTransId="{CF0D1D06-ED29-4E40-931B-9D77E5C5967F}"/>
    <dgm:cxn modelId="{F71A4473-D81A-40D6-A2FE-817C6A754075}" type="presOf" srcId="{CF0D1D06-ED29-4E40-931B-9D77E5C5967F}" destId="{85AAEB05-E244-4C31-8BDD-66362F1CB5E7}" srcOrd="0" destOrd="0" presId="urn:microsoft.com/office/officeart/2008/layout/AlternatingHexagons"/>
    <dgm:cxn modelId="{4E66D2F0-A312-4A6D-80EF-7BD83103D30B}" type="presOf" srcId="{CF408B94-865C-40C0-9A69-CAB7CB47AD31}" destId="{C355B234-9E82-4B6E-A524-9A458A035174}" srcOrd="0" destOrd="0" presId="urn:microsoft.com/office/officeart/2008/layout/AlternatingHexagons"/>
    <dgm:cxn modelId="{7C095586-FF71-459C-AA24-94E36E1C09BE}" srcId="{8B5EF767-A906-45E4-AFF9-3FDBBC7E9448}" destId="{F35CC5EE-F3C9-4744-A0D7-0E8105E8FB34}" srcOrd="0" destOrd="0" parTransId="{7D9C67E6-6804-4A80-A462-B7ED66EBC30C}" sibTransId="{46EA98F0-202F-4C82-A9AE-EF062E1D3873}"/>
    <dgm:cxn modelId="{97DB589E-7133-40F7-B316-307F79AD573C}" type="presOf" srcId="{606BC1C5-91BD-49B1-BBEE-C3150CF59278}" destId="{3CF22950-DABF-4FEC-A4F6-B610206D20A0}" srcOrd="0" destOrd="0" presId="urn:microsoft.com/office/officeart/2008/layout/AlternatingHexagons"/>
    <dgm:cxn modelId="{9F653772-E9EF-41E6-ADD1-964F0CC5DFD6}" srcId="{5F5D827A-EEC0-4B6A-80A2-7801A0F3359E}" destId="{D88702A7-7392-4199-94D1-7CE213359E45}" srcOrd="2" destOrd="0" parTransId="{F2746EA7-2214-4F3C-9542-A53C62110F6B}" sibTransId="{AEE4D4ED-06F3-4777-84F4-6B7F96B47828}"/>
    <dgm:cxn modelId="{99EB5D2A-5B5A-4ACC-B9F9-3951795E5648}" type="presOf" srcId="{C479126E-B2EC-4245-B825-33340D918435}" destId="{4A0E134E-2BCC-4CF6-BDA7-5A78AF249C2E}" srcOrd="0" destOrd="0" presId="urn:microsoft.com/office/officeart/2008/layout/AlternatingHexagons"/>
    <dgm:cxn modelId="{0992889E-17FF-4563-AA6A-58126E998499}" type="presOf" srcId="{751F27C5-5BB3-4D41-AEF5-0A94C3A1896E}" destId="{7C62EBE5-788A-40F5-A14D-FFBA12D887E9}" srcOrd="0" destOrd="0" presId="urn:microsoft.com/office/officeart/2008/layout/AlternatingHexagons"/>
    <dgm:cxn modelId="{9487A3C8-DADA-40FB-8664-7E9B9A93EAD8}" type="presOf" srcId="{F35CC5EE-F3C9-4744-A0D7-0E8105E8FB34}" destId="{4D3F5332-9407-4710-89EA-CD9E2FF9362F}" srcOrd="0" destOrd="0" presId="urn:microsoft.com/office/officeart/2008/layout/AlternatingHexagons"/>
    <dgm:cxn modelId="{FDAEB591-FC1D-4A6A-93F2-4C9FC724E58F}" type="presOf" srcId="{AEE4D4ED-06F3-4777-84F4-6B7F96B47828}" destId="{4AC44541-C57E-4C96-90C4-E15A05FAE1E6}" srcOrd="0" destOrd="0" presId="urn:microsoft.com/office/officeart/2008/layout/AlternatingHexagons"/>
    <dgm:cxn modelId="{5CF6860A-62F2-4662-92EB-748D71AA2F55}" srcId="{751F27C5-5BB3-4D41-AEF5-0A94C3A1896E}" destId="{606BC1C5-91BD-49B1-BBEE-C3150CF59278}" srcOrd="0" destOrd="0" parTransId="{54BC4AC7-A86C-4B1D-A3E5-9D531BE0D46B}" sibTransId="{E57E48BC-6C25-4608-8E08-4D9632813949}"/>
    <dgm:cxn modelId="{6CB2E75F-4120-4F67-8491-3D01C488D5F6}" srcId="{D88702A7-7392-4199-94D1-7CE213359E45}" destId="{CF408B94-865C-40C0-9A69-CAB7CB47AD31}" srcOrd="0" destOrd="0" parTransId="{556DC216-C8E8-4C71-B949-D21F78E6DF81}" sibTransId="{BD6DEF47-6EF2-4677-85BF-6369F670ADFC}"/>
    <dgm:cxn modelId="{0A4E73ED-F4DE-4898-A7F7-2BC04B396A7C}" type="presOf" srcId="{5F5D827A-EEC0-4B6A-80A2-7801A0F3359E}" destId="{47D561C8-4F04-4581-85DE-61D77BFD460A}" srcOrd="0" destOrd="0" presId="urn:microsoft.com/office/officeart/2008/layout/AlternatingHexagons"/>
    <dgm:cxn modelId="{B6E04D89-0CDB-4F5E-8E34-BBAF154E7DEF}" type="presParOf" srcId="{47D561C8-4F04-4581-85DE-61D77BFD460A}" destId="{DDA79A6A-01E1-4966-B2A5-9EA5212F189B}" srcOrd="0" destOrd="0" presId="urn:microsoft.com/office/officeart/2008/layout/AlternatingHexagons"/>
    <dgm:cxn modelId="{F895C9C2-ED58-4F16-82B5-A04A051D735E}" type="presParOf" srcId="{DDA79A6A-01E1-4966-B2A5-9EA5212F189B}" destId="{7B48A09C-2239-4258-A674-FADE4C3F21CF}" srcOrd="0" destOrd="0" presId="urn:microsoft.com/office/officeart/2008/layout/AlternatingHexagons"/>
    <dgm:cxn modelId="{505CFB19-B347-4174-8415-990D4BC428E5}" type="presParOf" srcId="{DDA79A6A-01E1-4966-B2A5-9EA5212F189B}" destId="{4D3F5332-9407-4710-89EA-CD9E2FF9362F}" srcOrd="1" destOrd="0" presId="urn:microsoft.com/office/officeart/2008/layout/AlternatingHexagons"/>
    <dgm:cxn modelId="{98878081-52D4-44E9-9AD1-289A6FEF39AF}" type="presParOf" srcId="{DDA79A6A-01E1-4966-B2A5-9EA5212F189B}" destId="{35B9A95C-3E72-4959-BD4D-60E9501EF6C1}" srcOrd="2" destOrd="0" presId="urn:microsoft.com/office/officeart/2008/layout/AlternatingHexagons"/>
    <dgm:cxn modelId="{2D241E28-8ACE-4139-8E51-FB4BDD1334B0}" type="presParOf" srcId="{DDA79A6A-01E1-4966-B2A5-9EA5212F189B}" destId="{A032AA5E-8A59-46DB-A5C2-CC0ADE85EDE9}" srcOrd="3" destOrd="0" presId="urn:microsoft.com/office/officeart/2008/layout/AlternatingHexagons"/>
    <dgm:cxn modelId="{FE2079DC-2092-4850-8EAC-F82BD8689750}" type="presParOf" srcId="{DDA79A6A-01E1-4966-B2A5-9EA5212F189B}" destId="{85AAEB05-E244-4C31-8BDD-66362F1CB5E7}" srcOrd="4" destOrd="0" presId="urn:microsoft.com/office/officeart/2008/layout/AlternatingHexagons"/>
    <dgm:cxn modelId="{F1945AF3-78FC-493D-8B55-6FD1E9D9CD76}" type="presParOf" srcId="{47D561C8-4F04-4581-85DE-61D77BFD460A}" destId="{C79437D3-09BF-4484-A9D8-DDC7125B6B2A}" srcOrd="1" destOrd="0" presId="urn:microsoft.com/office/officeart/2008/layout/AlternatingHexagons"/>
    <dgm:cxn modelId="{96ED962B-1F1C-4DE9-A356-1B67AC508453}" type="presParOf" srcId="{47D561C8-4F04-4581-85DE-61D77BFD460A}" destId="{7A426630-888D-4559-B00C-83DF678535B2}" srcOrd="2" destOrd="0" presId="urn:microsoft.com/office/officeart/2008/layout/AlternatingHexagons"/>
    <dgm:cxn modelId="{A00B6642-7A17-4CCE-9954-9175F93A6ECE}" type="presParOf" srcId="{7A426630-888D-4559-B00C-83DF678535B2}" destId="{7C62EBE5-788A-40F5-A14D-FFBA12D887E9}" srcOrd="0" destOrd="0" presId="urn:microsoft.com/office/officeart/2008/layout/AlternatingHexagons"/>
    <dgm:cxn modelId="{C96680CE-B529-4DBF-9124-EF7FDFC075A3}" type="presParOf" srcId="{7A426630-888D-4559-B00C-83DF678535B2}" destId="{3CF22950-DABF-4FEC-A4F6-B610206D20A0}" srcOrd="1" destOrd="0" presId="urn:microsoft.com/office/officeart/2008/layout/AlternatingHexagons"/>
    <dgm:cxn modelId="{78F85400-597F-49CD-9EB1-B562DF7123F4}" type="presParOf" srcId="{7A426630-888D-4559-B00C-83DF678535B2}" destId="{BE21C515-6D48-4A29-8BB9-877B464C30DB}" srcOrd="2" destOrd="0" presId="urn:microsoft.com/office/officeart/2008/layout/AlternatingHexagons"/>
    <dgm:cxn modelId="{3C6B1A35-E75C-42CE-9183-BAAD9A43E84D}" type="presParOf" srcId="{7A426630-888D-4559-B00C-83DF678535B2}" destId="{2936570A-2E6E-4A11-8E7F-471B8F2A4CFA}" srcOrd="3" destOrd="0" presId="urn:microsoft.com/office/officeart/2008/layout/AlternatingHexagons"/>
    <dgm:cxn modelId="{F80B7F7C-AB75-429D-A772-6F43FBA32300}" type="presParOf" srcId="{7A426630-888D-4559-B00C-83DF678535B2}" destId="{4A0E134E-2BCC-4CF6-BDA7-5A78AF249C2E}" srcOrd="4" destOrd="0" presId="urn:microsoft.com/office/officeart/2008/layout/AlternatingHexagons"/>
    <dgm:cxn modelId="{C14C8E68-370D-4F20-ADE6-8D04F44FCD20}" type="presParOf" srcId="{47D561C8-4F04-4581-85DE-61D77BFD460A}" destId="{D18CF185-156D-47B9-A4A9-F6B638174993}" srcOrd="3" destOrd="0" presId="urn:microsoft.com/office/officeart/2008/layout/AlternatingHexagons"/>
    <dgm:cxn modelId="{4A964794-E762-4B1E-833E-AAF227996764}" type="presParOf" srcId="{47D561C8-4F04-4581-85DE-61D77BFD460A}" destId="{BB3B0532-7A0B-47BC-9D75-210FCF3BDA59}" srcOrd="4" destOrd="0" presId="urn:microsoft.com/office/officeart/2008/layout/AlternatingHexagons"/>
    <dgm:cxn modelId="{F2EE9207-4236-4541-8B89-98E3195D9093}" type="presParOf" srcId="{BB3B0532-7A0B-47BC-9D75-210FCF3BDA59}" destId="{85F81546-50C8-4E34-A954-097FA3F7DFD5}" srcOrd="0" destOrd="0" presId="urn:microsoft.com/office/officeart/2008/layout/AlternatingHexagons"/>
    <dgm:cxn modelId="{48FDF648-EDCA-4D7F-846B-D89BCBE98DAA}" type="presParOf" srcId="{BB3B0532-7A0B-47BC-9D75-210FCF3BDA59}" destId="{C355B234-9E82-4B6E-A524-9A458A035174}" srcOrd="1" destOrd="0" presId="urn:microsoft.com/office/officeart/2008/layout/AlternatingHexagons"/>
    <dgm:cxn modelId="{95992DFE-54C9-4D61-BE02-18F91A427C1A}" type="presParOf" srcId="{BB3B0532-7A0B-47BC-9D75-210FCF3BDA59}" destId="{1EA671D6-38E2-405E-9D4B-D58B01F0D5D5}" srcOrd="2" destOrd="0" presId="urn:microsoft.com/office/officeart/2008/layout/AlternatingHexagons"/>
    <dgm:cxn modelId="{05F98BBC-56C3-4BEF-8FC5-6A4ECE15A0B5}" type="presParOf" srcId="{BB3B0532-7A0B-47BC-9D75-210FCF3BDA59}" destId="{E8BB8A03-154B-441A-8C38-C3965F096380}" srcOrd="3" destOrd="0" presId="urn:microsoft.com/office/officeart/2008/layout/AlternatingHexagons"/>
    <dgm:cxn modelId="{D17F7692-9A9C-4F6D-8C9E-90927FDB2AC4}" type="presParOf" srcId="{BB3B0532-7A0B-47BC-9D75-210FCF3BDA59}" destId="{4AC44541-C57E-4C96-90C4-E15A05FAE1E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4E6E1-C79B-49D5-9F4A-BE30377B43BA}">
      <dsp:nvSpPr>
        <dsp:cNvPr id="0" name=""/>
        <dsp:cNvSpPr/>
      </dsp:nvSpPr>
      <dsp:spPr>
        <a:xfrm>
          <a:off x="0" y="0"/>
          <a:ext cx="3478733" cy="5299562"/>
        </a:xfrm>
        <a:prstGeom prst="rightArrow">
          <a:avLst/>
        </a:prstGeom>
        <a:solidFill>
          <a:schemeClr val="tx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F7061-BB37-4A13-BFE2-CC7CB3315206}">
      <dsp:nvSpPr>
        <dsp:cNvPr id="0" name=""/>
        <dsp:cNvSpPr/>
      </dsp:nvSpPr>
      <dsp:spPr>
        <a:xfrm>
          <a:off x="0" y="869297"/>
          <a:ext cx="2137881" cy="3399435"/>
        </a:xfrm>
        <a:prstGeom prst="roundRect">
          <a:avLst/>
        </a:prstGeom>
        <a:solidFill>
          <a:srgbClr val="70607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latin typeface="Arial Narrow" panose="020B0606020202030204" pitchFamily="34" charset="0"/>
            </a:rPr>
            <a:t>ЦЕЛЬ: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 Narrow" panose="020B0606020202030204" pitchFamily="34" charset="0"/>
            </a:rPr>
            <a:t>разработка и реализация </a:t>
          </a:r>
          <a:r>
            <a:rPr lang="ru-RU" sz="1800" b="1" kern="1200" dirty="0" err="1">
              <a:latin typeface="Arial Narrow" panose="020B0606020202030204" pitchFamily="34" charset="0"/>
            </a:rPr>
            <a:t>фасилитативных</a:t>
          </a:r>
          <a:r>
            <a:rPr lang="ru-RU" sz="1800" b="1" kern="1200" dirty="0">
              <a:latin typeface="Arial Narrow" panose="020B0606020202030204" pitchFamily="34" charset="0"/>
            </a:rPr>
            <a:t> технологий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 Narrow" panose="020B0606020202030204" pitchFamily="34" charset="0"/>
            </a:rPr>
            <a:t>взаимодействия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 Narrow" panose="020B0606020202030204" pitchFamily="34" charset="0"/>
            </a:rPr>
            <a:t>образовательной организации с  семьей</a:t>
          </a:r>
        </a:p>
      </dsp:txBody>
      <dsp:txXfrm>
        <a:off x="0" y="869297"/>
        <a:ext cx="2137881" cy="3399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F59D8-DF9E-4B33-A0C0-BD10E596C51B}">
      <dsp:nvSpPr>
        <dsp:cNvPr id="0" name=""/>
        <dsp:cNvSpPr/>
      </dsp:nvSpPr>
      <dsp:spPr>
        <a:xfrm rot="5400000">
          <a:off x="-223248" y="209055"/>
          <a:ext cx="1371045" cy="959732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223248" y="209055"/>
        <a:ext cx="1371045" cy="959732"/>
      </dsp:txXfrm>
    </dsp:sp>
    <dsp:sp modelId="{51C3C8F5-0B17-45CA-832B-BB285E537BFE}">
      <dsp:nvSpPr>
        <dsp:cNvPr id="0" name=""/>
        <dsp:cNvSpPr/>
      </dsp:nvSpPr>
      <dsp:spPr>
        <a:xfrm rot="5400000">
          <a:off x="3779791" y="-2834252"/>
          <a:ext cx="891179" cy="6566481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внедрение в практику инновационной модели совершенствования профессионального мастерства (компетенций) и системы профессионального роста педагога</a:t>
          </a:r>
        </a:p>
      </dsp:txBody>
      <dsp:txXfrm rot="5400000">
        <a:off x="3779791" y="-2834252"/>
        <a:ext cx="891179" cy="6566481"/>
      </dsp:txXfrm>
    </dsp:sp>
    <dsp:sp modelId="{B1F241F2-671C-4B22-A14C-463B893DD9CA}">
      <dsp:nvSpPr>
        <dsp:cNvPr id="0" name=""/>
        <dsp:cNvSpPr/>
      </dsp:nvSpPr>
      <dsp:spPr>
        <a:xfrm rot="5400000">
          <a:off x="-188064" y="1399630"/>
          <a:ext cx="1371045" cy="1030099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188064" y="1399630"/>
        <a:ext cx="1371045" cy="1030099"/>
      </dsp:txXfrm>
    </dsp:sp>
    <dsp:sp modelId="{4BBABC36-F50E-4DDF-AF87-DCEBB66075EF}">
      <dsp:nvSpPr>
        <dsp:cNvPr id="0" name=""/>
        <dsp:cNvSpPr/>
      </dsp:nvSpPr>
      <dsp:spPr>
        <a:xfrm rot="5400000">
          <a:off x="3814975" y="-1608493"/>
          <a:ext cx="891179" cy="6566481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реализация серии трансляционных мероприятий, направленных на диссеминацию и масштабирование результатов деятельности КИП</a:t>
          </a:r>
        </a:p>
      </dsp:txBody>
      <dsp:txXfrm rot="5400000">
        <a:off x="3814975" y="-1608493"/>
        <a:ext cx="891179" cy="6566481"/>
      </dsp:txXfrm>
    </dsp:sp>
    <dsp:sp modelId="{9FD661C1-CF8A-47C3-8BCB-457C86222454}">
      <dsp:nvSpPr>
        <dsp:cNvPr id="0" name=""/>
        <dsp:cNvSpPr/>
      </dsp:nvSpPr>
      <dsp:spPr>
        <a:xfrm rot="5400000">
          <a:off x="-223248" y="2660573"/>
          <a:ext cx="1371045" cy="959732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223248" y="2660573"/>
        <a:ext cx="1371045" cy="959732"/>
      </dsp:txXfrm>
    </dsp:sp>
    <dsp:sp modelId="{6CBFDF3A-56CD-43EA-8698-01A868F8BEA5}">
      <dsp:nvSpPr>
        <dsp:cNvPr id="0" name=""/>
        <dsp:cNvSpPr/>
      </dsp:nvSpPr>
      <dsp:spPr>
        <a:xfrm rot="5400000">
          <a:off x="3779791" y="-382734"/>
          <a:ext cx="891179" cy="6566481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организация партнерских союзов, реализация сетевого взаимодействия с различными организациями муниципалитета, края, федерации</a:t>
          </a:r>
          <a:endParaRPr lang="ru-RU" sz="1800" kern="1200" dirty="0"/>
        </a:p>
      </dsp:txBody>
      <dsp:txXfrm rot="5400000">
        <a:off x="3779791" y="-382734"/>
        <a:ext cx="891179" cy="6566481"/>
      </dsp:txXfrm>
    </dsp:sp>
    <dsp:sp modelId="{187B5FFD-71CF-44F6-A42F-261D7506A010}">
      <dsp:nvSpPr>
        <dsp:cNvPr id="0" name=""/>
        <dsp:cNvSpPr/>
      </dsp:nvSpPr>
      <dsp:spPr>
        <a:xfrm rot="5400000">
          <a:off x="-223248" y="3886332"/>
          <a:ext cx="1371045" cy="959732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223248" y="3886332"/>
        <a:ext cx="1371045" cy="959732"/>
      </dsp:txXfrm>
    </dsp:sp>
    <dsp:sp modelId="{19B44F3A-F21C-41D1-A1B0-0CCF27E65096}">
      <dsp:nvSpPr>
        <dsp:cNvPr id="0" name=""/>
        <dsp:cNvSpPr/>
      </dsp:nvSpPr>
      <dsp:spPr>
        <a:xfrm rot="5400000">
          <a:off x="3779791" y="843024"/>
          <a:ext cx="891179" cy="6566481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тиражирование продуктов инновационной деятельности, организация Ресурсного центра, транслирование инновационного опыта, информационное и методическое сопровождение профессионального роста педагогов посредством различных форм медиаобразования, ЦОР</a:t>
          </a:r>
        </a:p>
      </dsp:txBody>
      <dsp:txXfrm rot="5400000">
        <a:off x="3779791" y="843024"/>
        <a:ext cx="891179" cy="65664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F59D8-DF9E-4B33-A0C0-BD10E596C51B}">
      <dsp:nvSpPr>
        <dsp:cNvPr id="0" name=""/>
        <dsp:cNvSpPr/>
      </dsp:nvSpPr>
      <dsp:spPr>
        <a:xfrm rot="5400000">
          <a:off x="-214034" y="197168"/>
          <a:ext cx="1314459" cy="920121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214034" y="197168"/>
        <a:ext cx="1314459" cy="920121"/>
      </dsp:txXfrm>
    </dsp:sp>
    <dsp:sp modelId="{51C3C8F5-0B17-45CA-832B-BB285E537BFE}">
      <dsp:nvSpPr>
        <dsp:cNvPr id="0" name=""/>
        <dsp:cNvSpPr/>
      </dsp:nvSpPr>
      <dsp:spPr>
        <a:xfrm rot="5400000">
          <a:off x="5335248" y="-4427641"/>
          <a:ext cx="854398" cy="9718384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обоснована структура готовности к фасилитации у педагогов, включающая эмоциональный, поведенческий и когнитивный компоненты, каждый из которых имеет структурносодержательные характеристики</a:t>
          </a:r>
        </a:p>
      </dsp:txBody>
      <dsp:txXfrm rot="5400000">
        <a:off x="5335248" y="-4427641"/>
        <a:ext cx="854398" cy="9718384"/>
      </dsp:txXfrm>
    </dsp:sp>
    <dsp:sp modelId="{B1F241F2-671C-4B22-A14C-463B893DD9CA}">
      <dsp:nvSpPr>
        <dsp:cNvPr id="0" name=""/>
        <dsp:cNvSpPr/>
      </dsp:nvSpPr>
      <dsp:spPr>
        <a:xfrm rot="5400000">
          <a:off x="-180303" y="1336438"/>
          <a:ext cx="1314459" cy="987584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180303" y="1336438"/>
        <a:ext cx="1314459" cy="987584"/>
      </dsp:txXfrm>
    </dsp:sp>
    <dsp:sp modelId="{4BBABC36-F50E-4DDF-AF87-DCEBB66075EF}">
      <dsp:nvSpPr>
        <dsp:cNvPr id="0" name=""/>
        <dsp:cNvSpPr/>
      </dsp:nvSpPr>
      <dsp:spPr>
        <a:xfrm rot="5400000">
          <a:off x="5368980" y="-3258992"/>
          <a:ext cx="854398" cy="9718384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разработана программа тренингового обучения педагогов-</a:t>
          </a:r>
          <a:r>
            <a:rPr lang="ru-RU" sz="1600" b="1" kern="1200" dirty="0" err="1">
              <a:solidFill>
                <a:schemeClr val="tx1"/>
              </a:solidFill>
              <a:latin typeface="Arial Narrow" pitchFamily="34" charset="0"/>
            </a:rPr>
            <a:t>фасилитаторов</a:t>
          </a: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</a:p>
      </dsp:txBody>
      <dsp:txXfrm rot="5400000">
        <a:off x="5368980" y="-3258992"/>
        <a:ext cx="854398" cy="9718384"/>
      </dsp:txXfrm>
    </dsp:sp>
    <dsp:sp modelId="{9FD661C1-CF8A-47C3-8BCB-457C86222454}">
      <dsp:nvSpPr>
        <dsp:cNvPr id="0" name=""/>
        <dsp:cNvSpPr/>
      </dsp:nvSpPr>
      <dsp:spPr>
        <a:xfrm rot="5400000">
          <a:off x="-214034" y="2538819"/>
          <a:ext cx="1314459" cy="920121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214034" y="2538819"/>
        <a:ext cx="1314459" cy="920121"/>
      </dsp:txXfrm>
    </dsp:sp>
    <dsp:sp modelId="{6CBFDF3A-56CD-43EA-8698-01A868F8BEA5}">
      <dsp:nvSpPr>
        <dsp:cNvPr id="0" name=""/>
        <dsp:cNvSpPr/>
      </dsp:nvSpPr>
      <dsp:spPr>
        <a:xfrm rot="5400000">
          <a:off x="5335248" y="-2090342"/>
          <a:ext cx="854398" cy="9718384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организация направленного психолого-педагогического сопровождения молодой семьи (сценарии встреч, выстроенные на </a:t>
          </a:r>
          <a:r>
            <a:rPr lang="ru-RU" sz="1600" b="1" kern="1200" dirty="0" err="1">
              <a:solidFill>
                <a:schemeClr val="tx1"/>
              </a:solidFill>
              <a:latin typeface="Arial Narrow" pitchFamily="34" charset="0"/>
            </a:rPr>
            <a:t>фасилитативной</a:t>
          </a: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 основе)</a:t>
          </a:r>
          <a:endParaRPr lang="ru-RU" sz="1800" kern="1200" dirty="0"/>
        </a:p>
      </dsp:txBody>
      <dsp:txXfrm rot="5400000">
        <a:off x="5335248" y="-2090342"/>
        <a:ext cx="854398" cy="9718384"/>
      </dsp:txXfrm>
    </dsp:sp>
    <dsp:sp modelId="{187B5FFD-71CF-44F6-A42F-261D7506A010}">
      <dsp:nvSpPr>
        <dsp:cNvPr id="0" name=""/>
        <dsp:cNvSpPr/>
      </dsp:nvSpPr>
      <dsp:spPr>
        <a:xfrm rot="5400000">
          <a:off x="-214034" y="3707469"/>
          <a:ext cx="1314459" cy="920121"/>
        </a:xfrm>
        <a:prstGeom prst="chevron">
          <a:avLst/>
        </a:prstGeom>
        <a:solidFill>
          <a:schemeClr val="tx1">
            <a:lumMod val="65000"/>
          </a:scheme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-214034" y="3707469"/>
        <a:ext cx="1314459" cy="920121"/>
      </dsp:txXfrm>
    </dsp:sp>
    <dsp:sp modelId="{19B44F3A-F21C-41D1-A1B0-0CCF27E65096}">
      <dsp:nvSpPr>
        <dsp:cNvPr id="0" name=""/>
        <dsp:cNvSpPr/>
      </dsp:nvSpPr>
      <dsp:spPr>
        <a:xfrm rot="5400000">
          <a:off x="5335248" y="-921692"/>
          <a:ext cx="854398" cy="9718384"/>
        </a:xfrm>
        <a:prstGeom prst="round2SameRect">
          <a:avLst/>
        </a:prstGeom>
        <a:solidFill>
          <a:srgbClr val="70607A">
            <a:alpha val="90000"/>
          </a:srgbClr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chemeClr val="tx1"/>
              </a:solidFill>
              <a:latin typeface="Arial Narrow" pitchFamily="34" charset="0"/>
            </a:rPr>
            <a:t>установлена возможность эффективного использования методов фасилитации во взаимодействии с родителями, направленными на повышения их педагогической компетентности</a:t>
          </a:r>
        </a:p>
      </dsp:txBody>
      <dsp:txXfrm rot="5400000">
        <a:off x="5335248" y="-921692"/>
        <a:ext cx="854398" cy="97183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8A09C-2239-4258-A674-FADE4C3F21CF}">
      <dsp:nvSpPr>
        <dsp:cNvPr id="0" name=""/>
        <dsp:cNvSpPr/>
      </dsp:nvSpPr>
      <dsp:spPr>
        <a:xfrm rot="5400000">
          <a:off x="1857909" y="66176"/>
          <a:ext cx="1447569" cy="1315217"/>
        </a:xfrm>
        <a:prstGeom prst="hexagon">
          <a:avLst>
            <a:gd name="adj" fmla="val 25000"/>
            <a:gd name="vf" fmla="val 115470"/>
          </a:avLst>
        </a:prstGeom>
        <a:solidFill>
          <a:srgbClr val="70607A"/>
        </a:solidFill>
        <a:ln w="15875" cap="rnd" cmpd="sng" algn="ctr">
          <a:solidFill>
            <a:schemeClr val="tx1">
              <a:lumMod val="65000"/>
              <a:alpha val="9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Narrow" panose="020B0606020202030204" pitchFamily="34" charset="0"/>
            </a:rPr>
            <a:t>АСИ СМАРТЕКА</a:t>
          </a:r>
        </a:p>
      </dsp:txBody>
      <dsp:txXfrm rot="5400000">
        <a:off x="1857909" y="66176"/>
        <a:ext cx="1447569" cy="1315217"/>
      </dsp:txXfrm>
    </dsp:sp>
    <dsp:sp modelId="{4D3F5332-9407-4710-89EA-CD9E2FF9362F}">
      <dsp:nvSpPr>
        <dsp:cNvPr id="0" name=""/>
        <dsp:cNvSpPr/>
      </dsp:nvSpPr>
      <dsp:spPr>
        <a:xfrm>
          <a:off x="3060672" y="898765"/>
          <a:ext cx="1374111" cy="73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060672" y="898765"/>
        <a:ext cx="1374111" cy="738769"/>
      </dsp:txXfrm>
    </dsp:sp>
    <dsp:sp modelId="{85AAEB05-E244-4C31-8BDD-66362F1CB5E7}">
      <dsp:nvSpPr>
        <dsp:cNvPr id="0" name=""/>
        <dsp:cNvSpPr/>
      </dsp:nvSpPr>
      <dsp:spPr>
        <a:xfrm rot="5400000">
          <a:off x="330665" y="60170"/>
          <a:ext cx="1470902" cy="1394487"/>
        </a:xfrm>
        <a:prstGeom prst="hexagon">
          <a:avLst>
            <a:gd name="adj" fmla="val 25000"/>
            <a:gd name="vf" fmla="val 115470"/>
          </a:avLst>
        </a:prstGeom>
        <a:solidFill>
          <a:srgbClr val="70607A"/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330665" y="60170"/>
        <a:ext cx="1470902" cy="1394487"/>
      </dsp:txXfrm>
    </dsp:sp>
    <dsp:sp modelId="{7C62EBE5-788A-40F5-A14D-FFBA12D887E9}">
      <dsp:nvSpPr>
        <dsp:cNvPr id="0" name=""/>
        <dsp:cNvSpPr/>
      </dsp:nvSpPr>
      <dsp:spPr>
        <a:xfrm rot="5400000">
          <a:off x="1048752" y="1275872"/>
          <a:ext cx="1561106" cy="1388735"/>
        </a:xfrm>
        <a:prstGeom prst="hexagon">
          <a:avLst>
            <a:gd name="adj" fmla="val 25000"/>
            <a:gd name="vf" fmla="val 115470"/>
          </a:avLst>
        </a:prstGeom>
        <a:solidFill>
          <a:srgbClr val="70607A"/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сетевое </a:t>
          </a:r>
          <a:r>
            <a:rPr lang="ru-RU" sz="1400" b="1" kern="1200" dirty="0" err="1">
              <a:latin typeface="Arial Narrow" panose="020B0606020202030204" pitchFamily="34" charset="0"/>
            </a:rPr>
            <a:t>наставни-чество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 rot="5400000">
        <a:off x="1048752" y="1275872"/>
        <a:ext cx="1561106" cy="1388735"/>
      </dsp:txXfrm>
    </dsp:sp>
    <dsp:sp modelId="{3CF22950-DABF-4FEC-A4F6-B610206D20A0}">
      <dsp:nvSpPr>
        <dsp:cNvPr id="0" name=""/>
        <dsp:cNvSpPr/>
      </dsp:nvSpPr>
      <dsp:spPr>
        <a:xfrm>
          <a:off x="2166" y="2228599"/>
          <a:ext cx="1329785" cy="73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166" y="2228599"/>
        <a:ext cx="1329785" cy="738769"/>
      </dsp:txXfrm>
    </dsp:sp>
    <dsp:sp modelId="{4A0E134E-2BCC-4CF6-BDA7-5A78AF249C2E}">
      <dsp:nvSpPr>
        <dsp:cNvPr id="0" name=""/>
        <dsp:cNvSpPr/>
      </dsp:nvSpPr>
      <dsp:spPr>
        <a:xfrm rot="5400000">
          <a:off x="2501003" y="1320226"/>
          <a:ext cx="1501561" cy="1270376"/>
        </a:xfrm>
        <a:prstGeom prst="hexagon">
          <a:avLst>
            <a:gd name="adj" fmla="val 25000"/>
            <a:gd name="vf" fmla="val 115470"/>
          </a:avLst>
        </a:prstGeom>
        <a:solidFill>
          <a:srgbClr val="70607A"/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2501003" y="1320226"/>
        <a:ext cx="1501561" cy="1270376"/>
      </dsp:txXfrm>
    </dsp:sp>
    <dsp:sp modelId="{85F81546-50C8-4E34-A954-097FA3F7DFD5}">
      <dsp:nvSpPr>
        <dsp:cNvPr id="0" name=""/>
        <dsp:cNvSpPr/>
      </dsp:nvSpPr>
      <dsp:spPr>
        <a:xfrm rot="5400000">
          <a:off x="1901119" y="2616185"/>
          <a:ext cx="1523355" cy="1427298"/>
        </a:xfrm>
        <a:prstGeom prst="hexagon">
          <a:avLst>
            <a:gd name="adj" fmla="val 25000"/>
            <a:gd name="vf" fmla="val 115470"/>
          </a:avLst>
        </a:prstGeom>
        <a:solidFill>
          <a:srgbClr val="70607A"/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медиаобразование</a:t>
          </a:r>
        </a:p>
      </dsp:txBody>
      <dsp:txXfrm rot="5400000">
        <a:off x="1901119" y="2616185"/>
        <a:ext cx="1523355" cy="1427298"/>
      </dsp:txXfrm>
    </dsp:sp>
    <dsp:sp modelId="{C355B234-9E82-4B6E-A524-9A458A035174}">
      <dsp:nvSpPr>
        <dsp:cNvPr id="0" name=""/>
        <dsp:cNvSpPr/>
      </dsp:nvSpPr>
      <dsp:spPr>
        <a:xfrm>
          <a:off x="3060672" y="3584660"/>
          <a:ext cx="1374111" cy="73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060672" y="3584660"/>
        <a:ext cx="1374111" cy="738769"/>
      </dsp:txXfrm>
    </dsp:sp>
    <dsp:sp modelId="{4AC44541-C57E-4C96-90C4-E15A05FAE1E6}">
      <dsp:nvSpPr>
        <dsp:cNvPr id="0" name=""/>
        <dsp:cNvSpPr/>
      </dsp:nvSpPr>
      <dsp:spPr>
        <a:xfrm rot="5400000">
          <a:off x="403736" y="2665151"/>
          <a:ext cx="1523343" cy="1357734"/>
        </a:xfrm>
        <a:prstGeom prst="hexagon">
          <a:avLst>
            <a:gd name="adj" fmla="val 25000"/>
            <a:gd name="vf" fmla="val 115470"/>
          </a:avLst>
        </a:prstGeom>
        <a:solidFill>
          <a:srgbClr val="70607A"/>
        </a:solidFill>
        <a:ln w="15875" cap="rnd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403736" y="2665151"/>
        <a:ext cx="1523343" cy="135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47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5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792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0187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27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1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32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62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2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12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6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822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39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76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5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71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50000"/>
            </a:schemeClr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B309A7-63DA-44EB-9C68-C011263FA959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B7AC5D-0A4F-4933-8F0D-7FEDCB280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904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1223889"/>
            <a:ext cx="11040325" cy="563411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      ОТЧЕТ О РЕАЛИЗАЦИИ КРАЕВОЙ ИННОВАЦИОННОЙ ПЛОЩАДКИ ЗА 2022 ГОД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ru-RU" sz="2800" b="1" u="sng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b="1" u="sng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u="sng" dirty="0">
                <a:solidFill>
                  <a:schemeClr val="tx1"/>
                </a:solidFill>
                <a:effectLst/>
                <a:latin typeface="Arial Narrow" pitchFamily="34" charset="0"/>
              </a:rPr>
              <a:t>Тема</a:t>
            </a:r>
            <a:r>
              <a:rPr lang="ru-RU" sz="2400" b="1" u="sng" dirty="0">
                <a:solidFill>
                  <a:schemeClr val="tx1"/>
                </a:solidFill>
                <a:latin typeface="Arial Narrow" pitchFamily="34" charset="0"/>
              </a:rPr>
              <a:t> инновационной программы</a:t>
            </a: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: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«Психолого-педагогическое сопровождение формирования осознанного родительства в молодой семье на основе технологии фасилитации»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ru-RU" sz="2400" b="1" u="sng" dirty="0">
                <a:solidFill>
                  <a:schemeClr val="tx1"/>
                </a:solidFill>
                <a:effectLst/>
                <a:latin typeface="Arial Narrow" pitchFamily="34" charset="0"/>
              </a:rPr>
              <a:t>Образовательная </a:t>
            </a:r>
            <a:r>
              <a:rPr lang="ru-RU" sz="2400" b="1" u="sng" dirty="0" err="1">
                <a:solidFill>
                  <a:schemeClr val="tx1"/>
                </a:solidFill>
                <a:effectLst/>
                <a:latin typeface="Arial Narrow" pitchFamily="34" charset="0"/>
              </a:rPr>
              <a:t>организациия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Arial Narrow" pitchFamily="34" charset="0"/>
              </a:rPr>
              <a:t>: </a:t>
            </a:r>
            <a:br>
              <a:rPr lang="ru-RU" sz="2400" b="1" u="sng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Муниципальное автономное дошкольное образовательное учреждение 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Центр развития ребенка детский сад №4 ст. Павловской МО Павловский район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endParaRPr lang="ru-RU" sz="1800" b="1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725023" y="228601"/>
            <a:ext cx="10759440" cy="1239860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КРАЕВАЯ ИННОВАЦИОННАЯ ПЛОЩАДКА </a:t>
            </a:r>
            <a:endParaRPr lang="ru-RU" sz="2000" dirty="0"/>
          </a:p>
          <a:p>
            <a:pPr algn="ctr"/>
            <a:r>
              <a:rPr lang="ru-RU" sz="2000" b="1" dirty="0"/>
              <a:t>КИП 2021</a:t>
            </a:r>
            <a:endParaRPr lang="ru-RU" sz="2000" dirty="0"/>
          </a:p>
          <a:p>
            <a:pPr algn="ctr"/>
            <a:r>
              <a:rPr lang="ru-RU" sz="2000" b="1" dirty="0"/>
              <a:t> </a:t>
            </a:r>
            <a:endParaRPr lang="ru-RU" sz="2000" dirty="0"/>
          </a:p>
          <a:p>
            <a:pPr algn="ctr"/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20" name="Рисунок 19" descr="G:\иннов. поиск\фото\3611c501-5c6f-4dff-8c48-36dfa60b5fcf.png"/>
          <p:cNvPicPr/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4564" y="267286"/>
            <a:ext cx="1257959" cy="9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522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8460"/>
            <a:ext cx="4663440" cy="1305730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8B1368C1-1988-46C0-895C-BACC25C5B29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70163937"/>
              </p:ext>
            </p:extLst>
          </p:nvPr>
        </p:nvGraphicFramePr>
        <p:xfrm>
          <a:off x="202027" y="1252025"/>
          <a:ext cx="3905738" cy="529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734773976"/>
              </p:ext>
            </p:extLst>
          </p:nvPr>
        </p:nvGraphicFramePr>
        <p:xfrm>
          <a:off x="4304715" y="1533379"/>
          <a:ext cx="7526214" cy="505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6625885" y="267286"/>
            <a:ext cx="3094892" cy="1012874"/>
          </a:xfrm>
          <a:prstGeom prst="downArrowCallout">
            <a:avLst/>
          </a:prstGeom>
          <a:solidFill>
            <a:srgbClr val="70607A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Arial Narrow" pitchFamily="34" charset="0"/>
              </a:rPr>
              <a:t>ЗАДАЧИ НА 2022г.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916EBC-E50A-434C-B62B-94126139DEE5}"/>
              </a:ext>
            </a:extLst>
          </p:cNvPr>
          <p:cNvSpPr txBox="1"/>
          <p:nvPr/>
        </p:nvSpPr>
        <p:spPr>
          <a:xfrm>
            <a:off x="6012180" y="33604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691090-73C5-4C53-AE72-2DA0B9E370E8}"/>
              </a:ext>
            </a:extLst>
          </p:cNvPr>
          <p:cNvSpPr txBox="1"/>
          <p:nvPr/>
        </p:nvSpPr>
        <p:spPr>
          <a:xfrm>
            <a:off x="5999871" y="33481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522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877686867"/>
              </p:ext>
            </p:extLst>
          </p:nvPr>
        </p:nvGraphicFramePr>
        <p:xfrm>
          <a:off x="550862" y="1535594"/>
          <a:ext cx="10638506" cy="482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3898231" y="267286"/>
            <a:ext cx="4439653" cy="1012874"/>
          </a:xfrm>
          <a:prstGeom prst="downArrowCallout">
            <a:avLst/>
          </a:prstGeom>
          <a:solidFill>
            <a:srgbClr val="70607A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Arial Narrow" pitchFamily="34" charset="0"/>
              </a:rPr>
              <a:t>ИННОВАЦИОННОСТЬ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916EBC-E50A-434C-B62B-94126139DEE5}"/>
              </a:ext>
            </a:extLst>
          </p:cNvPr>
          <p:cNvSpPr txBox="1"/>
          <p:nvPr/>
        </p:nvSpPr>
        <p:spPr>
          <a:xfrm>
            <a:off x="6012180" y="33604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691090-73C5-4C53-AE72-2DA0B9E370E8}"/>
              </a:ext>
            </a:extLst>
          </p:cNvPr>
          <p:cNvSpPr txBox="1"/>
          <p:nvPr/>
        </p:nvSpPr>
        <p:spPr>
          <a:xfrm>
            <a:off x="5999871" y="33481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244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502565-D2F2-4800-83AF-07517CDED9D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3521" y="2337945"/>
            <a:ext cx="1298561" cy="3109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26B15FE-D270-9884-3331-8FDB42764EC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71835" y="2310771"/>
            <a:ext cx="1298561" cy="310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30EBC1-0744-FCDA-12BF-8823B8D2911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7678" y="2314288"/>
            <a:ext cx="1298561" cy="3109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B32DEEC-683E-B4D2-D9FA-3EFA02C49D7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2301" y="2792251"/>
            <a:ext cx="2609314" cy="21337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29AA902-BC96-4D16-3578-9AF3310E6A2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3392" y="4054887"/>
            <a:ext cx="2609314" cy="21337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9DA376A-B832-5F06-A3BA-10FC27AFB9E9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16458" y="2707425"/>
            <a:ext cx="2609314" cy="21337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956433"/>
            <a:ext cx="11875168" cy="683517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710956" y="228600"/>
            <a:ext cx="10759440" cy="910883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МОДЕЛЬ МЕТОДИЧЕСКОГО СОПРОВОЖДЕНИЯ ПРОФЕССИОНАЛЬНОГО РОСТА ПЕДАГОГОВ </a:t>
            </a:r>
            <a:endParaRPr lang="ru-RU" sz="2000" dirty="0"/>
          </a:p>
          <a:p>
            <a:pPr lvl="0"/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BC4F17DA-FA4B-57E5-8D4F-94DD876167BD}"/>
              </a:ext>
            </a:extLst>
          </p:cNvPr>
          <p:cNvSpPr/>
          <p:nvPr/>
        </p:nvSpPr>
        <p:spPr>
          <a:xfrm>
            <a:off x="5582452" y="1195507"/>
            <a:ext cx="1149015" cy="288758"/>
          </a:xfrm>
          <a:prstGeom prst="downArrow">
            <a:avLst>
              <a:gd name="adj1" fmla="val 50000"/>
              <a:gd name="adj2" fmla="val 38336"/>
            </a:avLst>
          </a:prstGeom>
          <a:solidFill>
            <a:srgbClr val="70607A"/>
          </a:solidFill>
          <a:ln>
            <a:solidFill>
              <a:srgbClr val="B6A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21FEEB6-EBE7-A412-B840-883BCF88B6DD}"/>
              </a:ext>
            </a:extLst>
          </p:cNvPr>
          <p:cNvSpPr/>
          <p:nvPr/>
        </p:nvSpPr>
        <p:spPr>
          <a:xfrm>
            <a:off x="716280" y="228600"/>
            <a:ext cx="10759440" cy="910883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МОДЕЛЬ МЕТОДИЧЕСКОГО СОПРОВОЖДЕНИЯ ПРОФЕССИОНАЛЬНОГО РОСТА ПЕДАГОГОВ </a:t>
            </a:r>
            <a:endParaRPr lang="ru-RU" sz="2000" dirty="0"/>
          </a:p>
          <a:p>
            <a:pPr lvl="0"/>
            <a:endParaRPr lang="ru-RU" sz="2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54DF3C3F-9F60-8C25-6EF5-4CB6648703B2}"/>
              </a:ext>
            </a:extLst>
          </p:cNvPr>
          <p:cNvSpPr/>
          <p:nvPr/>
        </p:nvSpPr>
        <p:spPr>
          <a:xfrm>
            <a:off x="716280" y="1541523"/>
            <a:ext cx="10881360" cy="683517"/>
          </a:xfrm>
          <a:prstGeom prst="roundRect">
            <a:avLst/>
          </a:prstGeom>
          <a:solidFill>
            <a:srgbClr val="70607A"/>
          </a:solidFill>
          <a:ln w="63500">
            <a:solidFill>
              <a:srgbClr val="B6A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ЕТЕВОЕ ВЗАИМОДЕЙСТВИЕ</a:t>
            </a:r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7B7B19D4-CB8B-EA19-C2A8-203F9FCC48DA}"/>
              </a:ext>
            </a:extLst>
          </p:cNvPr>
          <p:cNvSpPr/>
          <p:nvPr/>
        </p:nvSpPr>
        <p:spPr>
          <a:xfrm>
            <a:off x="183507" y="2853396"/>
            <a:ext cx="2545080" cy="2072640"/>
          </a:xfrm>
          <a:prstGeom prst="hexagon">
            <a:avLst/>
          </a:prstGeom>
          <a:solidFill>
            <a:srgbClr val="70607A"/>
          </a:solidFill>
          <a:ln w="60325">
            <a:solidFill>
              <a:srgbClr val="B6A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есурсный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центр</a:t>
            </a:r>
            <a:endParaRPr lang="ru-RU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D0ADFE42-341C-16E1-CBF1-35C8F590C6E4}"/>
              </a:ext>
            </a:extLst>
          </p:cNvPr>
          <p:cNvSpPr/>
          <p:nvPr/>
        </p:nvSpPr>
        <p:spPr>
          <a:xfrm>
            <a:off x="2483469" y="4141217"/>
            <a:ext cx="2545080" cy="2072640"/>
          </a:xfrm>
          <a:prstGeom prst="hexagon">
            <a:avLst/>
          </a:prstGeom>
          <a:solidFill>
            <a:srgbClr val="70607A"/>
          </a:solidFill>
          <a:ln w="60325">
            <a:solidFill>
              <a:srgbClr val="B6A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выездная «Шола наставника»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E74B6B-A83B-4A47-3EE0-49884C80317D}"/>
              </a:ext>
            </a:extLst>
          </p:cNvPr>
          <p:cNvSpPr txBox="1"/>
          <p:nvPr/>
        </p:nvSpPr>
        <p:spPr>
          <a:xfrm>
            <a:off x="4052705" y="3055660"/>
            <a:ext cx="4141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сетевой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 педагогический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клуб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B6DA4C-7170-4B82-9293-D5B310335CF2}"/>
              </a:ext>
            </a:extLst>
          </p:cNvPr>
          <p:cNvSpPr txBox="1"/>
          <p:nvPr/>
        </p:nvSpPr>
        <p:spPr>
          <a:xfrm>
            <a:off x="8016199" y="4820798"/>
            <a:ext cx="98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ЦОР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1D3462-8BA6-CA0B-FC9A-4A5884B7E6C0}"/>
              </a:ext>
            </a:extLst>
          </p:cNvPr>
          <p:cNvSpPr txBox="1"/>
          <p:nvPr/>
        </p:nvSpPr>
        <p:spPr>
          <a:xfrm>
            <a:off x="9901164" y="3382974"/>
            <a:ext cx="17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медиа-школа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2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502565-D2F2-4800-83AF-07517CDED9D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0956" y="1196548"/>
            <a:ext cx="1298561" cy="3109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26B15FE-D270-9884-3331-8FDB42764EC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13883" y="1182840"/>
            <a:ext cx="1298561" cy="310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30EBC1-0744-FCDA-12BF-8823B8D2911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08310" y="1185238"/>
            <a:ext cx="1298561" cy="310923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710956" y="228600"/>
            <a:ext cx="10759440" cy="910883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МОДЕЛЬ МЕТОДИЧЕСКОГО СОПРОВОЖДЕНИЯ ПРОФЕССИОНАЛЬНОГО РОСТА ПЕДАГОГОВ </a:t>
            </a:r>
            <a:endParaRPr lang="ru-RU" sz="2000" dirty="0"/>
          </a:p>
          <a:p>
            <a:pPr lvl="0"/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BC4F17DA-FA4B-57E5-8D4F-94DD876167BD}"/>
              </a:ext>
            </a:extLst>
          </p:cNvPr>
          <p:cNvSpPr/>
          <p:nvPr/>
        </p:nvSpPr>
        <p:spPr>
          <a:xfrm>
            <a:off x="3478197" y="1208150"/>
            <a:ext cx="1149015" cy="288758"/>
          </a:xfrm>
          <a:prstGeom prst="downArrow">
            <a:avLst>
              <a:gd name="adj1" fmla="val 50000"/>
              <a:gd name="adj2" fmla="val 38336"/>
            </a:avLst>
          </a:prstGeom>
          <a:solidFill>
            <a:srgbClr val="70607A"/>
          </a:solidFill>
          <a:ln>
            <a:solidFill>
              <a:srgbClr val="B6A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21FEEB6-EBE7-A412-B840-883BCF88B6DD}"/>
              </a:ext>
            </a:extLst>
          </p:cNvPr>
          <p:cNvSpPr/>
          <p:nvPr/>
        </p:nvSpPr>
        <p:spPr>
          <a:xfrm>
            <a:off x="716280" y="228600"/>
            <a:ext cx="10759440" cy="910883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ПОКАЗАТЕЛИ ЭФФЕКТИВНОСТИ ИННОВАЦИИ </a:t>
            </a:r>
            <a:endParaRPr lang="ru-RU" sz="2000" dirty="0"/>
          </a:p>
          <a:p>
            <a:pPr lvl="0"/>
            <a:endParaRPr lang="ru-RU" sz="20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09C985F-7F8C-F16E-9CFA-2558F6BAE3F3}"/>
              </a:ext>
            </a:extLst>
          </p:cNvPr>
          <p:cNvSpPr/>
          <p:nvPr/>
        </p:nvSpPr>
        <p:spPr>
          <a:xfrm>
            <a:off x="49596" y="1564536"/>
            <a:ext cx="2621280" cy="1300584"/>
          </a:xfrm>
          <a:prstGeom prst="roundRect">
            <a:avLst/>
          </a:prstGeom>
          <a:solidFill>
            <a:srgbClr val="70607A"/>
          </a:solidFill>
          <a:ln w="44450">
            <a:solidFill>
              <a:srgbClr val="B6A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357479-EC72-2294-77F6-D5F8175F4AE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26784" y="1536104"/>
            <a:ext cx="2664183" cy="1341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37B8B5E-4175-1C93-3D90-1027CDE0C95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25498" y="1523884"/>
            <a:ext cx="2664183" cy="1341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D8ED448-B589-9416-ED06-25ACE7680D1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431071" y="1531706"/>
            <a:ext cx="2664183" cy="134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27956F-7C5F-8A77-5FEB-1998A797BF48}"/>
              </a:ext>
            </a:extLst>
          </p:cNvPr>
          <p:cNvSpPr txBox="1"/>
          <p:nvPr/>
        </p:nvSpPr>
        <p:spPr>
          <a:xfrm>
            <a:off x="3028206" y="1994447"/>
            <a:ext cx="2148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содержательный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9BF77A7-F29C-51E1-E68E-3F144A60A7C1}"/>
              </a:ext>
            </a:extLst>
          </p:cNvPr>
          <p:cNvSpPr txBox="1"/>
          <p:nvPr/>
        </p:nvSpPr>
        <p:spPr>
          <a:xfrm>
            <a:off x="6604504" y="1970009"/>
            <a:ext cx="2506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prstClr val="white"/>
                </a:solidFill>
                <a:latin typeface="Arial Narrow" pitchFamily="34" charset="0"/>
              </a:rPr>
              <a:t>науч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но-методический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A7D30D4-8B89-06EA-A89C-CFDF273CD7E9}"/>
              </a:ext>
            </a:extLst>
          </p:cNvPr>
          <p:cNvSpPr txBox="1"/>
          <p:nvPr/>
        </p:nvSpPr>
        <p:spPr>
          <a:xfrm>
            <a:off x="9577959" y="1634450"/>
            <a:ext cx="2370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 Narrow" pitchFamily="34" charset="0"/>
              </a:rPr>
              <a:t>о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ценки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профессиональных компетенций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7855656-FB14-2019-090D-427C53A5A2D5}"/>
              </a:ext>
            </a:extLst>
          </p:cNvPr>
          <p:cNvSpPr txBox="1"/>
          <p:nvPr/>
        </p:nvSpPr>
        <p:spPr>
          <a:xfrm>
            <a:off x="-1687764" y="203863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программно-целевой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CC7BCF8-5E35-7803-93A8-ADFDCB444BB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96" y="3164230"/>
            <a:ext cx="2664183" cy="31756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7737634-3904-78B8-7774-37345D09FA3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70534" y="3163548"/>
            <a:ext cx="2664183" cy="317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595E387-1AC7-CD32-6C03-70A65543278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04504" y="3157867"/>
            <a:ext cx="2664183" cy="31762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8EE81C3-0FED-48D2-7E5F-C16614EB040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78221" y="3157866"/>
            <a:ext cx="2664183" cy="317629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04D2097-275A-0456-D732-6DD77F603CBB}"/>
              </a:ext>
            </a:extLst>
          </p:cNvPr>
          <p:cNvSpPr txBox="1"/>
          <p:nvPr/>
        </p:nvSpPr>
        <p:spPr>
          <a:xfrm>
            <a:off x="220395" y="3429001"/>
            <a:ext cx="221800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программные документы, д</a:t>
            </a:r>
            <a:r>
              <a:rPr lang="ru-RU" sz="1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оговоры о сетевом взаимодействии,  Положение о сетевом взаимодействии, сетевое наставничество в рамках деятельности Ресурсного центра, нормативно-правовая документация, регламентирующая деятельность КИП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D532F0F-76ED-7C8F-B2C2-A2B478FC1C40}"/>
              </a:ext>
            </a:extLst>
          </p:cNvPr>
          <p:cNvSpPr txBox="1"/>
          <p:nvPr/>
        </p:nvSpPr>
        <p:spPr>
          <a:xfrm>
            <a:off x="2942904" y="3351442"/>
            <a:ext cx="235077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недрение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модели повышения уровня профессиональных компетенций педагогов, технологий фасилитации, формирование и развитие заданных качеств педагога-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фасилитатора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сопровождение развития профессиональных компетенций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педагогов,активное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сетевое взаимодействие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49F0E1C-9F7B-2F28-124E-F4A56F182D01}"/>
              </a:ext>
            </a:extLst>
          </p:cNvPr>
          <p:cNvSpPr txBox="1"/>
          <p:nvPr/>
        </p:nvSpPr>
        <p:spPr>
          <a:xfrm>
            <a:off x="6832607" y="3351442"/>
            <a:ext cx="22079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новые формы методического сопровождения повышения профессиональных компетенций педагогических работников, педагогических компетенций родителей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9C0FACB-90CD-880A-CA59-BD88E1C8DC22}"/>
              </a:ext>
            </a:extLst>
          </p:cNvPr>
          <p:cNvSpPr txBox="1"/>
          <p:nvPr/>
        </p:nvSpPr>
        <p:spPr>
          <a:xfrm>
            <a:off x="9625109" y="3297147"/>
            <a:ext cx="23704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рост компетенций педагога в соответствии с перечнем качеств педагога-</a:t>
            </a:r>
            <a:r>
              <a:rPr lang="ru-RU" sz="1400" b="1" dirty="0" err="1">
                <a:latin typeface="Arial Narrow" panose="020B0606020202030204" pitchFamily="34" charset="0"/>
              </a:rPr>
              <a:t>фасилитатора</a:t>
            </a:r>
            <a:r>
              <a:rPr lang="ru-RU" sz="1400" b="1" dirty="0">
                <a:latin typeface="Arial Narrow" panose="020B0606020202030204" pitchFamily="34" charset="0"/>
              </a:rPr>
              <a:t>, высокий уровень вовлеченности, мотивации к внедрению инновационных технологий</a:t>
            </a:r>
          </a:p>
        </p:txBody>
      </p:sp>
    </p:spTree>
    <p:extLst>
      <p:ext uri="{BB962C8B-B14F-4D97-AF65-F5344CB8AC3E}">
        <p14:creationId xmlns="" xmlns:p14="http://schemas.microsoft.com/office/powerpoint/2010/main" val="361931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5190978"/>
            <a:ext cx="5317588" cy="146304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  <a:t>Программа </a:t>
            </a:r>
            <a:b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  <a:t>по подготовке педагогов-</a:t>
            </a:r>
            <a:r>
              <a:rPr lang="ru-RU" sz="1800" b="1" dirty="0" err="1">
                <a:solidFill>
                  <a:schemeClr val="tx1"/>
                </a:solidFill>
                <a:latin typeface="Arial Narrow" pitchFamily="34" charset="0"/>
              </a:rPr>
              <a:t>фасилитаторов</a:t>
            </a:r>
            <a: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b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 Narrow" pitchFamily="34" charset="0"/>
              </a:rPr>
              <a:t>Сборник методического материала для работы с родителями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202956" y="301171"/>
            <a:ext cx="5370530" cy="1879321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наличие продукта инновационной деятельности, готового к тиражированию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F8B1B9E-CEB3-4B95-B332-21D151D81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05" y="2491113"/>
            <a:ext cx="2048556" cy="2587323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B9BA7E2C-F6C0-4A7A-A7B5-4731BE7AE90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16892531"/>
              </p:ext>
            </p:extLst>
          </p:nvPr>
        </p:nvGraphicFramePr>
        <p:xfrm>
          <a:off x="8145193" y="2264898"/>
          <a:ext cx="4436951" cy="524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1DE8BF-D61A-4CA2-B8FC-5B01F4AD0E85}"/>
              </a:ext>
            </a:extLst>
          </p:cNvPr>
          <p:cNvSpPr txBox="1"/>
          <p:nvPr/>
        </p:nvSpPr>
        <p:spPr>
          <a:xfrm>
            <a:off x="8619107" y="2565815"/>
            <a:ext cx="125846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сетевые секции и дискуссионные площадки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916EBC-E50A-434C-B62B-94126139DEE5}"/>
              </a:ext>
            </a:extLst>
          </p:cNvPr>
          <p:cNvSpPr txBox="1"/>
          <p:nvPr/>
        </p:nvSpPr>
        <p:spPr>
          <a:xfrm>
            <a:off x="6012180" y="33604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691090-73C5-4C53-AE72-2DA0B9E370E8}"/>
              </a:ext>
            </a:extLst>
          </p:cNvPr>
          <p:cNvSpPr txBox="1"/>
          <p:nvPr/>
        </p:nvSpPr>
        <p:spPr>
          <a:xfrm>
            <a:off x="5999871" y="33481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0A1E23-63C0-4B61-B3E0-A72ED22FB188}"/>
              </a:ext>
            </a:extLst>
          </p:cNvPr>
          <p:cNvSpPr txBox="1"/>
          <p:nvPr/>
        </p:nvSpPr>
        <p:spPr>
          <a:xfrm>
            <a:off x="10780542" y="4066417"/>
            <a:ext cx="11910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конференции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50A92E-9A0D-4309-8D96-B7C16A770C18}"/>
              </a:ext>
            </a:extLst>
          </p:cNvPr>
          <p:cNvSpPr txBox="1"/>
          <p:nvPr/>
        </p:nvSpPr>
        <p:spPr>
          <a:xfrm>
            <a:off x="8707904" y="5345722"/>
            <a:ext cx="11696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ресурсные лаборатории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2A6B0FA-3140-4CBA-8442-C373A4E1598C}"/>
              </a:ext>
            </a:extLst>
          </p:cNvPr>
          <p:cNvSpPr/>
          <p:nvPr/>
        </p:nvSpPr>
        <p:spPr>
          <a:xfrm>
            <a:off x="5383575" y="2293034"/>
            <a:ext cx="2455150" cy="4476171"/>
          </a:xfrm>
          <a:prstGeom prst="roundRect">
            <a:avLst/>
          </a:prstGeom>
          <a:solidFill>
            <a:srgbClr val="70607A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C56C5B-CB4E-4226-ACC0-BBB6E723F25B}"/>
              </a:ext>
            </a:extLst>
          </p:cNvPr>
          <p:cNvSpPr txBox="1"/>
          <p:nvPr/>
        </p:nvSpPr>
        <p:spPr>
          <a:xfrm>
            <a:off x="5544691" y="2264898"/>
            <a:ext cx="2227078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МАДОУ ЦРР детский сад №2 МО Усть-Лабинский р-н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МБДОУ детский сад №4 ГО </a:t>
            </a:r>
            <a:r>
              <a:rPr lang="ru-RU" sz="1600" b="1" dirty="0" err="1">
                <a:latin typeface="Arial Narrow" panose="020B0606020202030204" pitchFamily="34" charset="0"/>
              </a:rPr>
              <a:t>г.Уфа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респ</a:t>
            </a:r>
            <a:r>
              <a:rPr lang="ru-RU" sz="1600" b="1" dirty="0">
                <a:latin typeface="Arial Narrow" panose="020B0606020202030204" pitchFamily="34" charset="0"/>
              </a:rPr>
              <a:t>. Башкортостан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МБДОУ ДС "Радуга" г. Сурск Пензенская обл.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МБДОУ </a:t>
            </a:r>
            <a:r>
              <a:rPr lang="ru-RU" sz="1600" b="1" dirty="0" err="1">
                <a:latin typeface="Arial Narrow" panose="020B0606020202030204" pitchFamily="34" charset="0"/>
              </a:rPr>
              <a:t>Логовской</a:t>
            </a:r>
            <a:r>
              <a:rPr lang="ru-RU" sz="1600" b="1" dirty="0">
                <a:latin typeface="Arial Narrow" panose="020B0606020202030204" pitchFamily="34" charset="0"/>
              </a:rPr>
              <a:t> д/с о/в «Зернышко» Первомайский р-н, Алтайский край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ДОУ МО Павловский район 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МАОУ СОШ №2 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им. </a:t>
            </a:r>
            <a:r>
              <a:rPr lang="ru-RU" sz="1600" b="1" dirty="0" err="1">
                <a:latin typeface="Arial Narrow" panose="020B0606020202030204" pitchFamily="34" charset="0"/>
              </a:rPr>
              <a:t>И.М.Суворова</a:t>
            </a:r>
            <a:endParaRPr lang="ru-RU" sz="1600" b="1" dirty="0">
              <a:latin typeface="Arial Narrow" panose="020B0606020202030204" pitchFamily="34" charset="0"/>
            </a:endParaRPr>
          </a:p>
          <a:p>
            <a:r>
              <a:rPr lang="ru-RU" sz="1600" b="1" dirty="0">
                <a:latin typeface="Arial Narrow" panose="020B0606020202030204" pitchFamily="34" charset="0"/>
              </a:rPr>
              <a:t>РИМЦ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МБОУ ДО ЦДТ</a:t>
            </a:r>
          </a:p>
          <a:p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6378787" y="279401"/>
            <a:ext cx="5160072" cy="1929227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масштабность сетевого взаимодействия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и </a:t>
            </a:r>
            <a:r>
              <a:rPr lang="ru-RU" sz="2000" b="1" dirty="0" err="1">
                <a:solidFill>
                  <a:schemeClr val="tx1"/>
                </a:solidFill>
                <a:latin typeface="Arial Narrow" pitchFamily="34" charset="0"/>
              </a:rPr>
              <a:t>дессеминации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5E5342B-1DAE-219D-2076-C2A5DEF5BC3F}"/>
              </a:ext>
            </a:extLst>
          </p:cNvPr>
          <p:cNvGrpSpPr/>
          <p:nvPr/>
        </p:nvGrpSpPr>
        <p:grpSpPr>
          <a:xfrm>
            <a:off x="7936671" y="3530003"/>
            <a:ext cx="1258466" cy="1489634"/>
            <a:chOff x="482458" y="2611272"/>
            <a:chExt cx="1346341" cy="1510561"/>
          </a:xfrm>
        </p:grpSpPr>
        <p:sp>
          <p:nvSpPr>
            <p:cNvPr id="5" name="Шестиугольник 4">
              <a:extLst>
                <a:ext uri="{FF2B5EF4-FFF2-40B4-BE49-F238E27FC236}">
                  <a16:creationId xmlns="" xmlns:a16="http://schemas.microsoft.com/office/drawing/2014/main" id="{1F632CBB-FBA6-DC2A-9716-A160FECCC9D6}"/>
                </a:ext>
              </a:extLst>
            </p:cNvPr>
            <p:cNvSpPr/>
            <p:nvPr/>
          </p:nvSpPr>
          <p:spPr>
            <a:xfrm rot="5400000">
              <a:off x="400348" y="2693382"/>
              <a:ext cx="1510561" cy="134634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607A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4">
              <a:extLst>
                <a:ext uri="{FF2B5EF4-FFF2-40B4-BE49-F238E27FC236}">
                  <a16:creationId xmlns="" xmlns:a16="http://schemas.microsoft.com/office/drawing/2014/main" id="{B61ADBC1-A49D-C34C-2E2A-DBC83100E94C}"/>
                </a:ext>
              </a:extLst>
            </p:cNvPr>
            <p:cNvSpPr txBox="1"/>
            <p:nvPr/>
          </p:nvSpPr>
          <p:spPr>
            <a:xfrm>
              <a:off x="694651" y="2849347"/>
              <a:ext cx="921955" cy="103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F99198-9966-F13B-91BD-863314BA4AA1}"/>
              </a:ext>
            </a:extLst>
          </p:cNvPr>
          <p:cNvSpPr txBox="1"/>
          <p:nvPr/>
        </p:nvSpPr>
        <p:spPr>
          <a:xfrm>
            <a:off x="8105976" y="3946344"/>
            <a:ext cx="1001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мастер-недели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2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G:\иннов. поиск\фото\cfba04ef-45f8-4f6f-a0cb-2c58aee1bb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959"/>
            <a:ext cx="3784210" cy="2232092"/>
          </a:xfrm>
          <a:prstGeom prst="rect">
            <a:avLst/>
          </a:prstGeom>
          <a:noFill/>
        </p:spPr>
      </p:pic>
      <p:pic>
        <p:nvPicPr>
          <p:cNvPr id="24581" name="Picture 5" descr="G:\иннов. поиск\фото\795423ff-544b-47c7-9a48-2859aaa4b6a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7793" y="1175314"/>
            <a:ext cx="4414207" cy="250885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8459"/>
            <a:ext cx="12192000" cy="5171491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710956" y="228600"/>
            <a:ext cx="10759440" cy="854612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реализация сетевого взаимодействия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транслирование инновационного опыта</a:t>
            </a:r>
            <a:endParaRPr lang="ru-RU" sz="2000" dirty="0"/>
          </a:p>
          <a:p>
            <a:pPr lvl="0"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 </a:t>
            </a:r>
            <a:endParaRPr lang="ru-RU" sz="2000" dirty="0"/>
          </a:p>
          <a:p>
            <a:pPr algn="ctr"/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4579" name="Picture 3" descr="G:\иннов. поиск\фото\81eacd42-7110-497b-97a6-7252e1e6da8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29540" y="1181686"/>
            <a:ext cx="4654804" cy="2318311"/>
          </a:xfrm>
          <a:prstGeom prst="rect">
            <a:avLst/>
          </a:prstGeom>
          <a:noFill/>
        </p:spPr>
      </p:pic>
      <p:pic>
        <p:nvPicPr>
          <p:cNvPr id="24580" name="Picture 4" descr="G:\иннов. поиск\фото\2972bebb-7061-4617-b410-105abb7126d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5822" y="3381814"/>
            <a:ext cx="4886178" cy="2595782"/>
          </a:xfrm>
          <a:prstGeom prst="rect">
            <a:avLst/>
          </a:prstGeom>
          <a:noFill/>
        </p:spPr>
      </p:pic>
      <p:pic>
        <p:nvPicPr>
          <p:cNvPr id="24582" name="Picture 6" descr="G:\иннов. поиск\фото\b14a_IHgsimKLe0ONRVj1FWuprxqZ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1148" y="3376247"/>
            <a:ext cx="1951893" cy="2602523"/>
          </a:xfrm>
          <a:prstGeom prst="rect">
            <a:avLst/>
          </a:prstGeom>
          <a:noFill/>
        </p:spPr>
      </p:pic>
      <p:pic>
        <p:nvPicPr>
          <p:cNvPr id="24583" name="Picture 7" descr="G:\иннов. поиск\фото\b14a_knoRijvAqxNQwZKXJdg5upI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69477" y="3369211"/>
            <a:ext cx="3484098" cy="2613075"/>
          </a:xfrm>
          <a:prstGeom prst="rect">
            <a:avLst/>
          </a:prstGeom>
          <a:noFill/>
        </p:spPr>
      </p:pic>
      <p:pic>
        <p:nvPicPr>
          <p:cNvPr id="24584" name="Picture 8" descr="G:\иннов. поиск\фото\b14a_ZO6mqfrkxGS5yNDv4ldAsj2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362178"/>
            <a:ext cx="1972701" cy="263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529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8459"/>
            <a:ext cx="12192000" cy="5171491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710956" y="228600"/>
            <a:ext cx="10759440" cy="854612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транслирование инновационного опыта</a:t>
            </a:r>
            <a:endParaRPr lang="ru-RU" sz="2000" dirty="0"/>
          </a:p>
          <a:p>
            <a:pPr lvl="0"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 </a:t>
            </a:r>
            <a:endParaRPr lang="ru-RU" sz="2000" dirty="0"/>
          </a:p>
          <a:p>
            <a:pPr algn="ctr"/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9235EE-589F-47CF-B493-056FEF6CA174}"/>
              </a:ext>
            </a:extLst>
          </p:cNvPr>
          <p:cNvSpPr txBox="1"/>
          <p:nvPr/>
        </p:nvSpPr>
        <p:spPr>
          <a:xfrm>
            <a:off x="11015003" y="4878540"/>
            <a:ext cx="9566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7B165F4-36BE-DEB4-2039-D80253AA02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" y="1468459"/>
            <a:ext cx="3459693" cy="2845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CF86DA-CEDD-41B6-2BC1-C65BFBD3C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22758" y="1468459"/>
            <a:ext cx="1863759" cy="2832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111B7FA-3BED-0462-05E5-EF72A3E27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64762" y="1468459"/>
            <a:ext cx="2053161" cy="2802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2992C7-A263-7E1E-A3D4-86F83B0B9D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51" y="1486241"/>
            <a:ext cx="4277421" cy="2784970"/>
          </a:xfrm>
          <a:prstGeom prst="rect">
            <a:avLst/>
          </a:prstGeom>
        </p:spPr>
      </p:pic>
      <p:pic>
        <p:nvPicPr>
          <p:cNvPr id="1026" name="Picture 2" descr="G:\КИП\норматив\Новая папка\фото\КИП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62323" y="4392385"/>
            <a:ext cx="1594928" cy="2237016"/>
          </a:xfrm>
          <a:prstGeom prst="rect">
            <a:avLst/>
          </a:prstGeom>
          <a:noFill/>
        </p:spPr>
      </p:pic>
      <p:pic>
        <p:nvPicPr>
          <p:cNvPr id="1027" name="Picture 3" descr="G:\КИП\норматив\Новая папка\фото\КИП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43970" y="4362154"/>
            <a:ext cx="1650543" cy="2267246"/>
          </a:xfrm>
          <a:prstGeom prst="rect">
            <a:avLst/>
          </a:prstGeom>
          <a:noFill/>
        </p:spPr>
      </p:pic>
      <p:pic>
        <p:nvPicPr>
          <p:cNvPr id="1028" name="Picture 4" descr="G:\КИП\норматив\Новая папка\фото\КИП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42638" y="4429570"/>
            <a:ext cx="1553706" cy="2216159"/>
          </a:xfrm>
          <a:prstGeom prst="rect">
            <a:avLst/>
          </a:prstGeom>
          <a:noFill/>
        </p:spPr>
      </p:pic>
      <p:pic>
        <p:nvPicPr>
          <p:cNvPr id="1029" name="Picture 5" descr="G:\КИП\норматив\Новая папка\фото\КИП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8211" y="4392386"/>
            <a:ext cx="1612565" cy="2211684"/>
          </a:xfrm>
          <a:prstGeom prst="rect">
            <a:avLst/>
          </a:prstGeom>
          <a:noFill/>
        </p:spPr>
      </p:pic>
      <p:pic>
        <p:nvPicPr>
          <p:cNvPr id="15" name="Рисунок 14" descr="G:\КИП\норматив\Новая папка\фото\20220819_133055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6200000">
            <a:off x="9156993" y="3904635"/>
            <a:ext cx="2176328" cy="31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G:\КИП\норматив\Новая папка\фото\КИП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1423" y="4363287"/>
            <a:ext cx="1623105" cy="229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522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607A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C9CFC-AC46-463F-B03B-FB6206D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3017520"/>
            <a:ext cx="11040325" cy="3840480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      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400" b="1" u="sng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Муниципальное автономное дошкольное образовательное учреждение 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Центр развития ребенка детский сад №4 ст. Павловской МО Павловский район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352040, Краснодарский край, Павловский район, 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станица Павловская, ул. Юных Ленинцев, 253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Телефон: 8(86191) 5-23-57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 err="1">
                <a:solidFill>
                  <a:schemeClr val="tx1"/>
                </a:solidFill>
                <a:effectLst/>
                <a:latin typeface="Arial Narrow" pitchFamily="34" charset="0"/>
              </a:rPr>
              <a:t>Эл.адрес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: tsrrds4@yandex.ru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>Сайт ДОУ: http://ds4.uopavl.ru</a:t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endParaRPr lang="ru-RU" sz="1800" b="1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1E24FA8-18EC-4F6B-A8D5-2661F4881732}"/>
              </a:ext>
            </a:extLst>
          </p:cNvPr>
          <p:cNvSpPr/>
          <p:nvPr/>
        </p:nvSpPr>
        <p:spPr>
          <a:xfrm>
            <a:off x="658838" y="912062"/>
            <a:ext cx="10759440" cy="1746503"/>
          </a:xfrm>
          <a:prstGeom prst="roundRect">
            <a:avLst/>
          </a:prstGeom>
          <a:solidFill>
            <a:srgbClr val="70607A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r>
              <a:rPr lang="ru-RU" sz="2800" b="1" dirty="0"/>
              <a:t>БЛАГОДАРИМ ЗА ВНИМАНИЕ! </a:t>
            </a:r>
          </a:p>
          <a:p>
            <a:pPr algn="ctr"/>
            <a:r>
              <a:rPr lang="ru-RU" sz="2800" b="1" dirty="0"/>
              <a:t>РАДЫ СОТРУДНИЧЕСТВУ!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20" name="Рисунок 19" descr="G:\иннов. поиск\фото\3611c501-5c6f-4dff-8c48-36dfa60b5fcf.png"/>
          <p:cNvPicPr/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722" y="1330554"/>
            <a:ext cx="1257959" cy="9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8964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835</TotalTime>
  <Words>345</Words>
  <Application>Microsoft Office PowerPoint</Application>
  <PresentationFormat>Произвольный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Сланец</vt:lpstr>
      <vt:lpstr>          ОТЧЕТ О РЕАЛИЗАЦИИ КРАЕВОЙ ИННОВАЦИОННОЙ ПЛОЩАДКИ ЗА 2022 ГОД   Тема инновационной программы:  «Психолого-педагогическое сопровождение формирования осознанного родительства в молодой семье на основе технологии фасилитации»  Образовательная организациия:  Муниципальное автономное дошкольное образовательное учреждение  Центр развития ребенка детский сад №4 ст. Павловской МО Павловский район   </vt:lpstr>
      <vt:lpstr>Слайд 2</vt:lpstr>
      <vt:lpstr>Слайд 3</vt:lpstr>
      <vt:lpstr>Слайд 4</vt:lpstr>
      <vt:lpstr>Слайд 5</vt:lpstr>
      <vt:lpstr> Программа  по подготовке педагогов-фасилитаторов  Сборник методического материала для работы с родителями </vt:lpstr>
      <vt:lpstr>Слайд 7</vt:lpstr>
      <vt:lpstr>Слайд 8</vt:lpstr>
      <vt:lpstr>           Муниципальное автономное дошкольное образовательное учреждение  Центр развития ребенка детский сад №4 ст. Павловской МО Павловский район  352040, Краснодарский край, Павловский район,  станица Павловская, ул. Юных Ленинцев, 253 Телефон: 8(86191) 5-23-57 Эл.адрес: tsrrds4@yandex.ru Сайт ДОУ: http://ds4.uopavl.ru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Авторы: Тур Ирина Николаевна, директор  Коровяк Виктория Сергеевна, зам.директора по ВР Булгакова Олеся Васильевна, координатор ИП Мартынова Марина Анатольевна, педагог-психолог</dc:title>
  <dc:creator>Ussser1</dc:creator>
  <cp:lastModifiedBy>User</cp:lastModifiedBy>
  <cp:revision>34</cp:revision>
  <dcterms:created xsi:type="dcterms:W3CDTF">2021-11-09T07:08:48Z</dcterms:created>
  <dcterms:modified xsi:type="dcterms:W3CDTF">2022-08-28T15:00:21Z</dcterms:modified>
</cp:coreProperties>
</file>