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4" r:id="rId1"/>
  </p:sldMasterIdLst>
  <p:notesMasterIdLst>
    <p:notesMasterId r:id="rId17"/>
  </p:notesMasterIdLst>
  <p:sldIdLst>
    <p:sldId id="407" r:id="rId2"/>
    <p:sldId id="408" r:id="rId3"/>
    <p:sldId id="410" r:id="rId4"/>
    <p:sldId id="315" r:id="rId5"/>
    <p:sldId id="409" r:id="rId6"/>
    <p:sldId id="426" r:id="rId7"/>
    <p:sldId id="432" r:id="rId8"/>
    <p:sldId id="438" r:id="rId9"/>
    <p:sldId id="437" r:id="rId10"/>
    <p:sldId id="433" r:id="rId11"/>
    <p:sldId id="434" r:id="rId12"/>
    <p:sldId id="435" r:id="rId13"/>
    <p:sldId id="436" r:id="rId14"/>
    <p:sldId id="429" r:id="rId15"/>
    <p:sldId id="395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9C2"/>
    <a:srgbClr val="A2572E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90255" autoAdjust="0"/>
  </p:normalViewPr>
  <p:slideViewPr>
    <p:cSldViewPr>
      <p:cViewPr varScale="1">
        <p:scale>
          <a:sx n="73" d="100"/>
          <a:sy n="73" d="100"/>
        </p:scale>
        <p:origin x="-149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normalizeH="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Помощь специалистов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19-419C-B643-CFDB1CE7909F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19-419C-B643-CFDB1CE7909F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19-419C-B643-CFDB1CE7909F}"/>
              </c:ext>
            </c:extLst>
          </c:dPt>
          <c:dLbls>
            <c:dLbl>
              <c:idx val="0"/>
              <c:layout>
                <c:manualLayout>
                  <c:x val="-0.10339506172839506"/>
                  <c:y val="4.61970407594414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378086419753087"/>
                      <c:h val="8.67992865599847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19-419C-B643-CFDB1CE7909F}"/>
                </c:ext>
              </c:extLst>
            </c:dLbl>
            <c:dLbl>
              <c:idx val="1"/>
              <c:layout>
                <c:manualLayout>
                  <c:x val="5.7098765432098797E-2"/>
                  <c:y val="-0.185593961138979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4104938271604937E-2"/>
                      <c:h val="0.115732382079979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319-419C-B643-CFDB1CE7909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Психолог</c:v>
                </c:pt>
                <c:pt idx="1">
                  <c:v>Логопед, дефектолог</c:v>
                </c:pt>
                <c:pt idx="2">
                  <c:v>Учитель</c:v>
                </c:pt>
                <c:pt idx="3">
                  <c:v>Соц.педагог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11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319-419C-B643-CFDB1CE79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47008303425227"/>
          <c:y val="0.12833380077566597"/>
          <c:w val="0.2999831097501704"/>
          <c:h val="0.3918222714237885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normalizeH="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dirty="0" smtClean="0"/>
              <a:t>Уровень удовлетворенности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Помощь специалистов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19-419C-B643-CFDB1CE7909F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19-419C-B643-CFDB1CE7909F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19-419C-B643-CFDB1CE7909F}"/>
              </c:ext>
            </c:extLst>
          </c:dPt>
          <c:dLbls>
            <c:dLbl>
              <c:idx val="0"/>
              <c:layout>
                <c:manualLayout>
                  <c:x val="-0.14454794374699106"/>
                  <c:y val="-0.108350894974374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378086419753087"/>
                      <c:h val="8.67992865599847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19-419C-B643-CFDB1CE7909F}"/>
                </c:ext>
              </c:extLst>
            </c:dLbl>
            <c:dLbl>
              <c:idx val="1"/>
              <c:layout>
                <c:manualLayout>
                  <c:x val="5.4159260082213084E-2"/>
                  <c:y val="8.7658246003212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4104938271604937E-2"/>
                      <c:h val="0.115732382079979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319-419C-B643-CFDB1CE7909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 100 %</c:v>
                </c:pt>
                <c:pt idx="1">
                  <c:v>на 85 %</c:v>
                </c:pt>
                <c:pt idx="2">
                  <c:v>на 70%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319-419C-B643-CFDB1CE79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389757619523742"/>
          <c:y val="0.12833380077566597"/>
          <c:w val="0.2605556558530534"/>
          <c:h val="0.853144610183982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Динамика</a:t>
            </a:r>
            <a:r>
              <a:rPr lang="ru-RU" baseline="0" dirty="0" smtClean="0"/>
              <a:t> работы по общему результату</a:t>
            </a:r>
            <a:endParaRPr lang="ru-RU" dirty="0"/>
          </a:p>
        </c:rich>
      </c:tx>
      <c:layout>
        <c:manualLayout>
          <c:xMode val="edge"/>
          <c:yMode val="edge"/>
          <c:x val="0.3614277451898435"/>
          <c:y val="9.33506239410483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работы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Лист1!$A$2:$A$9</c:f>
              <c:strCache>
                <c:ptCount val="8"/>
                <c:pt idx="0">
                  <c:v>    моторно-двигательное развитие реб</c:v>
                </c:pt>
                <c:pt idx="1">
                  <c:v>коммуникативные навыки реб</c:v>
                </c:pt>
                <c:pt idx="2">
                  <c:v>ВПФ реб</c:v>
                </c:pt>
                <c:pt idx="3">
                  <c:v>ЭВС реб</c:v>
                </c:pt>
                <c:pt idx="4">
                  <c:v>взаимоотношения род с ребенком </c:v>
                </c:pt>
                <c:pt idx="5">
                  <c:v>осведомленность род о воспитании</c:v>
                </c:pt>
                <c:pt idx="6">
                  <c:v>знания род об этапах развития </c:v>
                </c:pt>
                <c:pt idx="7">
                  <c:v>эмоциональная стаб-ть род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40</c:v>
                </c:pt>
                <c:pt idx="4">
                  <c:v>50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A3-4E71-BED4-1F2C4BA727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работы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Лист1!$A$2:$A$9</c:f>
              <c:strCache>
                <c:ptCount val="8"/>
                <c:pt idx="0">
                  <c:v>    моторно-двигательное развитие реб</c:v>
                </c:pt>
                <c:pt idx="1">
                  <c:v>коммуникативные навыки реб</c:v>
                </c:pt>
                <c:pt idx="2">
                  <c:v>ВПФ реб</c:v>
                </c:pt>
                <c:pt idx="3">
                  <c:v>ЭВС реб</c:v>
                </c:pt>
                <c:pt idx="4">
                  <c:v>взаимоотношения род с ребенком </c:v>
                </c:pt>
                <c:pt idx="5">
                  <c:v>осведомленность род о воспитании</c:v>
                </c:pt>
                <c:pt idx="6">
                  <c:v>знания род об этапах развития </c:v>
                </c:pt>
                <c:pt idx="7">
                  <c:v>эмоциональная стаб-ть род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70</c:v>
                </c:pt>
                <c:pt idx="1">
                  <c:v>75</c:v>
                </c:pt>
                <c:pt idx="2">
                  <c:v>50</c:v>
                </c:pt>
                <c:pt idx="3">
                  <c:v>70</c:v>
                </c:pt>
                <c:pt idx="4">
                  <c:v>85</c:v>
                </c:pt>
                <c:pt idx="5">
                  <c:v>80</c:v>
                </c:pt>
                <c:pt idx="6">
                  <c:v>75</c:v>
                </c:pt>
                <c:pt idx="7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A3-4E71-BED4-1F2C4BA72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gapDepth val="47"/>
        <c:shape val="box"/>
        <c:axId val="126345216"/>
        <c:axId val="130356864"/>
        <c:axId val="125609856"/>
      </c:bar3DChart>
      <c:catAx>
        <c:axId val="1263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356864"/>
        <c:crosses val="autoZero"/>
        <c:auto val="1"/>
        <c:lblAlgn val="ctr"/>
        <c:lblOffset val="100"/>
        <c:noMultiLvlLbl val="0"/>
      </c:catAx>
      <c:valAx>
        <c:axId val="13035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345216"/>
        <c:crosses val="autoZero"/>
        <c:crossBetween val="between"/>
      </c:valAx>
      <c:serAx>
        <c:axId val="125609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35686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hyperlink" Target="http://schoolinternat1.ru/innovatsionnaya-deyatelnost/vebinary-dlya-roditeley-detey-s-ovz/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hyperlink" Target="http://schoolinternat1.ru/innovatsionnaya-deyatelnost/semeynaya-igra-ryadom-no-ne-vmeste/" TargetMode="External"/><Relationship Id="rId4" Type="http://schemas.openxmlformats.org/officeDocument/2006/relationships/image" Target="../media/image2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instagram.com/tv/CA2rh-MFEhn/" TargetMode="External"/><Relationship Id="rId1" Type="http://schemas.openxmlformats.org/officeDocument/2006/relationships/hyperlink" Target="http://schoolinternat1.ru/innovatsionnaya-deyatelnost/izdannye-innovatsionnye-produkt/" TargetMode="External"/><Relationship Id="rId4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E701C-6B46-43EA-A423-2C896987407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993851-DB65-4378-A612-A428D0DF6FFA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 проекта – </a:t>
          </a:r>
        </a:p>
        <a:p>
          <a:pPr rtl="0"/>
          <a:r>
            <a:rPr lang="ru-RU" dirty="0" smtClean="0">
              <a:solidFill>
                <a:schemeClr val="tx1"/>
              </a:solidFill>
            </a:rPr>
            <a:t>обнаружение и снижение барьеров на пути к социальной адаптации ребёнка с ОВЗ  и его семьи, при реализации дифференцированного подхода в системе «Семья ребёнка с ОВЗ – Ресурсный центр – социальная инклюзия»</a:t>
          </a:r>
          <a:endParaRPr lang="ru-RU" dirty="0">
            <a:solidFill>
              <a:schemeClr val="tx1"/>
            </a:solidFill>
          </a:endParaRPr>
        </a:p>
      </dgm:t>
    </dgm:pt>
    <dgm:pt modelId="{90D0064A-A207-4773-811C-E3F961E01F26}" type="parTrans" cxnId="{EF6D7AAD-7CCC-4815-8FBD-2889309FD865}">
      <dgm:prSet/>
      <dgm:spPr/>
      <dgm:t>
        <a:bodyPr/>
        <a:lstStyle/>
        <a:p>
          <a:endParaRPr lang="ru-RU"/>
        </a:p>
      </dgm:t>
    </dgm:pt>
    <dgm:pt modelId="{D208D0A6-9710-4342-8B9D-448F367D00DB}" type="sibTrans" cxnId="{EF6D7AAD-7CCC-4815-8FBD-2889309FD865}">
      <dgm:prSet/>
      <dgm:spPr/>
      <dgm:t>
        <a:bodyPr/>
        <a:lstStyle/>
        <a:p>
          <a:endParaRPr lang="ru-RU"/>
        </a:p>
      </dgm:t>
    </dgm:pt>
    <dgm:pt modelId="{8E1F9107-31A6-46AB-A308-DAA8D60AD760}" type="pres">
      <dgm:prSet presAssocID="{585E701C-6B46-43EA-A423-2C896987407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1CC6F-21EE-4369-AFEC-F1C83DD2E93C}" type="pres">
      <dgm:prSet presAssocID="{A4993851-DB65-4378-A612-A428D0DF6FFA}" presName="composite" presStyleCnt="0"/>
      <dgm:spPr/>
    </dgm:pt>
    <dgm:pt modelId="{EA7BC99C-7274-4F83-9DF5-6EC1A8202438}" type="pres">
      <dgm:prSet presAssocID="{A4993851-DB65-4378-A612-A428D0DF6FFA}" presName="imgShp" presStyleLbl="fgImgPlace1" presStyleIdx="0" presStyleCnt="1" custScaleX="125687" custScaleY="122371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98B1D4-07C8-4F8B-9C6B-01D83FE75107}" type="pres">
      <dgm:prSet presAssocID="{A4993851-DB65-4378-A612-A428D0DF6FFA}" presName="txShp" presStyleLbl="node1" presStyleIdx="0" presStyleCnt="1" custScaleX="109470" custScaleY="107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8B0ACF-EC86-445D-90ED-ADC4452140A0}" type="presOf" srcId="{585E701C-6B46-43EA-A423-2C8969874070}" destId="{8E1F9107-31A6-46AB-A308-DAA8D60AD760}" srcOrd="0" destOrd="0" presId="urn:microsoft.com/office/officeart/2005/8/layout/vList3#1"/>
    <dgm:cxn modelId="{647375B7-C77C-47CD-AB02-5881A9288B77}" type="presOf" srcId="{A4993851-DB65-4378-A612-A428D0DF6FFA}" destId="{CB98B1D4-07C8-4F8B-9C6B-01D83FE75107}" srcOrd="0" destOrd="0" presId="urn:microsoft.com/office/officeart/2005/8/layout/vList3#1"/>
    <dgm:cxn modelId="{EF6D7AAD-7CCC-4815-8FBD-2889309FD865}" srcId="{585E701C-6B46-43EA-A423-2C8969874070}" destId="{A4993851-DB65-4378-A612-A428D0DF6FFA}" srcOrd="0" destOrd="0" parTransId="{90D0064A-A207-4773-811C-E3F961E01F26}" sibTransId="{D208D0A6-9710-4342-8B9D-448F367D00DB}"/>
    <dgm:cxn modelId="{ADC14CEB-6BAB-4373-97CC-864D76E77452}" type="presParOf" srcId="{8E1F9107-31A6-46AB-A308-DAA8D60AD760}" destId="{E9D1CC6F-21EE-4369-AFEC-F1C83DD2E93C}" srcOrd="0" destOrd="0" presId="urn:microsoft.com/office/officeart/2005/8/layout/vList3#1"/>
    <dgm:cxn modelId="{1CFB2A3B-B491-43F0-86CF-C1ADFC7E8E5C}" type="presParOf" srcId="{E9D1CC6F-21EE-4369-AFEC-F1C83DD2E93C}" destId="{EA7BC99C-7274-4F83-9DF5-6EC1A8202438}" srcOrd="0" destOrd="0" presId="urn:microsoft.com/office/officeart/2005/8/layout/vList3#1"/>
    <dgm:cxn modelId="{CFD6FCB2-EBE4-4D40-A559-08625F05FB71}" type="presParOf" srcId="{E9D1CC6F-21EE-4369-AFEC-F1C83DD2E93C}" destId="{CB98B1D4-07C8-4F8B-9C6B-01D83FE7510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8DD8F-8391-45AC-ACE7-88E0989C9BE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AEE47F6-AAE0-48BB-A585-0CD9FE790405}">
      <dgm:prSet phldrT="[Текст]" custT="1"/>
      <dgm:spPr>
        <a:xfrm>
          <a:off x="1692" y="1561196"/>
          <a:ext cx="2548673" cy="1509932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Комплекс вопросов и проблем </a:t>
          </a:r>
          <a:r>
            <a:rPr lang="ru-RU" sz="1600" b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в семье, воспитывающей ребёнка с ОВЗ</a:t>
          </a:r>
          <a:endParaRPr lang="ru-RU" sz="1600" b="1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11E660D-3B6E-4EC7-AF06-2CA49D0A3121}" type="parTrans" cxnId="{4564A3E8-2CFB-4491-A3D4-D22161C38ABF}">
      <dgm:prSet/>
      <dgm:spPr/>
      <dgm:t>
        <a:bodyPr/>
        <a:lstStyle/>
        <a:p>
          <a:endParaRPr lang="ru-RU"/>
        </a:p>
      </dgm:t>
    </dgm:pt>
    <dgm:pt modelId="{0A9DB580-3560-4192-872F-935E04805E0E}" type="sibTrans" cxnId="{4564A3E8-2CFB-4491-A3D4-D22161C38ABF}">
      <dgm:prSet/>
      <dgm:spPr>
        <a:xfrm>
          <a:off x="2780451" y="2030857"/>
          <a:ext cx="487780" cy="57061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0B31428-B6EE-46B9-B390-D53B8E8D21B4}">
      <dgm:prSet phldrT="[Текст]" custT="1"/>
      <dgm:spPr>
        <a:xfrm>
          <a:off x="3470706" y="1561196"/>
          <a:ext cx="2300849" cy="1509932"/>
        </a:xfrm>
        <a:prstGeom prst="roundRect">
          <a:avLst>
            <a:gd name="adj" fmla="val 10000"/>
          </a:avLst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Процесс решения вопросов и преодоления проблем </a:t>
          </a:r>
          <a:r>
            <a:rPr lang="ru-RU" sz="1600" b="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с помощью специалистов </a:t>
          </a:r>
          <a:r>
            <a:rPr lang="ru-RU" sz="1600" b="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школы-интерната</a:t>
          </a:r>
          <a:endParaRPr lang="ru-RU" sz="1600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22ABD32-3086-44F9-AD01-5D6AA8C57120}" type="parTrans" cxnId="{2A3D4E04-B135-47D5-8C0C-6BA6B02FA710}">
      <dgm:prSet/>
      <dgm:spPr/>
      <dgm:t>
        <a:bodyPr/>
        <a:lstStyle/>
        <a:p>
          <a:endParaRPr lang="ru-RU"/>
        </a:p>
      </dgm:t>
    </dgm:pt>
    <dgm:pt modelId="{BE3BBE49-1D7A-4E5B-B817-48BCCF703D82}" type="sibTrans" cxnId="{2A3D4E04-B135-47D5-8C0C-6BA6B02FA710}">
      <dgm:prSet/>
      <dgm:spPr>
        <a:xfrm>
          <a:off x="6001640" y="2030857"/>
          <a:ext cx="487780" cy="57061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F98E445-8468-4795-996D-E0E330A7E7D5}">
      <dgm:prSet phldrT="[Текст]" custT="1"/>
      <dgm:spPr>
        <a:xfrm>
          <a:off x="6691895" y="1561196"/>
          <a:ext cx="2147198" cy="1509932"/>
        </a:xfrm>
        <a:prstGeom prst="roundRect">
          <a:avLst>
            <a:gd name="adj" fmla="val 1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Социальная инклюзия </a:t>
          </a:r>
          <a:r>
            <a:rPr lang="ru-RU" sz="1600" b="0" i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детей с ОВЗ и их семей</a:t>
          </a:r>
          <a:endParaRPr lang="ru-RU" sz="1600" b="1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59B2265-E53C-4625-A735-65EF9EAA007F}" type="parTrans" cxnId="{0B855A51-685C-4B28-9DBF-EAF21533B527}">
      <dgm:prSet/>
      <dgm:spPr/>
      <dgm:t>
        <a:bodyPr/>
        <a:lstStyle/>
        <a:p>
          <a:endParaRPr lang="ru-RU"/>
        </a:p>
      </dgm:t>
    </dgm:pt>
    <dgm:pt modelId="{D7E8F7F0-A5FD-42D4-B6DE-79149E734722}" type="sibTrans" cxnId="{0B855A51-685C-4B28-9DBF-EAF21533B527}">
      <dgm:prSet/>
      <dgm:spPr/>
      <dgm:t>
        <a:bodyPr/>
        <a:lstStyle/>
        <a:p>
          <a:endParaRPr lang="ru-RU"/>
        </a:p>
      </dgm:t>
    </dgm:pt>
    <dgm:pt modelId="{243F8B16-283C-4483-B9CE-0E7A08BA48C4}" type="pres">
      <dgm:prSet presAssocID="{5BA8DD8F-8391-45AC-ACE7-88E0989C9BEB}" presName="Name0" presStyleCnt="0">
        <dgm:presLayoutVars>
          <dgm:dir/>
          <dgm:resizeHandles val="exact"/>
        </dgm:presLayoutVars>
      </dgm:prSet>
      <dgm:spPr/>
    </dgm:pt>
    <dgm:pt modelId="{1FBFDADD-FB73-4340-988B-0691ECE84FC3}" type="pres">
      <dgm:prSet presAssocID="{DAEE47F6-AAE0-48BB-A585-0CD9FE790405}" presName="node" presStyleLbl="node1" presStyleIdx="0" presStyleCnt="3" custScaleX="110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FCDEB-2D0B-49C2-A632-4431396F40EF}" type="pres">
      <dgm:prSet presAssocID="{0A9DB580-3560-4192-872F-935E04805E0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675733D-E1D7-4CA9-AE22-5FD48E28167D}" type="pres">
      <dgm:prSet presAssocID="{0A9DB580-3560-4192-872F-935E04805E0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0428420-FDC9-4059-99A0-71C81487E410}" type="pres">
      <dgm:prSet presAssocID="{D0B31428-B6EE-46B9-B390-D53B8E8D21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8BFE5-C572-4DAD-B0EF-81EB79F122C8}" type="pres">
      <dgm:prSet presAssocID="{BE3BBE49-1D7A-4E5B-B817-48BCCF703D8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1BE42B3-78BB-43BF-96DB-117C345F0C5A}" type="pres">
      <dgm:prSet presAssocID="{BE3BBE49-1D7A-4E5B-B817-48BCCF703D8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E7CE50E-97C8-452C-8B72-29A6A6B68974}" type="pres">
      <dgm:prSet presAssocID="{2F98E445-8468-4795-996D-E0E330A7E7D5}" presName="node" presStyleLbl="node1" presStyleIdx="2" presStyleCnt="3" custScaleX="93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78284-81BA-4808-97CB-4AE838B19ECD}" type="presOf" srcId="{BE3BBE49-1D7A-4E5B-B817-48BCCF703D82}" destId="{5578BFE5-C572-4DAD-B0EF-81EB79F122C8}" srcOrd="0" destOrd="0" presId="urn:microsoft.com/office/officeart/2005/8/layout/process1"/>
    <dgm:cxn modelId="{19717341-8867-4941-9CF3-65CB7F02E2CD}" type="presOf" srcId="{0A9DB580-3560-4192-872F-935E04805E0E}" destId="{4675733D-E1D7-4CA9-AE22-5FD48E28167D}" srcOrd="1" destOrd="0" presId="urn:microsoft.com/office/officeart/2005/8/layout/process1"/>
    <dgm:cxn modelId="{3E987D53-5593-4CA3-AC05-33AB06811592}" type="presOf" srcId="{2F98E445-8468-4795-996D-E0E330A7E7D5}" destId="{CE7CE50E-97C8-452C-8B72-29A6A6B68974}" srcOrd="0" destOrd="0" presId="urn:microsoft.com/office/officeart/2005/8/layout/process1"/>
    <dgm:cxn modelId="{2A3D4E04-B135-47D5-8C0C-6BA6B02FA710}" srcId="{5BA8DD8F-8391-45AC-ACE7-88E0989C9BEB}" destId="{D0B31428-B6EE-46B9-B390-D53B8E8D21B4}" srcOrd="1" destOrd="0" parTransId="{022ABD32-3086-44F9-AD01-5D6AA8C57120}" sibTransId="{BE3BBE49-1D7A-4E5B-B817-48BCCF703D82}"/>
    <dgm:cxn modelId="{FE4412FD-FCA0-4871-9DE3-112717817A7D}" type="presOf" srcId="{D0B31428-B6EE-46B9-B390-D53B8E8D21B4}" destId="{50428420-FDC9-4059-99A0-71C81487E410}" srcOrd="0" destOrd="0" presId="urn:microsoft.com/office/officeart/2005/8/layout/process1"/>
    <dgm:cxn modelId="{4BE3B336-5F53-450C-A189-271763618A4B}" type="presOf" srcId="{DAEE47F6-AAE0-48BB-A585-0CD9FE790405}" destId="{1FBFDADD-FB73-4340-988B-0691ECE84FC3}" srcOrd="0" destOrd="0" presId="urn:microsoft.com/office/officeart/2005/8/layout/process1"/>
    <dgm:cxn modelId="{0B855A51-685C-4B28-9DBF-EAF21533B527}" srcId="{5BA8DD8F-8391-45AC-ACE7-88E0989C9BEB}" destId="{2F98E445-8468-4795-996D-E0E330A7E7D5}" srcOrd="2" destOrd="0" parTransId="{759B2265-E53C-4625-A735-65EF9EAA007F}" sibTransId="{D7E8F7F0-A5FD-42D4-B6DE-79149E734722}"/>
    <dgm:cxn modelId="{0957967C-3CBF-418B-A0FC-43D18CFAE8A1}" type="presOf" srcId="{0A9DB580-3560-4192-872F-935E04805E0E}" destId="{1EEFCDEB-2D0B-49C2-A632-4431396F40EF}" srcOrd="0" destOrd="0" presId="urn:microsoft.com/office/officeart/2005/8/layout/process1"/>
    <dgm:cxn modelId="{4564A3E8-2CFB-4491-A3D4-D22161C38ABF}" srcId="{5BA8DD8F-8391-45AC-ACE7-88E0989C9BEB}" destId="{DAEE47F6-AAE0-48BB-A585-0CD9FE790405}" srcOrd="0" destOrd="0" parTransId="{611E660D-3B6E-4EC7-AF06-2CA49D0A3121}" sibTransId="{0A9DB580-3560-4192-872F-935E04805E0E}"/>
    <dgm:cxn modelId="{1A6C2040-9993-4E1A-B321-AA0672B97505}" type="presOf" srcId="{BE3BBE49-1D7A-4E5B-B817-48BCCF703D82}" destId="{21BE42B3-78BB-43BF-96DB-117C345F0C5A}" srcOrd="1" destOrd="0" presId="urn:microsoft.com/office/officeart/2005/8/layout/process1"/>
    <dgm:cxn modelId="{5D64B176-EF54-471A-A6D3-BC8107920853}" type="presOf" srcId="{5BA8DD8F-8391-45AC-ACE7-88E0989C9BEB}" destId="{243F8B16-283C-4483-B9CE-0E7A08BA48C4}" srcOrd="0" destOrd="0" presId="urn:microsoft.com/office/officeart/2005/8/layout/process1"/>
    <dgm:cxn modelId="{72F15C8D-F7FA-4043-96CB-CE10BD9B12B3}" type="presParOf" srcId="{243F8B16-283C-4483-B9CE-0E7A08BA48C4}" destId="{1FBFDADD-FB73-4340-988B-0691ECE84FC3}" srcOrd="0" destOrd="0" presId="urn:microsoft.com/office/officeart/2005/8/layout/process1"/>
    <dgm:cxn modelId="{0D80E8BE-8983-44E1-8675-5ADEDAB18759}" type="presParOf" srcId="{243F8B16-283C-4483-B9CE-0E7A08BA48C4}" destId="{1EEFCDEB-2D0B-49C2-A632-4431396F40EF}" srcOrd="1" destOrd="0" presId="urn:microsoft.com/office/officeart/2005/8/layout/process1"/>
    <dgm:cxn modelId="{A71E6008-370B-4B80-A6AE-618A61B63BD4}" type="presParOf" srcId="{1EEFCDEB-2D0B-49C2-A632-4431396F40EF}" destId="{4675733D-E1D7-4CA9-AE22-5FD48E28167D}" srcOrd="0" destOrd="0" presId="urn:microsoft.com/office/officeart/2005/8/layout/process1"/>
    <dgm:cxn modelId="{239E8B4C-6886-4D4D-87BF-B7CD0126C672}" type="presParOf" srcId="{243F8B16-283C-4483-B9CE-0E7A08BA48C4}" destId="{50428420-FDC9-4059-99A0-71C81487E410}" srcOrd="2" destOrd="0" presId="urn:microsoft.com/office/officeart/2005/8/layout/process1"/>
    <dgm:cxn modelId="{8717515B-7613-43B5-925F-C4B1D4B8038C}" type="presParOf" srcId="{243F8B16-283C-4483-B9CE-0E7A08BA48C4}" destId="{5578BFE5-C572-4DAD-B0EF-81EB79F122C8}" srcOrd="3" destOrd="0" presId="urn:microsoft.com/office/officeart/2005/8/layout/process1"/>
    <dgm:cxn modelId="{D53AEAA3-5085-4575-AB5E-02610A189318}" type="presParOf" srcId="{5578BFE5-C572-4DAD-B0EF-81EB79F122C8}" destId="{21BE42B3-78BB-43BF-96DB-117C345F0C5A}" srcOrd="0" destOrd="0" presId="urn:microsoft.com/office/officeart/2005/8/layout/process1"/>
    <dgm:cxn modelId="{84A77CC7-2A0F-42A2-9B45-A89F0DA678DB}" type="presParOf" srcId="{243F8B16-283C-4483-B9CE-0E7A08BA48C4}" destId="{CE7CE50E-97C8-452C-8B72-29A6A6B6897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0C61B7-6BFC-41CB-9202-5F5C1E84B7E3}" type="doc">
      <dgm:prSet loTypeId="urn:microsoft.com/office/officeart/2005/8/layout/hList7#1" loCatId="process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99AEC63-48EC-4F2A-993C-EF5B377703FD}">
      <dgm:prSet phldrT="[Текст]" custT="1"/>
      <dgm:spPr>
        <a:xfrm>
          <a:off x="299513" y="0"/>
          <a:ext cx="1476875" cy="475252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3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Заключение договора о сотрудничестве с общеобразовательными учреждениями для привлечения родителей в проект.</a:t>
          </a:r>
          <a:endParaRPr lang="ru-RU" sz="13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D3CE7DD-FC51-4FD7-99A3-987918CA9EBF}" type="parTrans" cxnId="{363A34CE-2411-4D0D-95B0-01C9971995F9}">
      <dgm:prSet/>
      <dgm:spPr/>
      <dgm:t>
        <a:bodyPr/>
        <a:lstStyle/>
        <a:p>
          <a:endParaRPr lang="ru-RU"/>
        </a:p>
      </dgm:t>
    </dgm:pt>
    <dgm:pt modelId="{C6E8ABB4-8258-468B-929B-3835297019A0}" type="sibTrans" cxnId="{363A34CE-2411-4D0D-95B0-01C9971995F9}">
      <dgm:prSet/>
      <dgm:spPr/>
      <dgm:t>
        <a:bodyPr/>
        <a:lstStyle/>
        <a:p>
          <a:endParaRPr lang="ru-RU"/>
        </a:p>
      </dgm:t>
    </dgm:pt>
    <dgm:pt modelId="{5D1F0D11-38A4-4CB5-BA90-D8AD3C6FF24F}">
      <dgm:prSet phldrT="[Текст]" custT="1"/>
      <dgm:spPr>
        <a:xfrm>
          <a:off x="2061448" y="0"/>
          <a:ext cx="1476875" cy="475252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банка образовательных программ, методических разработок, дидактических материалов, запись </a:t>
          </a:r>
          <a:r>
            <a:rPr lang="ru-RU" sz="14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вебинара</a:t>
          </a:r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для родителей.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E485D51-6833-4244-AB31-707C94119B15}" type="parTrans" cxnId="{7018065F-C1A3-42D2-8D90-00A42007FFAB}">
      <dgm:prSet/>
      <dgm:spPr/>
      <dgm:t>
        <a:bodyPr/>
        <a:lstStyle/>
        <a:p>
          <a:endParaRPr lang="ru-RU"/>
        </a:p>
      </dgm:t>
    </dgm:pt>
    <dgm:pt modelId="{5B073E04-C9ED-49E8-908C-0559C05107F0}" type="sibTrans" cxnId="{7018065F-C1A3-42D2-8D90-00A42007FFAB}">
      <dgm:prSet/>
      <dgm:spPr/>
      <dgm:t>
        <a:bodyPr/>
        <a:lstStyle/>
        <a:p>
          <a:endParaRPr lang="ru-RU"/>
        </a:p>
      </dgm:t>
    </dgm:pt>
    <dgm:pt modelId="{72FBE01B-50C0-4846-852E-B2A820B90077}">
      <dgm:prSet phldrT="[Текст]" custT="1"/>
      <dgm:spPr>
        <a:xfrm>
          <a:off x="3883585" y="0"/>
          <a:ext cx="1476875" cy="475252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5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Трансляция практики и результатов внедрения проектов (издание сборника статей</a:t>
          </a:r>
          <a:r>
            <a:rPr lang="ru-RU" sz="13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).</a:t>
          </a:r>
          <a:endParaRPr lang="ru-RU" sz="13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9DF8593-0D75-45A6-85CC-3240CFDC914C}" type="parTrans" cxnId="{65CC6431-588A-4BEB-941A-E578E9819ECD}">
      <dgm:prSet/>
      <dgm:spPr/>
      <dgm:t>
        <a:bodyPr/>
        <a:lstStyle/>
        <a:p>
          <a:endParaRPr lang="ru-RU"/>
        </a:p>
      </dgm:t>
    </dgm:pt>
    <dgm:pt modelId="{BA851693-6A0C-425F-BC9D-3E3A96DE8F21}" type="sibTrans" cxnId="{65CC6431-588A-4BEB-941A-E578E9819ECD}">
      <dgm:prSet/>
      <dgm:spPr/>
      <dgm:t>
        <a:bodyPr/>
        <a:lstStyle/>
        <a:p>
          <a:endParaRPr lang="ru-RU"/>
        </a:p>
      </dgm:t>
    </dgm:pt>
    <dgm:pt modelId="{E32545DE-7822-4CB1-8840-82C140FD321F}">
      <dgm:prSet custT="1"/>
      <dgm:spPr>
        <a:xfrm>
          <a:off x="5672765" y="0"/>
          <a:ext cx="1476875" cy="475252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5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Проведение мониторинга для подведения промежуточных результатов.</a:t>
          </a:r>
          <a:endParaRPr lang="ru-RU" sz="15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967CC30-4F35-438D-9D4D-D5FEFDEAB88F}" type="parTrans" cxnId="{51534881-ED57-4FCB-B346-6231A15A9522}">
      <dgm:prSet/>
      <dgm:spPr/>
      <dgm:t>
        <a:bodyPr/>
        <a:lstStyle/>
        <a:p>
          <a:endParaRPr lang="ru-RU"/>
        </a:p>
      </dgm:t>
    </dgm:pt>
    <dgm:pt modelId="{BBC4486F-87BA-433D-ADA2-C536FC37ABF4}" type="sibTrans" cxnId="{51534881-ED57-4FCB-B346-6231A15A9522}">
      <dgm:prSet/>
      <dgm:spPr/>
      <dgm:t>
        <a:bodyPr/>
        <a:lstStyle/>
        <a:p>
          <a:endParaRPr lang="ru-RU"/>
        </a:p>
      </dgm:t>
    </dgm:pt>
    <dgm:pt modelId="{060CE3E0-E853-4E25-B911-9721C1326D52}">
      <dgm:prSet custT="1"/>
      <dgm:spPr>
        <a:xfrm>
          <a:off x="7319710" y="0"/>
          <a:ext cx="1476875" cy="4752528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5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 инновационной формы работы – </a:t>
          </a:r>
          <a:r>
            <a:rPr lang="ru-RU" sz="15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квест</a:t>
          </a:r>
          <a:r>
            <a:rPr lang="ru-RU" sz="15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-игра для семей.</a:t>
          </a:r>
          <a:endParaRPr lang="ru-RU" sz="15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B5D05C5-429A-4879-AE15-300363047097}" type="parTrans" cxnId="{CF0B70AE-5E20-433A-8C61-761A7240FACC}">
      <dgm:prSet/>
      <dgm:spPr/>
      <dgm:t>
        <a:bodyPr/>
        <a:lstStyle/>
        <a:p>
          <a:endParaRPr lang="ru-RU"/>
        </a:p>
      </dgm:t>
    </dgm:pt>
    <dgm:pt modelId="{3F66F5EE-B037-4061-AD06-114F5B2618CF}" type="sibTrans" cxnId="{CF0B70AE-5E20-433A-8C61-761A7240FACC}">
      <dgm:prSet/>
      <dgm:spPr/>
      <dgm:t>
        <a:bodyPr/>
        <a:lstStyle/>
        <a:p>
          <a:endParaRPr lang="ru-RU"/>
        </a:p>
      </dgm:t>
    </dgm:pt>
    <dgm:pt modelId="{53645F68-7D02-4481-B0BC-249601071B79}" type="pres">
      <dgm:prSet presAssocID="{210C61B7-6BFC-41CB-9202-5F5C1E84B7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187DC3-F724-4CD1-9B97-36B89C8C91C9}" type="pres">
      <dgm:prSet presAssocID="{210C61B7-6BFC-41CB-9202-5F5C1E84B7E3}" presName="fgShape" presStyleLbl="fgShp" presStyleIdx="0" presStyleCnt="1" custScaleX="105016" custScaleY="136363"/>
      <dgm:spPr>
        <a:xfrm>
          <a:off x="506343" y="3672410"/>
          <a:ext cx="8001380" cy="972103"/>
        </a:xfrm>
        <a:prstGeom prst="left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5A1A9A60-0997-4A8E-89A7-77C98309E754}" type="pres">
      <dgm:prSet presAssocID="{210C61B7-6BFC-41CB-9202-5F5C1E84B7E3}" presName="linComp" presStyleCnt="0"/>
      <dgm:spPr/>
      <dgm:t>
        <a:bodyPr/>
        <a:lstStyle/>
        <a:p>
          <a:endParaRPr lang="ru-RU"/>
        </a:p>
      </dgm:t>
    </dgm:pt>
    <dgm:pt modelId="{01EE9FC5-BD8E-4D23-839D-EE16BA93877D}" type="pres">
      <dgm:prSet presAssocID="{399AEC63-48EC-4F2A-993C-EF5B377703FD}" presName="compNode" presStyleCnt="0"/>
      <dgm:spPr/>
      <dgm:t>
        <a:bodyPr/>
        <a:lstStyle/>
        <a:p>
          <a:endParaRPr lang="ru-RU"/>
        </a:p>
      </dgm:t>
    </dgm:pt>
    <dgm:pt modelId="{29662495-9EB2-4E37-BC93-859F731D990B}" type="pres">
      <dgm:prSet presAssocID="{399AEC63-48EC-4F2A-993C-EF5B377703FD}" presName="bkgdShape" presStyleLbl="node1" presStyleIdx="0" presStyleCnt="5"/>
      <dgm:spPr/>
      <dgm:t>
        <a:bodyPr/>
        <a:lstStyle/>
        <a:p>
          <a:endParaRPr lang="ru-RU"/>
        </a:p>
      </dgm:t>
    </dgm:pt>
    <dgm:pt modelId="{284BB133-7351-4833-95B5-453F9277C669}" type="pres">
      <dgm:prSet presAssocID="{399AEC63-48EC-4F2A-993C-EF5B377703FD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A6DBD-A58D-4091-8280-053D2D04DC6F}" type="pres">
      <dgm:prSet presAssocID="{399AEC63-48EC-4F2A-993C-EF5B377703FD}" presName="invisiNode" presStyleLbl="node1" presStyleIdx="0" presStyleCnt="5"/>
      <dgm:spPr/>
      <dgm:t>
        <a:bodyPr/>
        <a:lstStyle/>
        <a:p>
          <a:endParaRPr lang="ru-RU"/>
        </a:p>
      </dgm:t>
    </dgm:pt>
    <dgm:pt modelId="{38F04FD8-56D0-48B3-BFE0-80BF379FB962}" type="pres">
      <dgm:prSet presAssocID="{399AEC63-48EC-4F2A-993C-EF5B377703FD}" presName="imagNode" presStyleLbl="fgImgPlace1" presStyleIdx="0" presStyleCnt="5" custScaleX="105621" custScaleY="109300" custLinFactNeighborX="2389" custLinFactNeighborY="182"/>
      <dgm:spPr>
        <a:xfrm>
          <a:off x="250646" y="142433"/>
          <a:ext cx="1640941" cy="1873788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4" r="1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AC69D9DF-5E81-4CE0-854C-DE6815231BA3}" type="pres">
      <dgm:prSet presAssocID="{C6E8ABB4-8258-468B-929B-3835297019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918FBE-3E1A-4B58-9929-2DF8DE629DBD}" type="pres">
      <dgm:prSet presAssocID="{5D1F0D11-38A4-4CB5-BA90-D8AD3C6FF24F}" presName="compNode" presStyleCnt="0"/>
      <dgm:spPr/>
      <dgm:t>
        <a:bodyPr/>
        <a:lstStyle/>
        <a:p>
          <a:endParaRPr lang="ru-RU"/>
        </a:p>
      </dgm:t>
    </dgm:pt>
    <dgm:pt modelId="{2924DFF0-D80E-413C-A4EB-3F1D25BD4534}" type="pres">
      <dgm:prSet presAssocID="{5D1F0D11-38A4-4CB5-BA90-D8AD3C6FF24F}" presName="bkgdShape" presStyleLbl="node1" presStyleIdx="1" presStyleCnt="5"/>
      <dgm:spPr/>
      <dgm:t>
        <a:bodyPr/>
        <a:lstStyle/>
        <a:p>
          <a:endParaRPr lang="ru-RU"/>
        </a:p>
      </dgm:t>
    </dgm:pt>
    <dgm:pt modelId="{74E8E025-AF70-463B-8D66-46D4B14DA901}" type="pres">
      <dgm:prSet presAssocID="{5D1F0D11-38A4-4CB5-BA90-D8AD3C6FF24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DF690-413E-4AA7-B56E-1844FA18142A}" type="pres">
      <dgm:prSet presAssocID="{5D1F0D11-38A4-4CB5-BA90-D8AD3C6FF24F}" presName="invisiNode" presStyleLbl="node1" presStyleIdx="1" presStyleCnt="5"/>
      <dgm:spPr/>
      <dgm:t>
        <a:bodyPr/>
        <a:lstStyle/>
        <a:p>
          <a:endParaRPr lang="ru-RU"/>
        </a:p>
      </dgm:t>
    </dgm:pt>
    <dgm:pt modelId="{9327AF76-9530-4CF5-9488-54755C97D064}" type="pres">
      <dgm:prSet presAssocID="{5D1F0D11-38A4-4CB5-BA90-D8AD3C6FF24F}" presName="imagNode" presStyleLbl="fgImgPlace1" presStyleIdx="1" presStyleCnt="5" custScaleX="109623" custScaleY="108736" custLinFactNeighborX="1325" custLinFactNeighborY="-4086"/>
      <dgm:spPr>
        <a:xfrm>
          <a:off x="1921122" y="0"/>
          <a:ext cx="1794316" cy="202356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811" b="5307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CB622886-D7F8-4F0B-A2BA-54F331FA8525}" type="pres">
      <dgm:prSet presAssocID="{5B073E04-C9ED-49E8-908C-0559C05107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9DA8C4-AF9E-48FB-968A-AD365B793940}" type="pres">
      <dgm:prSet presAssocID="{72FBE01B-50C0-4846-852E-B2A820B90077}" presName="compNode" presStyleCnt="0"/>
      <dgm:spPr/>
      <dgm:t>
        <a:bodyPr/>
        <a:lstStyle/>
        <a:p>
          <a:endParaRPr lang="ru-RU"/>
        </a:p>
      </dgm:t>
    </dgm:pt>
    <dgm:pt modelId="{68686786-DC55-42BF-A443-A6EDA0A38C61}" type="pres">
      <dgm:prSet presAssocID="{72FBE01B-50C0-4846-852E-B2A820B90077}" presName="bkgdShape" presStyleLbl="node1" presStyleIdx="2" presStyleCnt="5" custScaleX="98536"/>
      <dgm:spPr/>
      <dgm:t>
        <a:bodyPr/>
        <a:lstStyle/>
        <a:p>
          <a:endParaRPr lang="ru-RU"/>
        </a:p>
      </dgm:t>
    </dgm:pt>
    <dgm:pt modelId="{D9C5A1C8-7FD5-49BE-9E1A-1AECDACEAACA}" type="pres">
      <dgm:prSet presAssocID="{72FBE01B-50C0-4846-852E-B2A820B9007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6E2C-A8FF-4CE5-8BB0-13D0CA7B1B96}" type="pres">
      <dgm:prSet presAssocID="{72FBE01B-50C0-4846-852E-B2A820B90077}" presName="invisiNode" presStyleLbl="node1" presStyleIdx="2" presStyleCnt="5"/>
      <dgm:spPr/>
      <dgm:t>
        <a:bodyPr/>
        <a:lstStyle/>
        <a:p>
          <a:endParaRPr lang="ru-RU"/>
        </a:p>
      </dgm:t>
    </dgm:pt>
    <dgm:pt modelId="{87E26E7B-C860-46CD-B3BB-9FFA9FD3F816}" type="pres">
      <dgm:prSet presAssocID="{72FBE01B-50C0-4846-852E-B2A820B90077}" presName="imagNode" presStyleLbl="fgImgPlace1" presStyleIdx="2" presStyleCnt="5" custScaleX="121542" custScaleY="118764"/>
      <dgm:spPr>
        <a:xfrm>
          <a:off x="3741350" y="144016"/>
          <a:ext cx="1761345" cy="1864862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106" r="6645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813D4981-F72D-4B64-B84A-38F13C8A4FF3}" type="pres">
      <dgm:prSet presAssocID="{BA851693-6A0C-425F-BC9D-3E3A96DE8F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8C0A053-DD1F-4B83-930A-5467D6E510CD}" type="pres">
      <dgm:prSet presAssocID="{E32545DE-7822-4CB1-8840-82C140FD321F}" presName="compNode" presStyleCnt="0"/>
      <dgm:spPr/>
      <dgm:t>
        <a:bodyPr/>
        <a:lstStyle/>
        <a:p>
          <a:endParaRPr lang="ru-RU"/>
        </a:p>
      </dgm:t>
    </dgm:pt>
    <dgm:pt modelId="{7A139546-35D7-474F-9906-6817B5AA06DF}" type="pres">
      <dgm:prSet presAssocID="{E32545DE-7822-4CB1-8840-82C140FD321F}" presName="bkgdShape" presStyleLbl="node1" presStyleIdx="3" presStyleCnt="5"/>
      <dgm:spPr/>
      <dgm:t>
        <a:bodyPr/>
        <a:lstStyle/>
        <a:p>
          <a:endParaRPr lang="ru-RU"/>
        </a:p>
      </dgm:t>
    </dgm:pt>
    <dgm:pt modelId="{0AE3F474-8197-4D5E-AE31-0A71119397E0}" type="pres">
      <dgm:prSet presAssocID="{E32545DE-7822-4CB1-8840-82C140FD321F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50EA2-0ED9-4DE7-BB41-78360E1E0A85}" type="pres">
      <dgm:prSet presAssocID="{E32545DE-7822-4CB1-8840-82C140FD321F}" presName="invisiNode" presStyleLbl="node1" presStyleIdx="3" presStyleCnt="5"/>
      <dgm:spPr/>
      <dgm:t>
        <a:bodyPr/>
        <a:lstStyle/>
        <a:p>
          <a:endParaRPr lang="ru-RU"/>
        </a:p>
      </dgm:t>
    </dgm:pt>
    <dgm:pt modelId="{B59831C4-7266-44B1-AB88-2837F12BCC78}" type="pres">
      <dgm:prSet presAssocID="{E32545DE-7822-4CB1-8840-82C140FD321F}" presName="imagNode" presStyleLbl="fgImgPlace1" presStyleIdx="3" presStyleCnt="5" custScaleX="124501" custScaleY="117836"/>
      <dgm:spPr>
        <a:xfrm>
          <a:off x="5547002" y="144016"/>
          <a:ext cx="1728401" cy="1864862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C39FECAB-1C7F-4619-AC1C-82E7B764A5C9}" type="pres">
      <dgm:prSet presAssocID="{BBC4486F-87BA-433D-ADA2-C536FC37AB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41CC2F-6940-4F54-91FB-1E0F51E6F61C}" type="pres">
      <dgm:prSet presAssocID="{060CE3E0-E853-4E25-B911-9721C1326D52}" presName="compNode" presStyleCnt="0"/>
      <dgm:spPr/>
    </dgm:pt>
    <dgm:pt modelId="{7B5DBDD0-11D3-40E6-944B-A050674691E0}" type="pres">
      <dgm:prSet presAssocID="{060CE3E0-E853-4E25-B911-9721C1326D52}" presName="bkgdShape" presStyleLbl="node1" presStyleIdx="4" presStyleCnt="5"/>
      <dgm:spPr/>
      <dgm:t>
        <a:bodyPr/>
        <a:lstStyle/>
        <a:p>
          <a:endParaRPr lang="ru-RU"/>
        </a:p>
      </dgm:t>
    </dgm:pt>
    <dgm:pt modelId="{4F86FEB6-CB89-4115-ABFE-F51C0FFCF728}" type="pres">
      <dgm:prSet presAssocID="{060CE3E0-E853-4E25-B911-9721C1326D52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8BED3-D12A-4562-84A7-B40E081AD43A}" type="pres">
      <dgm:prSet presAssocID="{060CE3E0-E853-4E25-B911-9721C1326D52}" presName="invisiNode" presStyleLbl="node1" presStyleIdx="4" presStyleCnt="5"/>
      <dgm:spPr/>
    </dgm:pt>
    <dgm:pt modelId="{5667169E-0CDC-460B-AF5B-49A53A000FB0}" type="pres">
      <dgm:prSet presAssocID="{060CE3E0-E853-4E25-B911-9721C1326D52}" presName="imagNode" presStyleLbl="fgImgPlace1" presStyleIdx="4" presStyleCnt="5" custScaleX="110597" custScaleY="99636"/>
      <dgm:spPr>
        <a:xfrm>
          <a:off x="7364016" y="285151"/>
          <a:ext cx="1388263" cy="1582591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</dgm:ptLst>
  <dgm:cxnLst>
    <dgm:cxn modelId="{E81F3C41-91F7-4F88-8F5D-65B73D39CB12}" type="presOf" srcId="{210C61B7-6BFC-41CB-9202-5F5C1E84B7E3}" destId="{53645F68-7D02-4481-B0BC-249601071B79}" srcOrd="0" destOrd="0" presId="urn:microsoft.com/office/officeart/2005/8/layout/hList7#1"/>
    <dgm:cxn modelId="{51534881-ED57-4FCB-B346-6231A15A9522}" srcId="{210C61B7-6BFC-41CB-9202-5F5C1E84B7E3}" destId="{E32545DE-7822-4CB1-8840-82C140FD321F}" srcOrd="3" destOrd="0" parTransId="{F967CC30-4F35-438D-9D4D-D5FEFDEAB88F}" sibTransId="{BBC4486F-87BA-433D-ADA2-C536FC37ABF4}"/>
    <dgm:cxn modelId="{D7881E70-5AC8-48BC-B6D8-132A1ACDB6BC}" type="presOf" srcId="{E32545DE-7822-4CB1-8840-82C140FD321F}" destId="{0AE3F474-8197-4D5E-AE31-0A71119397E0}" srcOrd="1" destOrd="0" presId="urn:microsoft.com/office/officeart/2005/8/layout/hList7#1"/>
    <dgm:cxn modelId="{1FD99756-94AB-4C3A-B059-4A5F163FA151}" type="presOf" srcId="{399AEC63-48EC-4F2A-993C-EF5B377703FD}" destId="{284BB133-7351-4833-95B5-453F9277C669}" srcOrd="1" destOrd="0" presId="urn:microsoft.com/office/officeart/2005/8/layout/hList7#1"/>
    <dgm:cxn modelId="{0003A1FE-349C-429D-96DE-700E449E2C91}" type="presOf" srcId="{C6E8ABB4-8258-468B-929B-3835297019A0}" destId="{AC69D9DF-5E81-4CE0-854C-DE6815231BA3}" srcOrd="0" destOrd="0" presId="urn:microsoft.com/office/officeart/2005/8/layout/hList7#1"/>
    <dgm:cxn modelId="{F062BC58-9FFD-4D05-AD15-1E03FD272C84}" type="presOf" srcId="{060CE3E0-E853-4E25-B911-9721C1326D52}" destId="{4F86FEB6-CB89-4115-ABFE-F51C0FFCF728}" srcOrd="1" destOrd="0" presId="urn:microsoft.com/office/officeart/2005/8/layout/hList7#1"/>
    <dgm:cxn modelId="{65CC6431-588A-4BEB-941A-E578E9819ECD}" srcId="{210C61B7-6BFC-41CB-9202-5F5C1E84B7E3}" destId="{72FBE01B-50C0-4846-852E-B2A820B90077}" srcOrd="2" destOrd="0" parTransId="{F9DF8593-0D75-45A6-85CC-3240CFDC914C}" sibTransId="{BA851693-6A0C-425F-BC9D-3E3A96DE8F21}"/>
    <dgm:cxn modelId="{D95D0171-6A0A-42CF-ACE6-8C8BE2B594B7}" type="presOf" srcId="{399AEC63-48EC-4F2A-993C-EF5B377703FD}" destId="{29662495-9EB2-4E37-BC93-859F731D990B}" srcOrd="0" destOrd="0" presId="urn:microsoft.com/office/officeart/2005/8/layout/hList7#1"/>
    <dgm:cxn modelId="{ECD34043-22D0-4CFB-B6E6-D5B7CB1DE687}" type="presOf" srcId="{72FBE01B-50C0-4846-852E-B2A820B90077}" destId="{D9C5A1C8-7FD5-49BE-9E1A-1AECDACEAACA}" srcOrd="1" destOrd="0" presId="urn:microsoft.com/office/officeart/2005/8/layout/hList7#1"/>
    <dgm:cxn modelId="{7018065F-C1A3-42D2-8D90-00A42007FFAB}" srcId="{210C61B7-6BFC-41CB-9202-5F5C1E84B7E3}" destId="{5D1F0D11-38A4-4CB5-BA90-D8AD3C6FF24F}" srcOrd="1" destOrd="0" parTransId="{9E485D51-6833-4244-AB31-707C94119B15}" sibTransId="{5B073E04-C9ED-49E8-908C-0559C05107F0}"/>
    <dgm:cxn modelId="{BF4D6788-143C-4FDD-9CA8-F209AB150174}" type="presOf" srcId="{72FBE01B-50C0-4846-852E-B2A820B90077}" destId="{68686786-DC55-42BF-A443-A6EDA0A38C61}" srcOrd="0" destOrd="0" presId="urn:microsoft.com/office/officeart/2005/8/layout/hList7#1"/>
    <dgm:cxn modelId="{A3DEAC3F-74DD-4E08-964A-057C1F1725EE}" type="presOf" srcId="{5B073E04-C9ED-49E8-908C-0559C05107F0}" destId="{CB622886-D7F8-4F0B-A2BA-54F331FA8525}" srcOrd="0" destOrd="0" presId="urn:microsoft.com/office/officeart/2005/8/layout/hList7#1"/>
    <dgm:cxn modelId="{94B88A62-6E79-4B78-A23B-AB293F9E8C36}" type="presOf" srcId="{5D1F0D11-38A4-4CB5-BA90-D8AD3C6FF24F}" destId="{74E8E025-AF70-463B-8D66-46D4B14DA901}" srcOrd="1" destOrd="0" presId="urn:microsoft.com/office/officeart/2005/8/layout/hList7#1"/>
    <dgm:cxn modelId="{BA3FE5A7-EB67-419E-BD9F-E870A991563D}" type="presOf" srcId="{BBC4486F-87BA-433D-ADA2-C536FC37ABF4}" destId="{C39FECAB-1C7F-4619-AC1C-82E7B764A5C9}" srcOrd="0" destOrd="0" presId="urn:microsoft.com/office/officeart/2005/8/layout/hList7#1"/>
    <dgm:cxn modelId="{BAA3AD4A-F608-45F9-BAE7-19F569524BAA}" type="presOf" srcId="{5D1F0D11-38A4-4CB5-BA90-D8AD3C6FF24F}" destId="{2924DFF0-D80E-413C-A4EB-3F1D25BD4534}" srcOrd="0" destOrd="0" presId="urn:microsoft.com/office/officeart/2005/8/layout/hList7#1"/>
    <dgm:cxn modelId="{F41E148E-4642-416D-87DC-E6BCA6679F5D}" type="presOf" srcId="{060CE3E0-E853-4E25-B911-9721C1326D52}" destId="{7B5DBDD0-11D3-40E6-944B-A050674691E0}" srcOrd="0" destOrd="0" presId="urn:microsoft.com/office/officeart/2005/8/layout/hList7#1"/>
    <dgm:cxn modelId="{B2CBEB68-50E0-4330-8F33-57192F34FF21}" type="presOf" srcId="{BA851693-6A0C-425F-BC9D-3E3A96DE8F21}" destId="{813D4981-F72D-4B64-B84A-38F13C8A4FF3}" srcOrd="0" destOrd="0" presId="urn:microsoft.com/office/officeart/2005/8/layout/hList7#1"/>
    <dgm:cxn modelId="{CF0B70AE-5E20-433A-8C61-761A7240FACC}" srcId="{210C61B7-6BFC-41CB-9202-5F5C1E84B7E3}" destId="{060CE3E0-E853-4E25-B911-9721C1326D52}" srcOrd="4" destOrd="0" parTransId="{2B5D05C5-429A-4879-AE15-300363047097}" sibTransId="{3F66F5EE-B037-4061-AD06-114F5B2618CF}"/>
    <dgm:cxn modelId="{0DEF8383-882F-4487-8B65-78F4611194F9}" type="presOf" srcId="{E32545DE-7822-4CB1-8840-82C140FD321F}" destId="{7A139546-35D7-474F-9906-6817B5AA06DF}" srcOrd="0" destOrd="0" presId="urn:microsoft.com/office/officeart/2005/8/layout/hList7#1"/>
    <dgm:cxn modelId="{363A34CE-2411-4D0D-95B0-01C9971995F9}" srcId="{210C61B7-6BFC-41CB-9202-5F5C1E84B7E3}" destId="{399AEC63-48EC-4F2A-993C-EF5B377703FD}" srcOrd="0" destOrd="0" parTransId="{7D3CE7DD-FC51-4FD7-99A3-987918CA9EBF}" sibTransId="{C6E8ABB4-8258-468B-929B-3835297019A0}"/>
    <dgm:cxn modelId="{38AB403F-8D4F-45C1-8AE6-B2B0BF49FD68}" type="presParOf" srcId="{53645F68-7D02-4481-B0BC-249601071B79}" destId="{A7187DC3-F724-4CD1-9B97-36B89C8C91C9}" srcOrd="0" destOrd="0" presId="urn:microsoft.com/office/officeart/2005/8/layout/hList7#1"/>
    <dgm:cxn modelId="{8D2A8EB0-90A5-4A60-A927-C06D25C171EF}" type="presParOf" srcId="{53645F68-7D02-4481-B0BC-249601071B79}" destId="{5A1A9A60-0997-4A8E-89A7-77C98309E754}" srcOrd="1" destOrd="0" presId="urn:microsoft.com/office/officeart/2005/8/layout/hList7#1"/>
    <dgm:cxn modelId="{28B74F70-AE23-4085-9843-3C377F6BFCC8}" type="presParOf" srcId="{5A1A9A60-0997-4A8E-89A7-77C98309E754}" destId="{01EE9FC5-BD8E-4D23-839D-EE16BA93877D}" srcOrd="0" destOrd="0" presId="urn:microsoft.com/office/officeart/2005/8/layout/hList7#1"/>
    <dgm:cxn modelId="{B0C576A8-35D1-4A70-A4B9-8BEF1D9C8C67}" type="presParOf" srcId="{01EE9FC5-BD8E-4D23-839D-EE16BA93877D}" destId="{29662495-9EB2-4E37-BC93-859F731D990B}" srcOrd="0" destOrd="0" presId="urn:microsoft.com/office/officeart/2005/8/layout/hList7#1"/>
    <dgm:cxn modelId="{FDEEC90D-22A3-4928-8A87-9878A8E24F76}" type="presParOf" srcId="{01EE9FC5-BD8E-4D23-839D-EE16BA93877D}" destId="{284BB133-7351-4833-95B5-453F9277C669}" srcOrd="1" destOrd="0" presId="urn:microsoft.com/office/officeart/2005/8/layout/hList7#1"/>
    <dgm:cxn modelId="{0E2165FC-8BA5-48CE-92ED-3FA0D7943D93}" type="presParOf" srcId="{01EE9FC5-BD8E-4D23-839D-EE16BA93877D}" destId="{76AA6DBD-A58D-4091-8280-053D2D04DC6F}" srcOrd="2" destOrd="0" presId="urn:microsoft.com/office/officeart/2005/8/layout/hList7#1"/>
    <dgm:cxn modelId="{286BC5B4-B075-4FCB-A7E5-FAFE5875A5D0}" type="presParOf" srcId="{01EE9FC5-BD8E-4D23-839D-EE16BA93877D}" destId="{38F04FD8-56D0-48B3-BFE0-80BF379FB962}" srcOrd="3" destOrd="0" presId="urn:microsoft.com/office/officeart/2005/8/layout/hList7#1"/>
    <dgm:cxn modelId="{80FB4220-F294-4CD6-95CE-09995DAF4502}" type="presParOf" srcId="{5A1A9A60-0997-4A8E-89A7-77C98309E754}" destId="{AC69D9DF-5E81-4CE0-854C-DE6815231BA3}" srcOrd="1" destOrd="0" presId="urn:microsoft.com/office/officeart/2005/8/layout/hList7#1"/>
    <dgm:cxn modelId="{D4877795-063A-4A5E-BBB3-A4B9D93EEEB8}" type="presParOf" srcId="{5A1A9A60-0997-4A8E-89A7-77C98309E754}" destId="{F9918FBE-3E1A-4B58-9929-2DF8DE629DBD}" srcOrd="2" destOrd="0" presId="urn:microsoft.com/office/officeart/2005/8/layout/hList7#1"/>
    <dgm:cxn modelId="{13F9A525-234C-45E3-B05C-124A79C6F848}" type="presParOf" srcId="{F9918FBE-3E1A-4B58-9929-2DF8DE629DBD}" destId="{2924DFF0-D80E-413C-A4EB-3F1D25BD4534}" srcOrd="0" destOrd="0" presId="urn:microsoft.com/office/officeart/2005/8/layout/hList7#1"/>
    <dgm:cxn modelId="{106D39E8-8FB4-47ED-BE1A-0845558ABCBA}" type="presParOf" srcId="{F9918FBE-3E1A-4B58-9929-2DF8DE629DBD}" destId="{74E8E025-AF70-463B-8D66-46D4B14DA901}" srcOrd="1" destOrd="0" presId="urn:microsoft.com/office/officeart/2005/8/layout/hList7#1"/>
    <dgm:cxn modelId="{7AC4C711-071F-4D9F-A4B9-1F72330C942E}" type="presParOf" srcId="{F9918FBE-3E1A-4B58-9929-2DF8DE629DBD}" destId="{2F7DF690-413E-4AA7-B56E-1844FA18142A}" srcOrd="2" destOrd="0" presId="urn:microsoft.com/office/officeart/2005/8/layout/hList7#1"/>
    <dgm:cxn modelId="{C161C804-CD52-49FC-9BDE-472FE66FF573}" type="presParOf" srcId="{F9918FBE-3E1A-4B58-9929-2DF8DE629DBD}" destId="{9327AF76-9530-4CF5-9488-54755C97D064}" srcOrd="3" destOrd="0" presId="urn:microsoft.com/office/officeart/2005/8/layout/hList7#1"/>
    <dgm:cxn modelId="{3B00C176-52A0-4A92-B101-E129D4DBBD6E}" type="presParOf" srcId="{5A1A9A60-0997-4A8E-89A7-77C98309E754}" destId="{CB622886-D7F8-4F0B-A2BA-54F331FA8525}" srcOrd="3" destOrd="0" presId="urn:microsoft.com/office/officeart/2005/8/layout/hList7#1"/>
    <dgm:cxn modelId="{DC8794A7-7A64-47CE-BFAF-5683A27F86CE}" type="presParOf" srcId="{5A1A9A60-0997-4A8E-89A7-77C98309E754}" destId="{B39DA8C4-AF9E-48FB-968A-AD365B793940}" srcOrd="4" destOrd="0" presId="urn:microsoft.com/office/officeart/2005/8/layout/hList7#1"/>
    <dgm:cxn modelId="{9D5F1F70-5C10-4DB7-B889-85E659EB99EF}" type="presParOf" srcId="{B39DA8C4-AF9E-48FB-968A-AD365B793940}" destId="{68686786-DC55-42BF-A443-A6EDA0A38C61}" srcOrd="0" destOrd="0" presId="urn:microsoft.com/office/officeart/2005/8/layout/hList7#1"/>
    <dgm:cxn modelId="{B2662AC9-B606-4BD9-9BD4-DBA15ECDD9F7}" type="presParOf" srcId="{B39DA8C4-AF9E-48FB-968A-AD365B793940}" destId="{D9C5A1C8-7FD5-49BE-9E1A-1AECDACEAACA}" srcOrd="1" destOrd="0" presId="urn:microsoft.com/office/officeart/2005/8/layout/hList7#1"/>
    <dgm:cxn modelId="{6342FA07-2627-4BA5-B339-A2BF74D8B0B8}" type="presParOf" srcId="{B39DA8C4-AF9E-48FB-968A-AD365B793940}" destId="{C7FE6E2C-A8FF-4CE5-8BB0-13D0CA7B1B96}" srcOrd="2" destOrd="0" presId="urn:microsoft.com/office/officeart/2005/8/layout/hList7#1"/>
    <dgm:cxn modelId="{21F53D1B-25DB-44C1-B301-7425E494AE9D}" type="presParOf" srcId="{B39DA8C4-AF9E-48FB-968A-AD365B793940}" destId="{87E26E7B-C860-46CD-B3BB-9FFA9FD3F816}" srcOrd="3" destOrd="0" presId="urn:microsoft.com/office/officeart/2005/8/layout/hList7#1"/>
    <dgm:cxn modelId="{77EDBFD0-6C31-4651-827F-8C89A479EA6C}" type="presParOf" srcId="{5A1A9A60-0997-4A8E-89A7-77C98309E754}" destId="{813D4981-F72D-4B64-B84A-38F13C8A4FF3}" srcOrd="5" destOrd="0" presId="urn:microsoft.com/office/officeart/2005/8/layout/hList7#1"/>
    <dgm:cxn modelId="{AA94053B-72D0-4565-89AC-F37097BB3A89}" type="presParOf" srcId="{5A1A9A60-0997-4A8E-89A7-77C98309E754}" destId="{A8C0A053-DD1F-4B83-930A-5467D6E510CD}" srcOrd="6" destOrd="0" presId="urn:microsoft.com/office/officeart/2005/8/layout/hList7#1"/>
    <dgm:cxn modelId="{209D71A5-A86E-4F09-A469-3DE6CFA351C1}" type="presParOf" srcId="{A8C0A053-DD1F-4B83-930A-5467D6E510CD}" destId="{7A139546-35D7-474F-9906-6817B5AA06DF}" srcOrd="0" destOrd="0" presId="urn:microsoft.com/office/officeart/2005/8/layout/hList7#1"/>
    <dgm:cxn modelId="{DA508FCB-C113-40C5-8941-AF447323D593}" type="presParOf" srcId="{A8C0A053-DD1F-4B83-930A-5467D6E510CD}" destId="{0AE3F474-8197-4D5E-AE31-0A71119397E0}" srcOrd="1" destOrd="0" presId="urn:microsoft.com/office/officeart/2005/8/layout/hList7#1"/>
    <dgm:cxn modelId="{A8C7AFE0-89E9-48F1-BA9E-4F135ED823DA}" type="presParOf" srcId="{A8C0A053-DD1F-4B83-930A-5467D6E510CD}" destId="{22250EA2-0ED9-4DE7-BB41-78360E1E0A85}" srcOrd="2" destOrd="0" presId="urn:microsoft.com/office/officeart/2005/8/layout/hList7#1"/>
    <dgm:cxn modelId="{5C428CEF-333B-4D97-A5C1-AD628FD5D9FA}" type="presParOf" srcId="{A8C0A053-DD1F-4B83-930A-5467D6E510CD}" destId="{B59831C4-7266-44B1-AB88-2837F12BCC78}" srcOrd="3" destOrd="0" presId="urn:microsoft.com/office/officeart/2005/8/layout/hList7#1"/>
    <dgm:cxn modelId="{4792E757-685F-460A-8021-E9C4399F6432}" type="presParOf" srcId="{5A1A9A60-0997-4A8E-89A7-77C98309E754}" destId="{C39FECAB-1C7F-4619-AC1C-82E7B764A5C9}" srcOrd="7" destOrd="0" presId="urn:microsoft.com/office/officeart/2005/8/layout/hList7#1"/>
    <dgm:cxn modelId="{AC7D44AF-D2B1-4698-A024-EBC3EFE4B1E7}" type="presParOf" srcId="{5A1A9A60-0997-4A8E-89A7-77C98309E754}" destId="{7841CC2F-6940-4F54-91FB-1E0F51E6F61C}" srcOrd="8" destOrd="0" presId="urn:microsoft.com/office/officeart/2005/8/layout/hList7#1"/>
    <dgm:cxn modelId="{6E74974A-2689-4F05-8996-15BEF6DD6F2D}" type="presParOf" srcId="{7841CC2F-6940-4F54-91FB-1E0F51E6F61C}" destId="{7B5DBDD0-11D3-40E6-944B-A050674691E0}" srcOrd="0" destOrd="0" presId="urn:microsoft.com/office/officeart/2005/8/layout/hList7#1"/>
    <dgm:cxn modelId="{C3293482-2E41-4473-AE4B-F52B516FB15E}" type="presParOf" srcId="{7841CC2F-6940-4F54-91FB-1E0F51E6F61C}" destId="{4F86FEB6-CB89-4115-ABFE-F51C0FFCF728}" srcOrd="1" destOrd="0" presId="urn:microsoft.com/office/officeart/2005/8/layout/hList7#1"/>
    <dgm:cxn modelId="{E986B8FC-12DC-414B-A895-30BC64ECF3E4}" type="presParOf" srcId="{7841CC2F-6940-4F54-91FB-1E0F51E6F61C}" destId="{0AC8BED3-D12A-4562-84A7-B40E081AD43A}" srcOrd="2" destOrd="0" presId="urn:microsoft.com/office/officeart/2005/8/layout/hList7#1"/>
    <dgm:cxn modelId="{F39406F0-00C1-461A-985B-160D2563F847}" type="presParOf" srcId="{7841CC2F-6940-4F54-91FB-1E0F51E6F61C}" destId="{5667169E-0CDC-460B-AF5B-49A53A000FB0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2572C5-8337-4078-A24F-27FCAC570B2A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65B6662-857C-4AAF-93E6-41A2797C979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Измерение и оценка качества инновации</a:t>
          </a:r>
          <a:endParaRPr lang="ru-RU" dirty="0">
            <a:solidFill>
              <a:schemeClr val="tx1"/>
            </a:solidFill>
          </a:endParaRPr>
        </a:p>
      </dgm:t>
    </dgm:pt>
    <dgm:pt modelId="{FF02D86A-1B6D-400D-B41A-48ECFE09C5A3}" type="parTrans" cxnId="{7BD60408-20F8-48AC-86CC-CDD9ABE1FC77}">
      <dgm:prSet/>
      <dgm:spPr/>
      <dgm:t>
        <a:bodyPr/>
        <a:lstStyle/>
        <a:p>
          <a:endParaRPr lang="ru-RU"/>
        </a:p>
      </dgm:t>
    </dgm:pt>
    <dgm:pt modelId="{67893DBB-48FC-46D5-87F6-5206A3E32428}" type="sibTrans" cxnId="{7BD60408-20F8-48AC-86CC-CDD9ABE1FC77}">
      <dgm:prSet/>
      <dgm:spPr/>
      <dgm:t>
        <a:bodyPr/>
        <a:lstStyle/>
        <a:p>
          <a:endParaRPr lang="ru-RU"/>
        </a:p>
      </dgm:t>
    </dgm:pt>
    <dgm:pt modelId="{55A10A0E-2E86-4637-8245-DCC5F96DAD0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Анализ развития при мотивационной беседе</a:t>
          </a:r>
          <a:endParaRPr lang="ru-RU" sz="2000" dirty="0">
            <a:solidFill>
              <a:schemeClr val="tx1"/>
            </a:solidFill>
          </a:endParaRPr>
        </a:p>
      </dgm:t>
    </dgm:pt>
    <dgm:pt modelId="{8BA769A9-ACE5-4E4D-8C57-B1D288A92F4D}" type="sibTrans" cxnId="{2AAE14E1-94A3-4EF8-BC9B-9631B8F4A528}">
      <dgm:prSet/>
      <dgm:spPr/>
      <dgm:t>
        <a:bodyPr/>
        <a:lstStyle/>
        <a:p>
          <a:endParaRPr lang="ru-RU"/>
        </a:p>
      </dgm:t>
    </dgm:pt>
    <dgm:pt modelId="{6723BDA8-79B6-410B-A812-811E819F7099}" type="parTrans" cxnId="{2AAE14E1-94A3-4EF8-BC9B-9631B8F4A528}">
      <dgm:prSet/>
      <dgm:spPr/>
      <dgm:t>
        <a:bodyPr/>
        <a:lstStyle/>
        <a:p>
          <a:endParaRPr lang="ru-RU"/>
        </a:p>
      </dgm:t>
    </dgm:pt>
    <dgm:pt modelId="{3C432F57-050B-4EC9-8920-9147FE14422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Итоговая анкета</a:t>
          </a:r>
          <a:endParaRPr lang="ru-RU" sz="2000" dirty="0">
            <a:solidFill>
              <a:schemeClr val="tx1"/>
            </a:solidFill>
          </a:endParaRPr>
        </a:p>
      </dgm:t>
    </dgm:pt>
    <dgm:pt modelId="{D9BF219C-346E-453E-8E92-45E4FA06F37C}" type="sibTrans" cxnId="{4B82340F-CE55-4FF3-8798-A8F2ABFFC2BC}">
      <dgm:prSet/>
      <dgm:spPr/>
      <dgm:t>
        <a:bodyPr/>
        <a:lstStyle/>
        <a:p>
          <a:endParaRPr lang="ru-RU"/>
        </a:p>
      </dgm:t>
    </dgm:pt>
    <dgm:pt modelId="{A08AFC49-72BD-4323-BC66-1FB0781F2EB9}" type="parTrans" cxnId="{4B82340F-CE55-4FF3-8798-A8F2ABFFC2BC}">
      <dgm:prSet/>
      <dgm:spPr/>
      <dgm:t>
        <a:bodyPr/>
        <a:lstStyle/>
        <a:p>
          <a:endParaRPr lang="ru-RU"/>
        </a:p>
      </dgm:t>
    </dgm:pt>
    <dgm:pt modelId="{F418D915-2C23-4C25-BA1F-952209F5F8A9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Входящая анкета</a:t>
          </a:r>
          <a:endParaRPr lang="ru-RU" sz="2000" dirty="0">
            <a:solidFill>
              <a:schemeClr val="tx1"/>
            </a:solidFill>
          </a:endParaRPr>
        </a:p>
      </dgm:t>
    </dgm:pt>
    <dgm:pt modelId="{CC6437D7-AE6B-496D-B298-A7080CD51048}" type="sibTrans" cxnId="{4D8ACA76-CFEB-454D-B70A-999B19A5BD5C}">
      <dgm:prSet/>
      <dgm:spPr/>
      <dgm:t>
        <a:bodyPr/>
        <a:lstStyle/>
        <a:p>
          <a:endParaRPr lang="ru-RU"/>
        </a:p>
      </dgm:t>
    </dgm:pt>
    <dgm:pt modelId="{E8E6B8D0-952C-4A7B-B8BF-3F4F3817B3DE}" type="parTrans" cxnId="{4D8ACA76-CFEB-454D-B70A-999B19A5BD5C}">
      <dgm:prSet/>
      <dgm:spPr/>
      <dgm:t>
        <a:bodyPr/>
        <a:lstStyle/>
        <a:p>
          <a:endParaRPr lang="ru-RU"/>
        </a:p>
      </dgm:t>
    </dgm:pt>
    <dgm:pt modelId="{6753EF47-3AEB-4686-9799-67C7201704D6}" type="pres">
      <dgm:prSet presAssocID="{6C2572C5-8337-4078-A24F-27FCAC570B2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2365B11-B15E-4699-8D33-6BF4AD6376BA}" type="pres">
      <dgm:prSet presAssocID="{C65B6662-857C-4AAF-93E6-41A2797C979C}" presName="singleCycle" presStyleCnt="0"/>
      <dgm:spPr/>
    </dgm:pt>
    <dgm:pt modelId="{9CB726C4-59EB-4F20-9CA2-FCA11D9FB835}" type="pres">
      <dgm:prSet presAssocID="{C65B6662-857C-4AAF-93E6-41A2797C979C}" presName="singleCenter" presStyleLbl="node1" presStyleIdx="0" presStyleCnt="4" custScaleX="119492" custScaleY="104902" custLinFactNeighborX="-1165" custLinFactNeighborY="-116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976F4BA-9E07-45D7-8A2F-3345FC807510}" type="pres">
      <dgm:prSet presAssocID="{E8E6B8D0-952C-4A7B-B8BF-3F4F3817B3DE}" presName="Name56" presStyleLbl="parChTrans1D2" presStyleIdx="0" presStyleCnt="3"/>
      <dgm:spPr/>
      <dgm:t>
        <a:bodyPr/>
        <a:lstStyle/>
        <a:p>
          <a:endParaRPr lang="ru-RU"/>
        </a:p>
      </dgm:t>
    </dgm:pt>
    <dgm:pt modelId="{8E603234-FA61-4E00-81CB-6A988AE8806F}" type="pres">
      <dgm:prSet presAssocID="{F418D915-2C23-4C25-BA1F-952209F5F8A9}" presName="text0" presStyleLbl="node1" presStyleIdx="1" presStyleCnt="4" custScaleX="291758" custScaleY="172351" custRadScaleRad="124924" custRadScaleInc="16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C859A-5957-4ED4-993C-F5D4F57D4954}" type="pres">
      <dgm:prSet presAssocID="{A08AFC49-72BD-4323-BC66-1FB0781F2EB9}" presName="Name56" presStyleLbl="parChTrans1D2" presStyleIdx="1" presStyleCnt="3"/>
      <dgm:spPr/>
      <dgm:t>
        <a:bodyPr/>
        <a:lstStyle/>
        <a:p>
          <a:endParaRPr lang="ru-RU"/>
        </a:p>
      </dgm:t>
    </dgm:pt>
    <dgm:pt modelId="{1C1CB245-4E52-452B-8694-6C2F0C3E415D}" type="pres">
      <dgm:prSet presAssocID="{3C432F57-050B-4EC9-8920-9147FE144225}" presName="text0" presStyleLbl="node1" presStyleIdx="2" presStyleCnt="4" custScaleX="275581" custScaleY="190149" custRadScaleRad="107339" custRadScaleInc="-10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600C5-363F-45DB-954D-A7C82E7058FA}" type="pres">
      <dgm:prSet presAssocID="{6723BDA8-79B6-410B-A812-811E819F709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6E0352DE-7EE4-447C-BE2A-3C4A4165B9EF}" type="pres">
      <dgm:prSet presAssocID="{55A10A0E-2E86-4637-8245-DCC5F96DAD08}" presName="text0" presStyleLbl="node1" presStyleIdx="3" presStyleCnt="4" custScaleX="250182" custScaleY="173406" custRadScaleRad="131154" custRadScaleInc="13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19A38D-8322-44AC-9CA5-2FB7AB1F128B}" type="presOf" srcId="{6723BDA8-79B6-410B-A812-811E819F7099}" destId="{32A600C5-363F-45DB-954D-A7C82E7058FA}" srcOrd="0" destOrd="0" presId="urn:microsoft.com/office/officeart/2008/layout/RadialCluster"/>
    <dgm:cxn modelId="{2AAE14E1-94A3-4EF8-BC9B-9631B8F4A528}" srcId="{C65B6662-857C-4AAF-93E6-41A2797C979C}" destId="{55A10A0E-2E86-4637-8245-DCC5F96DAD08}" srcOrd="2" destOrd="0" parTransId="{6723BDA8-79B6-410B-A812-811E819F7099}" sibTransId="{8BA769A9-ACE5-4E4D-8C57-B1D288A92F4D}"/>
    <dgm:cxn modelId="{F3B95415-3BD0-405F-8FE9-F828A33B1E92}" type="presOf" srcId="{A08AFC49-72BD-4323-BC66-1FB0781F2EB9}" destId="{B6DC859A-5957-4ED4-993C-F5D4F57D4954}" srcOrd="0" destOrd="0" presId="urn:microsoft.com/office/officeart/2008/layout/RadialCluster"/>
    <dgm:cxn modelId="{AFC27941-D359-45C5-A3E5-8BEDEE073E40}" type="presOf" srcId="{6C2572C5-8337-4078-A24F-27FCAC570B2A}" destId="{6753EF47-3AEB-4686-9799-67C7201704D6}" srcOrd="0" destOrd="0" presId="urn:microsoft.com/office/officeart/2008/layout/RadialCluster"/>
    <dgm:cxn modelId="{4D8ACA76-CFEB-454D-B70A-999B19A5BD5C}" srcId="{C65B6662-857C-4AAF-93E6-41A2797C979C}" destId="{F418D915-2C23-4C25-BA1F-952209F5F8A9}" srcOrd="0" destOrd="0" parTransId="{E8E6B8D0-952C-4A7B-B8BF-3F4F3817B3DE}" sibTransId="{CC6437D7-AE6B-496D-B298-A7080CD51048}"/>
    <dgm:cxn modelId="{4B82340F-CE55-4FF3-8798-A8F2ABFFC2BC}" srcId="{C65B6662-857C-4AAF-93E6-41A2797C979C}" destId="{3C432F57-050B-4EC9-8920-9147FE144225}" srcOrd="1" destOrd="0" parTransId="{A08AFC49-72BD-4323-BC66-1FB0781F2EB9}" sibTransId="{D9BF219C-346E-453E-8E92-45E4FA06F37C}"/>
    <dgm:cxn modelId="{D1C51DDD-AA57-4FC2-A342-1E95B4378382}" type="presOf" srcId="{F418D915-2C23-4C25-BA1F-952209F5F8A9}" destId="{8E603234-FA61-4E00-81CB-6A988AE8806F}" srcOrd="0" destOrd="0" presId="urn:microsoft.com/office/officeart/2008/layout/RadialCluster"/>
    <dgm:cxn modelId="{925E997E-9CD2-466C-A4AF-532FE1D42954}" type="presOf" srcId="{3C432F57-050B-4EC9-8920-9147FE144225}" destId="{1C1CB245-4E52-452B-8694-6C2F0C3E415D}" srcOrd="0" destOrd="0" presId="urn:microsoft.com/office/officeart/2008/layout/RadialCluster"/>
    <dgm:cxn modelId="{89D6DDC7-78A0-437B-B75B-2E92D33FA04F}" type="presOf" srcId="{C65B6662-857C-4AAF-93E6-41A2797C979C}" destId="{9CB726C4-59EB-4F20-9CA2-FCA11D9FB835}" srcOrd="0" destOrd="0" presId="urn:microsoft.com/office/officeart/2008/layout/RadialCluster"/>
    <dgm:cxn modelId="{05820490-962A-493C-891D-4EA6F98A2D7E}" type="presOf" srcId="{E8E6B8D0-952C-4A7B-B8BF-3F4F3817B3DE}" destId="{C976F4BA-9E07-45D7-8A2F-3345FC807510}" srcOrd="0" destOrd="0" presId="urn:microsoft.com/office/officeart/2008/layout/RadialCluster"/>
    <dgm:cxn modelId="{7BD60408-20F8-48AC-86CC-CDD9ABE1FC77}" srcId="{6C2572C5-8337-4078-A24F-27FCAC570B2A}" destId="{C65B6662-857C-4AAF-93E6-41A2797C979C}" srcOrd="0" destOrd="0" parTransId="{FF02D86A-1B6D-400D-B41A-48ECFE09C5A3}" sibTransId="{67893DBB-48FC-46D5-87F6-5206A3E32428}"/>
    <dgm:cxn modelId="{2F9B197B-B136-40D7-B177-C442B5FCF6B7}" type="presOf" srcId="{55A10A0E-2E86-4637-8245-DCC5F96DAD08}" destId="{6E0352DE-7EE4-447C-BE2A-3C4A4165B9EF}" srcOrd="0" destOrd="0" presId="urn:microsoft.com/office/officeart/2008/layout/RadialCluster"/>
    <dgm:cxn modelId="{02A9980D-88FF-4A6A-B4E0-9F4D5CF23AF6}" type="presParOf" srcId="{6753EF47-3AEB-4686-9799-67C7201704D6}" destId="{B2365B11-B15E-4699-8D33-6BF4AD6376BA}" srcOrd="0" destOrd="0" presId="urn:microsoft.com/office/officeart/2008/layout/RadialCluster"/>
    <dgm:cxn modelId="{78E89473-AFC2-4E50-AC8A-C75596293A5B}" type="presParOf" srcId="{B2365B11-B15E-4699-8D33-6BF4AD6376BA}" destId="{9CB726C4-59EB-4F20-9CA2-FCA11D9FB835}" srcOrd="0" destOrd="0" presId="urn:microsoft.com/office/officeart/2008/layout/RadialCluster"/>
    <dgm:cxn modelId="{35583232-8CD4-4C9B-B9E2-FD5418607367}" type="presParOf" srcId="{B2365B11-B15E-4699-8D33-6BF4AD6376BA}" destId="{C976F4BA-9E07-45D7-8A2F-3345FC807510}" srcOrd="1" destOrd="0" presId="urn:microsoft.com/office/officeart/2008/layout/RadialCluster"/>
    <dgm:cxn modelId="{2819EB7A-1979-44E4-92D1-4B58BAE12855}" type="presParOf" srcId="{B2365B11-B15E-4699-8D33-6BF4AD6376BA}" destId="{8E603234-FA61-4E00-81CB-6A988AE8806F}" srcOrd="2" destOrd="0" presId="urn:microsoft.com/office/officeart/2008/layout/RadialCluster"/>
    <dgm:cxn modelId="{EEE151C5-0358-4EC8-AE20-F0286D1DCCCE}" type="presParOf" srcId="{B2365B11-B15E-4699-8D33-6BF4AD6376BA}" destId="{B6DC859A-5957-4ED4-993C-F5D4F57D4954}" srcOrd="3" destOrd="0" presId="urn:microsoft.com/office/officeart/2008/layout/RadialCluster"/>
    <dgm:cxn modelId="{E3F9AB49-2AC0-4148-9FAD-BFEE03603C55}" type="presParOf" srcId="{B2365B11-B15E-4699-8D33-6BF4AD6376BA}" destId="{1C1CB245-4E52-452B-8694-6C2F0C3E415D}" srcOrd="4" destOrd="0" presId="urn:microsoft.com/office/officeart/2008/layout/RadialCluster"/>
    <dgm:cxn modelId="{823647F5-F6F1-4448-9083-FEA333FFB99E}" type="presParOf" srcId="{B2365B11-B15E-4699-8D33-6BF4AD6376BA}" destId="{32A600C5-363F-45DB-954D-A7C82E7058FA}" srcOrd="5" destOrd="0" presId="urn:microsoft.com/office/officeart/2008/layout/RadialCluster"/>
    <dgm:cxn modelId="{FB99FF9B-95D4-47CE-8A14-469FB8C6772B}" type="presParOf" srcId="{B2365B11-B15E-4699-8D33-6BF4AD6376BA}" destId="{6E0352DE-7EE4-447C-BE2A-3C4A4165B9EF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D321CB-F8EA-46DE-8124-D4D7DAADCB7E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F573316-7EB5-45C0-BA46-85BD16D1681C}">
      <dgm:prSet phldrT="[Текст]"/>
      <dgm:spPr/>
      <dgm:t>
        <a:bodyPr/>
        <a:lstStyle/>
        <a:p>
          <a:r>
            <a:rPr lang="ru-RU" dirty="0" smtClean="0"/>
            <a:t>Знакомство с вошедшими в проект родителями детей с ОВЗ. Обработка анкет. Выявление основных проблем, возникающих в семьях детей с ОВЗ.</a:t>
          </a:r>
        </a:p>
        <a:p>
          <a:r>
            <a:rPr lang="ru-RU" dirty="0" smtClean="0">
              <a:solidFill>
                <a:schemeClr val="tx1"/>
              </a:solidFill>
            </a:rPr>
            <a:t>Расширенный банк данных о семьях, нуждающихся в поддержке, и их запросах. Результаты анкетирования (перечень запросов) 15 новых семей.</a:t>
          </a:r>
        </a:p>
      </dgm:t>
    </dgm:pt>
    <dgm:pt modelId="{5C819004-19AC-440D-BB44-AA22CE0E41D3}" type="parTrans" cxnId="{FABB27BF-5E7F-42E9-9285-3116D2FAE338}">
      <dgm:prSet/>
      <dgm:spPr/>
      <dgm:t>
        <a:bodyPr/>
        <a:lstStyle/>
        <a:p>
          <a:endParaRPr lang="ru-RU"/>
        </a:p>
      </dgm:t>
    </dgm:pt>
    <dgm:pt modelId="{3B0D0A34-4E9E-4623-9795-394F7C2D5B53}" type="sibTrans" cxnId="{FABB27BF-5E7F-42E9-9285-3116D2FAE338}">
      <dgm:prSet/>
      <dgm:spPr/>
      <dgm:t>
        <a:bodyPr/>
        <a:lstStyle/>
        <a:p>
          <a:endParaRPr lang="ru-RU"/>
        </a:p>
      </dgm:t>
    </dgm:pt>
    <dgm:pt modelId="{804330DE-E510-4279-B6EC-6B3467A48D99}">
      <dgm:prSet phldrT="[Текст]"/>
      <dgm:spPr/>
      <dgm:t>
        <a:bodyPr/>
        <a:lstStyle/>
        <a:p>
          <a:r>
            <a:rPr lang="ru-RU" dirty="0" smtClean="0"/>
            <a:t>  Итоговое анкетирование родителей детей с ОВЗ. Обработка анкет.</a:t>
          </a:r>
        </a:p>
        <a:p>
          <a:endParaRPr lang="ru-RU" dirty="0" smtClean="0"/>
        </a:p>
        <a:p>
          <a:r>
            <a:rPr lang="ru-RU" dirty="0" smtClean="0">
              <a:solidFill>
                <a:schemeClr val="tx1"/>
              </a:solidFill>
            </a:rPr>
            <a:t>   Результаты анкетирования (диаграмма удовлетворенности).</a:t>
          </a:r>
        </a:p>
        <a:p>
          <a:endParaRPr lang="ru-RU" dirty="0"/>
        </a:p>
      </dgm:t>
    </dgm:pt>
    <dgm:pt modelId="{2CA0FE29-BF9B-486C-B6EA-0DF6878CF093}" type="parTrans" cxnId="{E649E034-9CB9-4FE4-AC21-F6476CF41DC4}">
      <dgm:prSet/>
      <dgm:spPr/>
      <dgm:t>
        <a:bodyPr/>
        <a:lstStyle/>
        <a:p>
          <a:endParaRPr lang="ru-RU"/>
        </a:p>
      </dgm:t>
    </dgm:pt>
    <dgm:pt modelId="{89916663-35BC-4A13-9118-24DE1D564FB3}" type="sibTrans" cxnId="{E649E034-9CB9-4FE4-AC21-F6476CF41DC4}">
      <dgm:prSet/>
      <dgm:spPr/>
      <dgm:t>
        <a:bodyPr/>
        <a:lstStyle/>
        <a:p>
          <a:endParaRPr lang="ru-RU"/>
        </a:p>
      </dgm:t>
    </dgm:pt>
    <dgm:pt modelId="{AFE6F3E7-66C9-4C60-9BD6-E67440D87BDA}">
      <dgm:prSet phldrT="[Текст]"/>
      <dgm:spPr/>
      <dgm:t>
        <a:bodyPr/>
        <a:lstStyle/>
        <a:p>
          <a:r>
            <a:rPr lang="ru-RU" dirty="0" smtClean="0"/>
            <a:t>Проведение мониторинга качества оказанных услуг.</a:t>
          </a:r>
        </a:p>
        <a:p>
          <a:endParaRPr lang="ru-RU" dirty="0" smtClean="0"/>
        </a:p>
        <a:p>
          <a:r>
            <a:rPr lang="ru-RU" dirty="0" smtClean="0">
              <a:solidFill>
                <a:schemeClr val="tx1"/>
              </a:solidFill>
            </a:rPr>
            <a:t>Результаты мониторинга (качество проведенных мероприятий). </a:t>
          </a:r>
        </a:p>
        <a:p>
          <a:endParaRPr lang="ru-RU" dirty="0"/>
        </a:p>
      </dgm:t>
    </dgm:pt>
    <dgm:pt modelId="{599B89C0-BA25-40F3-9F26-B1CA94810CFF}" type="parTrans" cxnId="{0E555F0B-C7E1-4D72-8D75-5E372352C1D0}">
      <dgm:prSet/>
      <dgm:spPr/>
      <dgm:t>
        <a:bodyPr/>
        <a:lstStyle/>
        <a:p>
          <a:endParaRPr lang="ru-RU"/>
        </a:p>
      </dgm:t>
    </dgm:pt>
    <dgm:pt modelId="{2B4E2BFB-D5A5-4838-897F-1CF2CC17E716}" type="sibTrans" cxnId="{0E555F0B-C7E1-4D72-8D75-5E372352C1D0}">
      <dgm:prSet/>
      <dgm:spPr/>
      <dgm:t>
        <a:bodyPr/>
        <a:lstStyle/>
        <a:p>
          <a:endParaRPr lang="ru-RU"/>
        </a:p>
      </dgm:t>
    </dgm:pt>
    <dgm:pt modelId="{E1D5AFEF-3ACB-4EBC-AA0D-5D256F7180C3}" type="pres">
      <dgm:prSet presAssocID="{BAD321CB-F8EA-46DE-8124-D4D7DAADCB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1E8276-6E2A-4FFA-A6B2-DE427B4D22F4}" type="pres">
      <dgm:prSet presAssocID="{3F573316-7EB5-45C0-BA46-85BD16D1681C}" presName="comp" presStyleCnt="0"/>
      <dgm:spPr/>
    </dgm:pt>
    <dgm:pt modelId="{62D2B26C-0C4D-473B-98CC-278393C967E7}" type="pres">
      <dgm:prSet presAssocID="{3F573316-7EB5-45C0-BA46-85BD16D1681C}" presName="box" presStyleLbl="node1" presStyleIdx="0" presStyleCnt="3"/>
      <dgm:spPr/>
      <dgm:t>
        <a:bodyPr/>
        <a:lstStyle/>
        <a:p>
          <a:endParaRPr lang="ru-RU"/>
        </a:p>
      </dgm:t>
    </dgm:pt>
    <dgm:pt modelId="{1C7DC495-2474-4EDA-AB0C-CFC4EF6BD767}" type="pres">
      <dgm:prSet presAssocID="{3F573316-7EB5-45C0-BA46-85BD16D1681C}" presName="img" presStyleLbl="fgImgPlace1" presStyleIdx="0" presStyleCnt="3" custScaleX="109882" custScaleY="113406" custLinFactNeighborX="-4274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CC59BA6E-9E32-49CD-B96D-A5FD2ABC070A}" type="pres">
      <dgm:prSet presAssocID="{3F573316-7EB5-45C0-BA46-85BD16D1681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4632D-29FD-4233-AEE3-BCCA73A89160}" type="pres">
      <dgm:prSet presAssocID="{3B0D0A34-4E9E-4623-9795-394F7C2D5B53}" presName="spacer" presStyleCnt="0"/>
      <dgm:spPr/>
    </dgm:pt>
    <dgm:pt modelId="{4CBD3E5A-AB72-4128-B6E3-D33266D062C7}" type="pres">
      <dgm:prSet presAssocID="{804330DE-E510-4279-B6EC-6B3467A48D99}" presName="comp" presStyleCnt="0"/>
      <dgm:spPr/>
    </dgm:pt>
    <dgm:pt modelId="{310C2CC9-9C5C-4ACD-BA41-78A4384B7B26}" type="pres">
      <dgm:prSet presAssocID="{804330DE-E510-4279-B6EC-6B3467A48D99}" presName="box" presStyleLbl="node1" presStyleIdx="1" presStyleCnt="3"/>
      <dgm:spPr/>
      <dgm:t>
        <a:bodyPr/>
        <a:lstStyle/>
        <a:p>
          <a:endParaRPr lang="ru-RU"/>
        </a:p>
      </dgm:t>
    </dgm:pt>
    <dgm:pt modelId="{17F9553F-0C9A-4695-A62C-97B77B6C807F}" type="pres">
      <dgm:prSet presAssocID="{804330DE-E510-4279-B6EC-6B3467A48D99}" presName="img" presStyleLbl="fgImgPlace1" presStyleIdx="1" presStyleCnt="3" custScaleX="113675" custScaleY="108695" custLinFactNeighborX="-9215" custLinFactNeighborY="725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764" t="-58232" r="-2764" b="-35144"/>
          </a:stretch>
        </a:blipFill>
      </dgm:spPr>
      <dgm:t>
        <a:bodyPr/>
        <a:lstStyle/>
        <a:p>
          <a:endParaRPr lang="ru-RU"/>
        </a:p>
      </dgm:t>
    </dgm:pt>
    <dgm:pt modelId="{B989AC20-10C3-4F96-BD00-BE0FE0905367}" type="pres">
      <dgm:prSet presAssocID="{804330DE-E510-4279-B6EC-6B3467A48D9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724FA-F7A5-4BC9-8345-D67B341C86D2}" type="pres">
      <dgm:prSet presAssocID="{89916663-35BC-4A13-9118-24DE1D564FB3}" presName="spacer" presStyleCnt="0"/>
      <dgm:spPr/>
    </dgm:pt>
    <dgm:pt modelId="{CDB24C83-558A-4C2B-8200-4C0EBADF6AAD}" type="pres">
      <dgm:prSet presAssocID="{AFE6F3E7-66C9-4C60-9BD6-E67440D87BDA}" presName="comp" presStyleCnt="0"/>
      <dgm:spPr/>
    </dgm:pt>
    <dgm:pt modelId="{27E571E1-50E8-4BC0-B864-5FD316BECD5C}" type="pres">
      <dgm:prSet presAssocID="{AFE6F3E7-66C9-4C60-9BD6-E67440D87BDA}" presName="box" presStyleLbl="node1" presStyleIdx="2" presStyleCnt="3"/>
      <dgm:spPr/>
      <dgm:t>
        <a:bodyPr/>
        <a:lstStyle/>
        <a:p>
          <a:endParaRPr lang="ru-RU"/>
        </a:p>
      </dgm:t>
    </dgm:pt>
    <dgm:pt modelId="{A728DB54-910D-474F-AD52-AB546BBD3A1C}" type="pres">
      <dgm:prSet presAssocID="{AFE6F3E7-66C9-4C60-9BD6-E67440D87BDA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9E8A61CF-ED38-4DEA-BA03-20EA3A86CB90}" type="pres">
      <dgm:prSet presAssocID="{AFE6F3E7-66C9-4C60-9BD6-E67440D87BD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FC7F4-86B7-4BBB-997C-71675322F565}" type="presOf" srcId="{804330DE-E510-4279-B6EC-6B3467A48D99}" destId="{B989AC20-10C3-4F96-BD00-BE0FE0905367}" srcOrd="1" destOrd="0" presId="urn:microsoft.com/office/officeart/2005/8/layout/vList4"/>
    <dgm:cxn modelId="{0E555F0B-C7E1-4D72-8D75-5E372352C1D0}" srcId="{BAD321CB-F8EA-46DE-8124-D4D7DAADCB7E}" destId="{AFE6F3E7-66C9-4C60-9BD6-E67440D87BDA}" srcOrd="2" destOrd="0" parTransId="{599B89C0-BA25-40F3-9F26-B1CA94810CFF}" sibTransId="{2B4E2BFB-D5A5-4838-897F-1CF2CC17E716}"/>
    <dgm:cxn modelId="{F05F9F3E-3921-4476-9935-21048C367A0A}" type="presOf" srcId="{804330DE-E510-4279-B6EC-6B3467A48D99}" destId="{310C2CC9-9C5C-4ACD-BA41-78A4384B7B26}" srcOrd="0" destOrd="0" presId="urn:microsoft.com/office/officeart/2005/8/layout/vList4"/>
    <dgm:cxn modelId="{FABB27BF-5E7F-42E9-9285-3116D2FAE338}" srcId="{BAD321CB-F8EA-46DE-8124-D4D7DAADCB7E}" destId="{3F573316-7EB5-45C0-BA46-85BD16D1681C}" srcOrd="0" destOrd="0" parTransId="{5C819004-19AC-440D-BB44-AA22CE0E41D3}" sibTransId="{3B0D0A34-4E9E-4623-9795-394F7C2D5B53}"/>
    <dgm:cxn modelId="{0A7167F6-A550-4A82-935F-1E5687E0913D}" type="presOf" srcId="{BAD321CB-F8EA-46DE-8124-D4D7DAADCB7E}" destId="{E1D5AFEF-3ACB-4EBC-AA0D-5D256F7180C3}" srcOrd="0" destOrd="0" presId="urn:microsoft.com/office/officeart/2005/8/layout/vList4"/>
    <dgm:cxn modelId="{7F13D30C-2A09-45A7-B047-D0246BC1B24B}" type="presOf" srcId="{AFE6F3E7-66C9-4C60-9BD6-E67440D87BDA}" destId="{27E571E1-50E8-4BC0-B864-5FD316BECD5C}" srcOrd="0" destOrd="0" presId="urn:microsoft.com/office/officeart/2005/8/layout/vList4"/>
    <dgm:cxn modelId="{E649E034-9CB9-4FE4-AC21-F6476CF41DC4}" srcId="{BAD321CB-F8EA-46DE-8124-D4D7DAADCB7E}" destId="{804330DE-E510-4279-B6EC-6B3467A48D99}" srcOrd="1" destOrd="0" parTransId="{2CA0FE29-BF9B-486C-B6EA-0DF6878CF093}" sibTransId="{89916663-35BC-4A13-9118-24DE1D564FB3}"/>
    <dgm:cxn modelId="{A7457D90-AA96-43F2-8958-2BBE3C2D1216}" type="presOf" srcId="{3F573316-7EB5-45C0-BA46-85BD16D1681C}" destId="{CC59BA6E-9E32-49CD-B96D-A5FD2ABC070A}" srcOrd="1" destOrd="0" presId="urn:microsoft.com/office/officeart/2005/8/layout/vList4"/>
    <dgm:cxn modelId="{FAFC4D6E-DE0F-4416-93B3-7FD2D037E6AB}" type="presOf" srcId="{AFE6F3E7-66C9-4C60-9BD6-E67440D87BDA}" destId="{9E8A61CF-ED38-4DEA-BA03-20EA3A86CB90}" srcOrd="1" destOrd="0" presId="urn:microsoft.com/office/officeart/2005/8/layout/vList4"/>
    <dgm:cxn modelId="{F677742E-F048-4E78-B9FB-4FA91E67FF94}" type="presOf" srcId="{3F573316-7EB5-45C0-BA46-85BD16D1681C}" destId="{62D2B26C-0C4D-473B-98CC-278393C967E7}" srcOrd="0" destOrd="0" presId="urn:microsoft.com/office/officeart/2005/8/layout/vList4"/>
    <dgm:cxn modelId="{A8D3986F-E59B-447C-8CE2-25F3E33D1E19}" type="presParOf" srcId="{E1D5AFEF-3ACB-4EBC-AA0D-5D256F7180C3}" destId="{421E8276-6E2A-4FFA-A6B2-DE427B4D22F4}" srcOrd="0" destOrd="0" presId="urn:microsoft.com/office/officeart/2005/8/layout/vList4"/>
    <dgm:cxn modelId="{183770F9-87DE-4821-97CE-F17BAA05BA82}" type="presParOf" srcId="{421E8276-6E2A-4FFA-A6B2-DE427B4D22F4}" destId="{62D2B26C-0C4D-473B-98CC-278393C967E7}" srcOrd="0" destOrd="0" presId="urn:microsoft.com/office/officeart/2005/8/layout/vList4"/>
    <dgm:cxn modelId="{C491A53F-1054-4E6E-B7B3-15A0FBEF453A}" type="presParOf" srcId="{421E8276-6E2A-4FFA-A6B2-DE427B4D22F4}" destId="{1C7DC495-2474-4EDA-AB0C-CFC4EF6BD767}" srcOrd="1" destOrd="0" presId="urn:microsoft.com/office/officeart/2005/8/layout/vList4"/>
    <dgm:cxn modelId="{CDA23609-BBEB-4808-86B6-176B201C1EEE}" type="presParOf" srcId="{421E8276-6E2A-4FFA-A6B2-DE427B4D22F4}" destId="{CC59BA6E-9E32-49CD-B96D-A5FD2ABC070A}" srcOrd="2" destOrd="0" presId="urn:microsoft.com/office/officeart/2005/8/layout/vList4"/>
    <dgm:cxn modelId="{913FA6E0-A356-4D9D-B3C6-5113C38FD826}" type="presParOf" srcId="{E1D5AFEF-3ACB-4EBC-AA0D-5D256F7180C3}" destId="{3BE4632D-29FD-4233-AEE3-BCCA73A89160}" srcOrd="1" destOrd="0" presId="urn:microsoft.com/office/officeart/2005/8/layout/vList4"/>
    <dgm:cxn modelId="{400E6F7E-9DA3-4CF6-826A-85ED79DC14CE}" type="presParOf" srcId="{E1D5AFEF-3ACB-4EBC-AA0D-5D256F7180C3}" destId="{4CBD3E5A-AB72-4128-B6E3-D33266D062C7}" srcOrd="2" destOrd="0" presId="urn:microsoft.com/office/officeart/2005/8/layout/vList4"/>
    <dgm:cxn modelId="{1386F4C7-4A06-450E-9FF1-27CD8C49BF3C}" type="presParOf" srcId="{4CBD3E5A-AB72-4128-B6E3-D33266D062C7}" destId="{310C2CC9-9C5C-4ACD-BA41-78A4384B7B26}" srcOrd="0" destOrd="0" presId="urn:microsoft.com/office/officeart/2005/8/layout/vList4"/>
    <dgm:cxn modelId="{AE4FDEA8-CFAD-459C-95D9-CC9F954CE2DA}" type="presParOf" srcId="{4CBD3E5A-AB72-4128-B6E3-D33266D062C7}" destId="{17F9553F-0C9A-4695-A62C-97B77B6C807F}" srcOrd="1" destOrd="0" presId="urn:microsoft.com/office/officeart/2005/8/layout/vList4"/>
    <dgm:cxn modelId="{96731DF8-0286-4FD9-A725-BFDCE2D70C9B}" type="presParOf" srcId="{4CBD3E5A-AB72-4128-B6E3-D33266D062C7}" destId="{B989AC20-10C3-4F96-BD00-BE0FE0905367}" srcOrd="2" destOrd="0" presId="urn:microsoft.com/office/officeart/2005/8/layout/vList4"/>
    <dgm:cxn modelId="{A8A41A83-7173-4668-8878-A583885B3B08}" type="presParOf" srcId="{E1D5AFEF-3ACB-4EBC-AA0D-5D256F7180C3}" destId="{7B2724FA-F7A5-4BC9-8345-D67B341C86D2}" srcOrd="3" destOrd="0" presId="urn:microsoft.com/office/officeart/2005/8/layout/vList4"/>
    <dgm:cxn modelId="{EDA7E7B4-236C-45AF-B9F2-4E7154EE9B10}" type="presParOf" srcId="{E1D5AFEF-3ACB-4EBC-AA0D-5D256F7180C3}" destId="{CDB24C83-558A-4C2B-8200-4C0EBADF6AAD}" srcOrd="4" destOrd="0" presId="urn:microsoft.com/office/officeart/2005/8/layout/vList4"/>
    <dgm:cxn modelId="{DDAA24FF-87F5-47AE-B668-E5334F8A91CB}" type="presParOf" srcId="{CDB24C83-558A-4C2B-8200-4C0EBADF6AAD}" destId="{27E571E1-50E8-4BC0-B864-5FD316BECD5C}" srcOrd="0" destOrd="0" presId="urn:microsoft.com/office/officeart/2005/8/layout/vList4"/>
    <dgm:cxn modelId="{5E8A6572-5C4F-47CC-A21C-7F87BC45D569}" type="presParOf" srcId="{CDB24C83-558A-4C2B-8200-4C0EBADF6AAD}" destId="{A728DB54-910D-474F-AD52-AB546BBD3A1C}" srcOrd="1" destOrd="0" presId="urn:microsoft.com/office/officeart/2005/8/layout/vList4"/>
    <dgm:cxn modelId="{7B8417A1-B106-49A1-BF82-C1F583861F70}" type="presParOf" srcId="{CDB24C83-558A-4C2B-8200-4C0EBADF6AAD}" destId="{9E8A61CF-ED38-4DEA-BA03-20EA3A86CB9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D321CB-F8EA-46DE-8124-D4D7DAADCB7E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F573316-7EB5-45C0-BA46-85BD16D1681C}">
      <dgm:prSet phldrT="[Текст]"/>
      <dgm:spPr/>
      <dgm:t>
        <a:bodyPr/>
        <a:lstStyle/>
        <a:p>
          <a:r>
            <a:rPr lang="ru-RU" dirty="0" smtClean="0"/>
            <a:t>Корректировка комплексной модели взаимодействия с семьями детей с ОВЗ, алгоритма деятельности педагога-психолога, учителей-логопедов, учителей начальных классов и других специалистов с родителями детей с ОВЗ, в рамках РЦ в соответствии с результатами анкетирования (во время ДО).</a:t>
          </a:r>
        </a:p>
        <a:p>
          <a:r>
            <a:rPr lang="ru-RU" dirty="0" smtClean="0">
              <a:solidFill>
                <a:schemeClr val="tx1"/>
              </a:solidFill>
            </a:rPr>
            <a:t>Структура алгоритма деятельности, планы работы специалистов. Уточнение параметров модели. </a:t>
          </a:r>
        </a:p>
        <a:p>
          <a:endParaRPr lang="ru-RU" dirty="0" smtClean="0">
            <a:solidFill>
              <a:schemeClr val="tx1"/>
            </a:solidFill>
          </a:endParaRPr>
        </a:p>
      </dgm:t>
    </dgm:pt>
    <dgm:pt modelId="{5C819004-19AC-440D-BB44-AA22CE0E41D3}" type="parTrans" cxnId="{FABB27BF-5E7F-42E9-9285-3116D2FAE338}">
      <dgm:prSet/>
      <dgm:spPr/>
      <dgm:t>
        <a:bodyPr/>
        <a:lstStyle/>
        <a:p>
          <a:endParaRPr lang="ru-RU"/>
        </a:p>
      </dgm:t>
    </dgm:pt>
    <dgm:pt modelId="{3B0D0A34-4E9E-4623-9795-394F7C2D5B53}" type="sibTrans" cxnId="{FABB27BF-5E7F-42E9-9285-3116D2FAE338}">
      <dgm:prSet/>
      <dgm:spPr/>
      <dgm:t>
        <a:bodyPr/>
        <a:lstStyle/>
        <a:p>
          <a:endParaRPr lang="ru-RU"/>
        </a:p>
      </dgm:t>
    </dgm:pt>
    <dgm:pt modelId="{E1D5AFEF-3ACB-4EBC-AA0D-5D256F7180C3}" type="pres">
      <dgm:prSet presAssocID="{BAD321CB-F8EA-46DE-8124-D4D7DAADCB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1E8276-6E2A-4FFA-A6B2-DE427B4D22F4}" type="pres">
      <dgm:prSet presAssocID="{3F573316-7EB5-45C0-BA46-85BD16D1681C}" presName="comp" presStyleCnt="0"/>
      <dgm:spPr/>
    </dgm:pt>
    <dgm:pt modelId="{62D2B26C-0C4D-473B-98CC-278393C967E7}" type="pres">
      <dgm:prSet presAssocID="{3F573316-7EB5-45C0-BA46-85BD16D1681C}" presName="box" presStyleLbl="node1" presStyleIdx="0" presStyleCnt="1"/>
      <dgm:spPr/>
      <dgm:t>
        <a:bodyPr/>
        <a:lstStyle/>
        <a:p>
          <a:endParaRPr lang="ru-RU"/>
        </a:p>
      </dgm:t>
    </dgm:pt>
    <dgm:pt modelId="{1C7DC495-2474-4EDA-AB0C-CFC4EF6BD767}" type="pres">
      <dgm:prSet presAssocID="{3F573316-7EB5-45C0-BA46-85BD16D1681C}" presName="img" presStyleLbl="fgImgPlace1" presStyleIdx="0" presStyleCnt="1" custScaleX="133422" custScaleY="95290" custLinFactNeighborX="-27748" custLinFactNeighborY="-362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9000"/>
          </a:stretch>
        </a:blipFill>
      </dgm:spPr>
      <dgm:t>
        <a:bodyPr/>
        <a:lstStyle/>
        <a:p>
          <a:endParaRPr lang="ru-RU"/>
        </a:p>
      </dgm:t>
    </dgm:pt>
    <dgm:pt modelId="{CC59BA6E-9E32-49CD-B96D-A5FD2ABC070A}" type="pres">
      <dgm:prSet presAssocID="{3F573316-7EB5-45C0-BA46-85BD16D1681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A80A4-D521-42DB-B83A-9A1B39349C76}" type="presOf" srcId="{3F573316-7EB5-45C0-BA46-85BD16D1681C}" destId="{62D2B26C-0C4D-473B-98CC-278393C967E7}" srcOrd="0" destOrd="0" presId="urn:microsoft.com/office/officeart/2005/8/layout/vList4"/>
    <dgm:cxn modelId="{B0E5DD96-88B3-4234-B78C-B1B98F1DB872}" type="presOf" srcId="{BAD321CB-F8EA-46DE-8124-D4D7DAADCB7E}" destId="{E1D5AFEF-3ACB-4EBC-AA0D-5D256F7180C3}" srcOrd="0" destOrd="0" presId="urn:microsoft.com/office/officeart/2005/8/layout/vList4"/>
    <dgm:cxn modelId="{B1F41AE4-3A92-443F-B2F9-64F67B48D844}" type="presOf" srcId="{3F573316-7EB5-45C0-BA46-85BD16D1681C}" destId="{CC59BA6E-9E32-49CD-B96D-A5FD2ABC070A}" srcOrd="1" destOrd="0" presId="urn:microsoft.com/office/officeart/2005/8/layout/vList4"/>
    <dgm:cxn modelId="{FABB27BF-5E7F-42E9-9285-3116D2FAE338}" srcId="{BAD321CB-F8EA-46DE-8124-D4D7DAADCB7E}" destId="{3F573316-7EB5-45C0-BA46-85BD16D1681C}" srcOrd="0" destOrd="0" parTransId="{5C819004-19AC-440D-BB44-AA22CE0E41D3}" sibTransId="{3B0D0A34-4E9E-4623-9795-394F7C2D5B53}"/>
    <dgm:cxn modelId="{3EDEF011-DEC1-44CF-9E08-9270F7C11A92}" type="presParOf" srcId="{E1D5AFEF-3ACB-4EBC-AA0D-5D256F7180C3}" destId="{421E8276-6E2A-4FFA-A6B2-DE427B4D22F4}" srcOrd="0" destOrd="0" presId="urn:microsoft.com/office/officeart/2005/8/layout/vList4"/>
    <dgm:cxn modelId="{9CF1AAA6-CCF0-4A93-884C-2FFEDB6121B9}" type="presParOf" srcId="{421E8276-6E2A-4FFA-A6B2-DE427B4D22F4}" destId="{62D2B26C-0C4D-473B-98CC-278393C967E7}" srcOrd="0" destOrd="0" presId="urn:microsoft.com/office/officeart/2005/8/layout/vList4"/>
    <dgm:cxn modelId="{3D1635EC-02D2-4804-BC1D-04F186C252FA}" type="presParOf" srcId="{421E8276-6E2A-4FFA-A6B2-DE427B4D22F4}" destId="{1C7DC495-2474-4EDA-AB0C-CFC4EF6BD767}" srcOrd="1" destOrd="0" presId="urn:microsoft.com/office/officeart/2005/8/layout/vList4"/>
    <dgm:cxn modelId="{B9F93174-3F5B-4CC5-B56F-FC2779A52903}" type="presParOf" srcId="{421E8276-6E2A-4FFA-A6B2-DE427B4D22F4}" destId="{CC59BA6E-9E32-49CD-B96D-A5FD2ABC07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D321CB-F8EA-46DE-8124-D4D7DAADCB7E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F573316-7EB5-45C0-BA46-85BD16D1681C}">
      <dgm:prSet phldrT="[Текст]"/>
      <dgm:spPr/>
      <dgm:t>
        <a:bodyPr/>
        <a:lstStyle/>
        <a:p>
          <a:r>
            <a:rPr lang="ru-RU" dirty="0" smtClean="0"/>
            <a:t>Создание банка образовательных программ, методических разработок, дидактических материалов, запись </a:t>
          </a:r>
          <a:r>
            <a:rPr lang="ru-RU" dirty="0" err="1" smtClean="0"/>
            <a:t>вебинара</a:t>
          </a:r>
          <a:r>
            <a:rPr lang="ru-RU" dirty="0" smtClean="0"/>
            <a:t> для родителей.</a:t>
          </a:r>
        </a:p>
        <a:p>
          <a:r>
            <a:rPr lang="ru-RU" dirty="0" smtClean="0">
              <a:solidFill>
                <a:schemeClr val="tx1"/>
              </a:solidFill>
            </a:rPr>
            <a:t>Наполнение раздела «Инновационная деятельность» на сайте школы-интерната новыми разработками, добавление записи </a:t>
          </a:r>
          <a:r>
            <a:rPr lang="ru-RU" dirty="0" err="1" smtClean="0">
              <a:solidFill>
                <a:schemeClr val="tx1"/>
              </a:solidFill>
            </a:rPr>
            <a:t>вебинара</a:t>
          </a:r>
          <a:r>
            <a:rPr lang="ru-RU" dirty="0" smtClean="0">
              <a:solidFill>
                <a:schemeClr val="tx1"/>
              </a:solidFill>
            </a:rPr>
            <a:t> для родителей  </a:t>
          </a:r>
          <a:r>
            <a:rPr lang="en-US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http://schoolinternat1.ru/innovatsionnaya-deyatelnost/vebinary-dlya-roditeley-detey-s-ovz/</a:t>
          </a:r>
          <a:r>
            <a:rPr lang="ru-RU" dirty="0" smtClean="0">
              <a:solidFill>
                <a:schemeClr val="tx1"/>
              </a:solidFill>
            </a:rPr>
            <a:t> </a:t>
          </a:r>
        </a:p>
      </dgm:t>
    </dgm:pt>
    <dgm:pt modelId="{5C819004-19AC-440D-BB44-AA22CE0E41D3}" type="parTrans" cxnId="{FABB27BF-5E7F-42E9-9285-3116D2FAE338}">
      <dgm:prSet/>
      <dgm:spPr/>
      <dgm:t>
        <a:bodyPr/>
        <a:lstStyle/>
        <a:p>
          <a:endParaRPr lang="ru-RU"/>
        </a:p>
      </dgm:t>
    </dgm:pt>
    <dgm:pt modelId="{3B0D0A34-4E9E-4623-9795-394F7C2D5B53}" type="sibTrans" cxnId="{FABB27BF-5E7F-42E9-9285-3116D2FAE338}">
      <dgm:prSet/>
      <dgm:spPr/>
      <dgm:t>
        <a:bodyPr/>
        <a:lstStyle/>
        <a:p>
          <a:endParaRPr lang="ru-RU"/>
        </a:p>
      </dgm:t>
    </dgm:pt>
    <dgm:pt modelId="{804330DE-E510-4279-B6EC-6B3467A48D99}">
      <dgm:prSet phldrT="[Текст]"/>
      <dgm:spPr/>
      <dgm:t>
        <a:bodyPr/>
        <a:lstStyle/>
        <a:p>
          <a:r>
            <a:rPr lang="ru-RU" dirty="0" smtClean="0"/>
            <a:t>  Проведение методических объединений / совещаний инновационной  группы по вопросу реализации проекта.</a:t>
          </a:r>
        </a:p>
        <a:p>
          <a:r>
            <a:rPr lang="ru-RU" dirty="0" smtClean="0">
              <a:solidFill>
                <a:schemeClr val="tx1"/>
              </a:solidFill>
            </a:rPr>
            <a:t>   Отчеты о работе специалистов.</a:t>
          </a:r>
          <a:endParaRPr lang="ru-RU" dirty="0"/>
        </a:p>
      </dgm:t>
    </dgm:pt>
    <dgm:pt modelId="{2CA0FE29-BF9B-486C-B6EA-0DF6878CF093}" type="parTrans" cxnId="{E649E034-9CB9-4FE4-AC21-F6476CF41DC4}">
      <dgm:prSet/>
      <dgm:spPr/>
      <dgm:t>
        <a:bodyPr/>
        <a:lstStyle/>
        <a:p>
          <a:endParaRPr lang="ru-RU"/>
        </a:p>
      </dgm:t>
    </dgm:pt>
    <dgm:pt modelId="{89916663-35BC-4A13-9118-24DE1D564FB3}" type="sibTrans" cxnId="{E649E034-9CB9-4FE4-AC21-F6476CF41DC4}">
      <dgm:prSet/>
      <dgm:spPr/>
      <dgm:t>
        <a:bodyPr/>
        <a:lstStyle/>
        <a:p>
          <a:endParaRPr lang="ru-RU"/>
        </a:p>
      </dgm:t>
    </dgm:pt>
    <dgm:pt modelId="{E1D5AFEF-3ACB-4EBC-AA0D-5D256F7180C3}" type="pres">
      <dgm:prSet presAssocID="{BAD321CB-F8EA-46DE-8124-D4D7DAADCB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1E8276-6E2A-4FFA-A6B2-DE427B4D22F4}" type="pres">
      <dgm:prSet presAssocID="{3F573316-7EB5-45C0-BA46-85BD16D1681C}" presName="comp" presStyleCnt="0"/>
      <dgm:spPr/>
    </dgm:pt>
    <dgm:pt modelId="{62D2B26C-0C4D-473B-98CC-278393C967E7}" type="pres">
      <dgm:prSet presAssocID="{3F573316-7EB5-45C0-BA46-85BD16D1681C}" presName="box" presStyleLbl="node1" presStyleIdx="0" presStyleCnt="2"/>
      <dgm:spPr/>
      <dgm:t>
        <a:bodyPr/>
        <a:lstStyle/>
        <a:p>
          <a:endParaRPr lang="ru-RU"/>
        </a:p>
      </dgm:t>
    </dgm:pt>
    <dgm:pt modelId="{1C7DC495-2474-4EDA-AB0C-CFC4EF6BD767}" type="pres">
      <dgm:prSet presAssocID="{3F573316-7EB5-45C0-BA46-85BD16D1681C}" presName="img" presStyleLbl="fgImgPlace1" presStyleIdx="0" presStyleCnt="2" custScaleX="109882" custScaleY="113406" custLinFactNeighborX="-4274" custLinFactNeighborY="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27" t="-10042" r="-12308" b="-3503"/>
          </a:stretch>
        </a:blipFill>
      </dgm:spPr>
    </dgm:pt>
    <dgm:pt modelId="{CC59BA6E-9E32-49CD-B96D-A5FD2ABC070A}" type="pres">
      <dgm:prSet presAssocID="{3F573316-7EB5-45C0-BA46-85BD16D1681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4632D-29FD-4233-AEE3-BCCA73A89160}" type="pres">
      <dgm:prSet presAssocID="{3B0D0A34-4E9E-4623-9795-394F7C2D5B53}" presName="spacer" presStyleCnt="0"/>
      <dgm:spPr/>
    </dgm:pt>
    <dgm:pt modelId="{4CBD3E5A-AB72-4128-B6E3-D33266D062C7}" type="pres">
      <dgm:prSet presAssocID="{804330DE-E510-4279-B6EC-6B3467A48D99}" presName="comp" presStyleCnt="0"/>
      <dgm:spPr/>
    </dgm:pt>
    <dgm:pt modelId="{310C2CC9-9C5C-4ACD-BA41-78A4384B7B26}" type="pres">
      <dgm:prSet presAssocID="{804330DE-E510-4279-B6EC-6B3467A48D99}" presName="box" presStyleLbl="node1" presStyleIdx="1" presStyleCnt="2"/>
      <dgm:spPr/>
      <dgm:t>
        <a:bodyPr/>
        <a:lstStyle/>
        <a:p>
          <a:endParaRPr lang="ru-RU"/>
        </a:p>
      </dgm:t>
    </dgm:pt>
    <dgm:pt modelId="{17F9553F-0C9A-4695-A62C-97B77B6C807F}" type="pres">
      <dgm:prSet presAssocID="{804330DE-E510-4279-B6EC-6B3467A48D99}" presName="img" presStyleLbl="fgImgPlace1" presStyleIdx="1" presStyleCnt="2" custScaleX="113675" custScaleY="108695" custLinFactNeighborX="-7201" custLinFactNeighborY="-1052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56" t="-2021" r="-85144" b="2021"/>
          </a:stretch>
        </a:blipFill>
      </dgm:spPr>
    </dgm:pt>
    <dgm:pt modelId="{B989AC20-10C3-4F96-BD00-BE0FE0905367}" type="pres">
      <dgm:prSet presAssocID="{804330DE-E510-4279-B6EC-6B3467A48D9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BCAA63-F8E3-405A-ABC7-6959EC583145}" type="presOf" srcId="{804330DE-E510-4279-B6EC-6B3467A48D99}" destId="{B989AC20-10C3-4F96-BD00-BE0FE0905367}" srcOrd="1" destOrd="0" presId="urn:microsoft.com/office/officeart/2005/8/layout/vList4"/>
    <dgm:cxn modelId="{FABB27BF-5E7F-42E9-9285-3116D2FAE338}" srcId="{BAD321CB-F8EA-46DE-8124-D4D7DAADCB7E}" destId="{3F573316-7EB5-45C0-BA46-85BD16D1681C}" srcOrd="0" destOrd="0" parTransId="{5C819004-19AC-440D-BB44-AA22CE0E41D3}" sibTransId="{3B0D0A34-4E9E-4623-9795-394F7C2D5B53}"/>
    <dgm:cxn modelId="{04443F58-C5C0-4796-8E63-CC2801A10146}" type="presOf" srcId="{3F573316-7EB5-45C0-BA46-85BD16D1681C}" destId="{CC59BA6E-9E32-49CD-B96D-A5FD2ABC070A}" srcOrd="1" destOrd="0" presId="urn:microsoft.com/office/officeart/2005/8/layout/vList4"/>
    <dgm:cxn modelId="{B0019078-FD07-445A-82C0-608678CB9543}" type="presOf" srcId="{3F573316-7EB5-45C0-BA46-85BD16D1681C}" destId="{62D2B26C-0C4D-473B-98CC-278393C967E7}" srcOrd="0" destOrd="0" presId="urn:microsoft.com/office/officeart/2005/8/layout/vList4"/>
    <dgm:cxn modelId="{E649E034-9CB9-4FE4-AC21-F6476CF41DC4}" srcId="{BAD321CB-F8EA-46DE-8124-D4D7DAADCB7E}" destId="{804330DE-E510-4279-B6EC-6B3467A48D99}" srcOrd="1" destOrd="0" parTransId="{2CA0FE29-BF9B-486C-B6EA-0DF6878CF093}" sibTransId="{89916663-35BC-4A13-9118-24DE1D564FB3}"/>
    <dgm:cxn modelId="{BE2130A0-E637-4713-9B34-8ED9062E69D4}" type="presOf" srcId="{BAD321CB-F8EA-46DE-8124-D4D7DAADCB7E}" destId="{E1D5AFEF-3ACB-4EBC-AA0D-5D256F7180C3}" srcOrd="0" destOrd="0" presId="urn:microsoft.com/office/officeart/2005/8/layout/vList4"/>
    <dgm:cxn modelId="{EC5F1B15-33D3-4BF3-B370-842D35E8A96F}" type="presOf" srcId="{804330DE-E510-4279-B6EC-6B3467A48D99}" destId="{310C2CC9-9C5C-4ACD-BA41-78A4384B7B26}" srcOrd="0" destOrd="0" presId="urn:microsoft.com/office/officeart/2005/8/layout/vList4"/>
    <dgm:cxn modelId="{C48EC65C-104E-49B0-991F-A56711C69F05}" type="presParOf" srcId="{E1D5AFEF-3ACB-4EBC-AA0D-5D256F7180C3}" destId="{421E8276-6E2A-4FFA-A6B2-DE427B4D22F4}" srcOrd="0" destOrd="0" presId="urn:microsoft.com/office/officeart/2005/8/layout/vList4"/>
    <dgm:cxn modelId="{02285770-02E6-4525-9B32-6DA547D51C36}" type="presParOf" srcId="{421E8276-6E2A-4FFA-A6B2-DE427B4D22F4}" destId="{62D2B26C-0C4D-473B-98CC-278393C967E7}" srcOrd="0" destOrd="0" presId="urn:microsoft.com/office/officeart/2005/8/layout/vList4"/>
    <dgm:cxn modelId="{132C23DD-0074-4802-82A0-016E06A32DD5}" type="presParOf" srcId="{421E8276-6E2A-4FFA-A6B2-DE427B4D22F4}" destId="{1C7DC495-2474-4EDA-AB0C-CFC4EF6BD767}" srcOrd="1" destOrd="0" presId="urn:microsoft.com/office/officeart/2005/8/layout/vList4"/>
    <dgm:cxn modelId="{2E011A41-CAA1-4D5E-BBA5-D95BAEE9A336}" type="presParOf" srcId="{421E8276-6E2A-4FFA-A6B2-DE427B4D22F4}" destId="{CC59BA6E-9E32-49CD-B96D-A5FD2ABC070A}" srcOrd="2" destOrd="0" presId="urn:microsoft.com/office/officeart/2005/8/layout/vList4"/>
    <dgm:cxn modelId="{31832A20-8DE6-4441-95A8-C5BAB54B6050}" type="presParOf" srcId="{E1D5AFEF-3ACB-4EBC-AA0D-5D256F7180C3}" destId="{3BE4632D-29FD-4233-AEE3-BCCA73A89160}" srcOrd="1" destOrd="0" presId="urn:microsoft.com/office/officeart/2005/8/layout/vList4"/>
    <dgm:cxn modelId="{4186DA7D-E0FF-49AA-ADD6-E994204909F8}" type="presParOf" srcId="{E1D5AFEF-3ACB-4EBC-AA0D-5D256F7180C3}" destId="{4CBD3E5A-AB72-4128-B6E3-D33266D062C7}" srcOrd="2" destOrd="0" presId="urn:microsoft.com/office/officeart/2005/8/layout/vList4"/>
    <dgm:cxn modelId="{8DAB9581-489A-4324-8D57-9927826A7A4F}" type="presParOf" srcId="{4CBD3E5A-AB72-4128-B6E3-D33266D062C7}" destId="{310C2CC9-9C5C-4ACD-BA41-78A4384B7B26}" srcOrd="0" destOrd="0" presId="urn:microsoft.com/office/officeart/2005/8/layout/vList4"/>
    <dgm:cxn modelId="{7BFDD87A-E878-4A8B-B922-374750D6E75B}" type="presParOf" srcId="{4CBD3E5A-AB72-4128-B6E3-D33266D062C7}" destId="{17F9553F-0C9A-4695-A62C-97B77B6C807F}" srcOrd="1" destOrd="0" presId="urn:microsoft.com/office/officeart/2005/8/layout/vList4"/>
    <dgm:cxn modelId="{7605B061-7757-49BA-A12E-437DDCF8FFF4}" type="presParOf" srcId="{4CBD3E5A-AB72-4128-B6E3-D33266D062C7}" destId="{B989AC20-10C3-4F96-BD00-BE0FE09053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D321CB-F8EA-46DE-8124-D4D7DAADCB7E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F573316-7EB5-45C0-BA46-85BD16D1681C}">
      <dgm:prSet phldrT="[Текст]"/>
      <dgm:spPr/>
      <dgm:t>
        <a:bodyPr/>
        <a:lstStyle/>
        <a:p>
          <a:r>
            <a:rPr lang="ru-RU" dirty="0" smtClean="0"/>
            <a:t>Работа с семьями детей с ОВЗ в рамках консультационного центра в соответствии с разработанным алгоритмом деятельности и использованием всех утвержденных форм работы.</a:t>
          </a:r>
        </a:p>
        <a:p>
          <a:r>
            <a:rPr lang="ru-RU" dirty="0" smtClean="0">
              <a:solidFill>
                <a:schemeClr val="tx1"/>
              </a:solidFill>
            </a:rPr>
            <a:t>За отчетный период проведена работа с 23 семьями.</a:t>
          </a:r>
        </a:p>
        <a:p>
          <a:r>
            <a:rPr lang="ru-RU" dirty="0" smtClean="0">
              <a:solidFill>
                <a:schemeClr val="tx1"/>
              </a:solidFill>
            </a:rPr>
            <a:t>Поддержка в чате Продвинутый родитель, созданном федеральной сетью детских бизнес-школ BALANCE.</a:t>
          </a:r>
        </a:p>
      </dgm:t>
    </dgm:pt>
    <dgm:pt modelId="{5C819004-19AC-440D-BB44-AA22CE0E41D3}" type="parTrans" cxnId="{FABB27BF-5E7F-42E9-9285-3116D2FAE338}">
      <dgm:prSet/>
      <dgm:spPr/>
      <dgm:t>
        <a:bodyPr/>
        <a:lstStyle/>
        <a:p>
          <a:endParaRPr lang="ru-RU"/>
        </a:p>
      </dgm:t>
    </dgm:pt>
    <dgm:pt modelId="{3B0D0A34-4E9E-4623-9795-394F7C2D5B53}" type="sibTrans" cxnId="{FABB27BF-5E7F-42E9-9285-3116D2FAE338}">
      <dgm:prSet/>
      <dgm:spPr/>
      <dgm:t>
        <a:bodyPr/>
        <a:lstStyle/>
        <a:p>
          <a:endParaRPr lang="ru-RU"/>
        </a:p>
      </dgm:t>
    </dgm:pt>
    <dgm:pt modelId="{804330DE-E510-4279-B6EC-6B3467A48D99}">
      <dgm:prSet phldrT="[Текст]"/>
      <dgm:spPr/>
      <dgm:t>
        <a:bodyPr/>
        <a:lstStyle/>
        <a:p>
          <a:pPr marL="108000"/>
          <a:r>
            <a:rPr lang="ru-RU" dirty="0" smtClean="0"/>
            <a:t>  Заключение договора о сотрудничестве с общеобразовательными  учреждениями.</a:t>
          </a:r>
        </a:p>
        <a:p>
          <a:pPr marL="108000"/>
          <a:r>
            <a:rPr lang="ru-RU" dirty="0" smtClean="0">
              <a:solidFill>
                <a:schemeClr val="tx1"/>
              </a:solidFill>
            </a:rPr>
            <a:t>   Договор о сетевом взаимодействии и сотрудничестве ГБОУ школы-интерната №1 ст. Елизаветинской и Департамента образования администрации муниципального образования город Краснодар.</a:t>
          </a:r>
        </a:p>
      </dgm:t>
    </dgm:pt>
    <dgm:pt modelId="{2CA0FE29-BF9B-486C-B6EA-0DF6878CF093}" type="parTrans" cxnId="{E649E034-9CB9-4FE4-AC21-F6476CF41DC4}">
      <dgm:prSet/>
      <dgm:spPr/>
      <dgm:t>
        <a:bodyPr/>
        <a:lstStyle/>
        <a:p>
          <a:endParaRPr lang="ru-RU"/>
        </a:p>
      </dgm:t>
    </dgm:pt>
    <dgm:pt modelId="{89916663-35BC-4A13-9118-24DE1D564FB3}" type="sibTrans" cxnId="{E649E034-9CB9-4FE4-AC21-F6476CF41DC4}">
      <dgm:prSet/>
      <dgm:spPr/>
      <dgm:t>
        <a:bodyPr/>
        <a:lstStyle/>
        <a:p>
          <a:endParaRPr lang="ru-RU"/>
        </a:p>
      </dgm:t>
    </dgm:pt>
    <dgm:pt modelId="{AFE6F3E7-66C9-4C60-9BD6-E67440D87BDA}">
      <dgm:prSet phldrT="[Текст]"/>
      <dgm:spPr/>
      <dgm:t>
        <a:bodyPr/>
        <a:lstStyle/>
        <a:p>
          <a:r>
            <a:rPr lang="ru-RU" dirty="0" smtClean="0"/>
            <a:t>Проведение </a:t>
          </a:r>
          <a:r>
            <a:rPr lang="ru-RU" dirty="0" err="1" smtClean="0"/>
            <a:t>квест</a:t>
          </a:r>
          <a:r>
            <a:rPr lang="ru-RU" dirty="0" smtClean="0"/>
            <a:t>-игры «Рядом, но не вместе» на базе ТРК СБС </a:t>
          </a:r>
          <a:r>
            <a:rPr lang="ru-RU" dirty="0" err="1" smtClean="0"/>
            <a:t>Мегамолл</a:t>
          </a:r>
          <a:r>
            <a:rPr lang="ru-RU" dirty="0" smtClean="0"/>
            <a:t>.</a:t>
          </a:r>
        </a:p>
        <a:p>
          <a:endParaRPr lang="ru-RU" dirty="0" smtClean="0"/>
        </a:p>
        <a:p>
          <a:r>
            <a:rPr lang="ru-RU" dirty="0" smtClean="0">
              <a:solidFill>
                <a:schemeClr val="tx1"/>
              </a:solidFill>
            </a:rPr>
            <a:t>Отчёт о мероприятие на сайте школы-интерната </a:t>
          </a:r>
          <a:r>
            <a:rPr lang="en-US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http://schoolinternat1.ru/innovatsionnaya-deyatelnost/semeynaya-igra-ryadom-no-ne-vmeste/</a:t>
          </a:r>
          <a:endParaRPr lang="ru-RU" dirty="0" smtClean="0">
            <a:solidFill>
              <a:schemeClr val="tx1"/>
            </a:solidFill>
          </a:endParaRPr>
        </a:p>
      </dgm:t>
    </dgm:pt>
    <dgm:pt modelId="{599B89C0-BA25-40F3-9F26-B1CA94810CFF}" type="parTrans" cxnId="{0E555F0B-C7E1-4D72-8D75-5E372352C1D0}">
      <dgm:prSet/>
      <dgm:spPr/>
      <dgm:t>
        <a:bodyPr/>
        <a:lstStyle/>
        <a:p>
          <a:endParaRPr lang="ru-RU"/>
        </a:p>
      </dgm:t>
    </dgm:pt>
    <dgm:pt modelId="{2B4E2BFB-D5A5-4838-897F-1CF2CC17E716}" type="sibTrans" cxnId="{0E555F0B-C7E1-4D72-8D75-5E372352C1D0}">
      <dgm:prSet/>
      <dgm:spPr/>
      <dgm:t>
        <a:bodyPr/>
        <a:lstStyle/>
        <a:p>
          <a:endParaRPr lang="ru-RU"/>
        </a:p>
      </dgm:t>
    </dgm:pt>
    <dgm:pt modelId="{E1D5AFEF-3ACB-4EBC-AA0D-5D256F7180C3}" type="pres">
      <dgm:prSet presAssocID="{BAD321CB-F8EA-46DE-8124-D4D7DAADCB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1E8276-6E2A-4FFA-A6B2-DE427B4D22F4}" type="pres">
      <dgm:prSet presAssocID="{3F573316-7EB5-45C0-BA46-85BD16D1681C}" presName="comp" presStyleCnt="0"/>
      <dgm:spPr/>
    </dgm:pt>
    <dgm:pt modelId="{62D2B26C-0C4D-473B-98CC-278393C967E7}" type="pres">
      <dgm:prSet presAssocID="{3F573316-7EB5-45C0-BA46-85BD16D1681C}" presName="box" presStyleLbl="node1" presStyleIdx="0" presStyleCnt="3"/>
      <dgm:spPr/>
      <dgm:t>
        <a:bodyPr/>
        <a:lstStyle/>
        <a:p>
          <a:endParaRPr lang="ru-RU"/>
        </a:p>
      </dgm:t>
    </dgm:pt>
    <dgm:pt modelId="{1C7DC495-2474-4EDA-AB0C-CFC4EF6BD767}" type="pres">
      <dgm:prSet presAssocID="{3F573316-7EB5-45C0-BA46-85BD16D1681C}" presName="img" presStyleLbl="fgImgPlace1" presStyleIdx="0" presStyleCnt="3" custScaleX="109882" custScaleY="113406" custLinFactNeighborX="-4274" custLinFactNeighborY="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CC59BA6E-9E32-49CD-B96D-A5FD2ABC070A}" type="pres">
      <dgm:prSet presAssocID="{3F573316-7EB5-45C0-BA46-85BD16D1681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4632D-29FD-4233-AEE3-BCCA73A89160}" type="pres">
      <dgm:prSet presAssocID="{3B0D0A34-4E9E-4623-9795-394F7C2D5B53}" presName="spacer" presStyleCnt="0"/>
      <dgm:spPr/>
    </dgm:pt>
    <dgm:pt modelId="{4CBD3E5A-AB72-4128-B6E3-D33266D062C7}" type="pres">
      <dgm:prSet presAssocID="{804330DE-E510-4279-B6EC-6B3467A48D99}" presName="comp" presStyleCnt="0"/>
      <dgm:spPr/>
    </dgm:pt>
    <dgm:pt modelId="{310C2CC9-9C5C-4ACD-BA41-78A4384B7B26}" type="pres">
      <dgm:prSet presAssocID="{804330DE-E510-4279-B6EC-6B3467A48D99}" presName="box" presStyleLbl="node1" presStyleIdx="1" presStyleCnt="3"/>
      <dgm:spPr/>
      <dgm:t>
        <a:bodyPr/>
        <a:lstStyle/>
        <a:p>
          <a:endParaRPr lang="ru-RU"/>
        </a:p>
      </dgm:t>
    </dgm:pt>
    <dgm:pt modelId="{17F9553F-0C9A-4695-A62C-97B77B6C807F}" type="pres">
      <dgm:prSet presAssocID="{804330DE-E510-4279-B6EC-6B3467A48D99}" presName="img" presStyleLbl="fgImgPlace1" presStyleIdx="1" presStyleCnt="3" custScaleX="113675" custScaleY="108695" custLinFactNeighborX="-9215" custLinFactNeighborY="72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97" t="-7980" r="3797" b="-88020"/>
          </a:stretch>
        </a:blipFill>
      </dgm:spPr>
    </dgm:pt>
    <dgm:pt modelId="{B989AC20-10C3-4F96-BD00-BE0FE0905367}" type="pres">
      <dgm:prSet presAssocID="{804330DE-E510-4279-B6EC-6B3467A48D9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724FA-F7A5-4BC9-8345-D67B341C86D2}" type="pres">
      <dgm:prSet presAssocID="{89916663-35BC-4A13-9118-24DE1D564FB3}" presName="spacer" presStyleCnt="0"/>
      <dgm:spPr/>
    </dgm:pt>
    <dgm:pt modelId="{CDB24C83-558A-4C2B-8200-4C0EBADF6AAD}" type="pres">
      <dgm:prSet presAssocID="{AFE6F3E7-66C9-4C60-9BD6-E67440D87BDA}" presName="comp" presStyleCnt="0"/>
      <dgm:spPr/>
    </dgm:pt>
    <dgm:pt modelId="{27E571E1-50E8-4BC0-B864-5FD316BECD5C}" type="pres">
      <dgm:prSet presAssocID="{AFE6F3E7-66C9-4C60-9BD6-E67440D87BDA}" presName="box" presStyleLbl="node1" presStyleIdx="2" presStyleCnt="3"/>
      <dgm:spPr/>
      <dgm:t>
        <a:bodyPr/>
        <a:lstStyle/>
        <a:p>
          <a:endParaRPr lang="ru-RU"/>
        </a:p>
      </dgm:t>
    </dgm:pt>
    <dgm:pt modelId="{A728DB54-910D-474F-AD52-AB546BBD3A1C}" type="pres">
      <dgm:prSet presAssocID="{AFE6F3E7-66C9-4C60-9BD6-E67440D87BDA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856" t="-1977" r="-17780" b="-15138"/>
          </a:stretch>
        </a:blipFill>
      </dgm:spPr>
    </dgm:pt>
    <dgm:pt modelId="{9E8A61CF-ED38-4DEA-BA03-20EA3A86CB90}" type="pres">
      <dgm:prSet presAssocID="{AFE6F3E7-66C9-4C60-9BD6-E67440D87BD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555F0B-C7E1-4D72-8D75-5E372352C1D0}" srcId="{BAD321CB-F8EA-46DE-8124-D4D7DAADCB7E}" destId="{AFE6F3E7-66C9-4C60-9BD6-E67440D87BDA}" srcOrd="2" destOrd="0" parTransId="{599B89C0-BA25-40F3-9F26-B1CA94810CFF}" sibTransId="{2B4E2BFB-D5A5-4838-897F-1CF2CC17E716}"/>
    <dgm:cxn modelId="{886FBB28-4F60-4057-A2C0-0A7FC11BB030}" type="presOf" srcId="{804330DE-E510-4279-B6EC-6B3467A48D99}" destId="{310C2CC9-9C5C-4ACD-BA41-78A4384B7B26}" srcOrd="0" destOrd="0" presId="urn:microsoft.com/office/officeart/2005/8/layout/vList4"/>
    <dgm:cxn modelId="{C1C170F3-C10D-4689-BA9E-869B4E4AF930}" type="presOf" srcId="{804330DE-E510-4279-B6EC-6B3467A48D99}" destId="{B989AC20-10C3-4F96-BD00-BE0FE0905367}" srcOrd="1" destOrd="0" presId="urn:microsoft.com/office/officeart/2005/8/layout/vList4"/>
    <dgm:cxn modelId="{FABB27BF-5E7F-42E9-9285-3116D2FAE338}" srcId="{BAD321CB-F8EA-46DE-8124-D4D7DAADCB7E}" destId="{3F573316-7EB5-45C0-BA46-85BD16D1681C}" srcOrd="0" destOrd="0" parTransId="{5C819004-19AC-440D-BB44-AA22CE0E41D3}" sibTransId="{3B0D0A34-4E9E-4623-9795-394F7C2D5B53}"/>
    <dgm:cxn modelId="{98F42D8A-82F3-4359-945A-D2D9BF5ABA07}" type="presOf" srcId="{3F573316-7EB5-45C0-BA46-85BD16D1681C}" destId="{CC59BA6E-9E32-49CD-B96D-A5FD2ABC070A}" srcOrd="1" destOrd="0" presId="urn:microsoft.com/office/officeart/2005/8/layout/vList4"/>
    <dgm:cxn modelId="{4165339F-A8FF-43F0-BFAE-667D63EE0793}" type="presOf" srcId="{BAD321CB-F8EA-46DE-8124-D4D7DAADCB7E}" destId="{E1D5AFEF-3ACB-4EBC-AA0D-5D256F7180C3}" srcOrd="0" destOrd="0" presId="urn:microsoft.com/office/officeart/2005/8/layout/vList4"/>
    <dgm:cxn modelId="{56EA5E8D-7632-4916-A474-B7AD9F77A455}" type="presOf" srcId="{AFE6F3E7-66C9-4C60-9BD6-E67440D87BDA}" destId="{9E8A61CF-ED38-4DEA-BA03-20EA3A86CB90}" srcOrd="1" destOrd="0" presId="urn:microsoft.com/office/officeart/2005/8/layout/vList4"/>
    <dgm:cxn modelId="{7CB80905-8A19-4177-B239-2F521420F2D3}" type="presOf" srcId="{AFE6F3E7-66C9-4C60-9BD6-E67440D87BDA}" destId="{27E571E1-50E8-4BC0-B864-5FD316BECD5C}" srcOrd="0" destOrd="0" presId="urn:microsoft.com/office/officeart/2005/8/layout/vList4"/>
    <dgm:cxn modelId="{E649E034-9CB9-4FE4-AC21-F6476CF41DC4}" srcId="{BAD321CB-F8EA-46DE-8124-D4D7DAADCB7E}" destId="{804330DE-E510-4279-B6EC-6B3467A48D99}" srcOrd="1" destOrd="0" parTransId="{2CA0FE29-BF9B-486C-B6EA-0DF6878CF093}" sibTransId="{89916663-35BC-4A13-9118-24DE1D564FB3}"/>
    <dgm:cxn modelId="{489C21E5-CDC3-4912-AE47-09222580F13B}" type="presOf" srcId="{3F573316-7EB5-45C0-BA46-85BD16D1681C}" destId="{62D2B26C-0C4D-473B-98CC-278393C967E7}" srcOrd="0" destOrd="0" presId="urn:microsoft.com/office/officeart/2005/8/layout/vList4"/>
    <dgm:cxn modelId="{FCB9BA00-D167-426E-B0BF-C0FCDB94CE82}" type="presParOf" srcId="{E1D5AFEF-3ACB-4EBC-AA0D-5D256F7180C3}" destId="{421E8276-6E2A-4FFA-A6B2-DE427B4D22F4}" srcOrd="0" destOrd="0" presId="urn:microsoft.com/office/officeart/2005/8/layout/vList4"/>
    <dgm:cxn modelId="{A6F7C721-19BE-47B8-950C-ABE38D4C8A83}" type="presParOf" srcId="{421E8276-6E2A-4FFA-A6B2-DE427B4D22F4}" destId="{62D2B26C-0C4D-473B-98CC-278393C967E7}" srcOrd="0" destOrd="0" presId="urn:microsoft.com/office/officeart/2005/8/layout/vList4"/>
    <dgm:cxn modelId="{F301D8DC-D1F6-47A0-AA5D-66A3ABD35323}" type="presParOf" srcId="{421E8276-6E2A-4FFA-A6B2-DE427B4D22F4}" destId="{1C7DC495-2474-4EDA-AB0C-CFC4EF6BD767}" srcOrd="1" destOrd="0" presId="urn:microsoft.com/office/officeart/2005/8/layout/vList4"/>
    <dgm:cxn modelId="{C215241B-0F1B-4062-95BD-35F2A0900C3B}" type="presParOf" srcId="{421E8276-6E2A-4FFA-A6B2-DE427B4D22F4}" destId="{CC59BA6E-9E32-49CD-B96D-A5FD2ABC070A}" srcOrd="2" destOrd="0" presId="urn:microsoft.com/office/officeart/2005/8/layout/vList4"/>
    <dgm:cxn modelId="{2D9386C3-454E-41CF-A2CA-9CD9BD99B079}" type="presParOf" srcId="{E1D5AFEF-3ACB-4EBC-AA0D-5D256F7180C3}" destId="{3BE4632D-29FD-4233-AEE3-BCCA73A89160}" srcOrd="1" destOrd="0" presId="urn:microsoft.com/office/officeart/2005/8/layout/vList4"/>
    <dgm:cxn modelId="{15F3F6EE-925F-416D-98C2-7132CC6C7544}" type="presParOf" srcId="{E1D5AFEF-3ACB-4EBC-AA0D-5D256F7180C3}" destId="{4CBD3E5A-AB72-4128-B6E3-D33266D062C7}" srcOrd="2" destOrd="0" presId="urn:microsoft.com/office/officeart/2005/8/layout/vList4"/>
    <dgm:cxn modelId="{35359551-5011-4F69-9FE1-CBB32794415B}" type="presParOf" srcId="{4CBD3E5A-AB72-4128-B6E3-D33266D062C7}" destId="{310C2CC9-9C5C-4ACD-BA41-78A4384B7B26}" srcOrd="0" destOrd="0" presId="urn:microsoft.com/office/officeart/2005/8/layout/vList4"/>
    <dgm:cxn modelId="{14DC3561-4897-4715-8F80-46CD0D24BD6F}" type="presParOf" srcId="{4CBD3E5A-AB72-4128-B6E3-D33266D062C7}" destId="{17F9553F-0C9A-4695-A62C-97B77B6C807F}" srcOrd="1" destOrd="0" presId="urn:microsoft.com/office/officeart/2005/8/layout/vList4"/>
    <dgm:cxn modelId="{18396252-1436-4994-9803-986F012014C5}" type="presParOf" srcId="{4CBD3E5A-AB72-4128-B6E3-D33266D062C7}" destId="{B989AC20-10C3-4F96-BD00-BE0FE0905367}" srcOrd="2" destOrd="0" presId="urn:microsoft.com/office/officeart/2005/8/layout/vList4"/>
    <dgm:cxn modelId="{DD9234C4-305A-46FB-9F6A-97D916D9FA5F}" type="presParOf" srcId="{E1D5AFEF-3ACB-4EBC-AA0D-5D256F7180C3}" destId="{7B2724FA-F7A5-4BC9-8345-D67B341C86D2}" srcOrd="3" destOrd="0" presId="urn:microsoft.com/office/officeart/2005/8/layout/vList4"/>
    <dgm:cxn modelId="{2D895C4B-0728-4D25-AD2A-449200B456E1}" type="presParOf" srcId="{E1D5AFEF-3ACB-4EBC-AA0D-5D256F7180C3}" destId="{CDB24C83-558A-4C2B-8200-4C0EBADF6AAD}" srcOrd="4" destOrd="0" presId="urn:microsoft.com/office/officeart/2005/8/layout/vList4"/>
    <dgm:cxn modelId="{0D86002B-7AA4-4B94-BAA6-32BD8421EDE9}" type="presParOf" srcId="{CDB24C83-558A-4C2B-8200-4C0EBADF6AAD}" destId="{27E571E1-50E8-4BC0-B864-5FD316BECD5C}" srcOrd="0" destOrd="0" presId="urn:microsoft.com/office/officeart/2005/8/layout/vList4"/>
    <dgm:cxn modelId="{5F168720-F465-45E0-A5A5-36369C02EC8E}" type="presParOf" srcId="{CDB24C83-558A-4C2B-8200-4C0EBADF6AAD}" destId="{A728DB54-910D-474F-AD52-AB546BBD3A1C}" srcOrd="1" destOrd="0" presId="urn:microsoft.com/office/officeart/2005/8/layout/vList4"/>
    <dgm:cxn modelId="{032D09BB-55AA-43F6-A91B-7B0F44520873}" type="presParOf" srcId="{CDB24C83-558A-4C2B-8200-4C0EBADF6AAD}" destId="{9E8A61CF-ED38-4DEA-BA03-20EA3A86CB9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D321CB-F8EA-46DE-8124-D4D7DAADCB7E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F573316-7EB5-45C0-BA46-85BD16D1681C}">
      <dgm:prSet phldrT="[Текст]"/>
      <dgm:spPr/>
      <dgm:t>
        <a:bodyPr/>
        <a:lstStyle/>
        <a:p>
          <a:r>
            <a:rPr lang="ru-RU" dirty="0" smtClean="0"/>
            <a:t>Освещение педагогами своего опыта работы с семьями детей с ОВЗ.</a:t>
          </a:r>
        </a:p>
        <a:p>
          <a:r>
            <a:rPr lang="ru-RU" dirty="0" smtClean="0">
              <a:solidFill>
                <a:schemeClr val="tx1"/>
              </a:solidFill>
            </a:rPr>
            <a:t>Сборник статей по итогам IV Международной научно-практической конференции, в который вошли 10 публикаций специалистов с их опытом работы </a:t>
          </a:r>
          <a:r>
            <a:rPr lang="en-US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http://schoolinternat1.ru/innovatsionnaya-deyatelnost/izdannye-innovatsionnye-produkt/</a:t>
          </a:r>
          <a:r>
            <a:rPr lang="ru-RU" dirty="0" smtClean="0">
              <a:solidFill>
                <a:schemeClr val="tx1"/>
              </a:solidFill>
            </a:rPr>
            <a:t> </a:t>
          </a:r>
        </a:p>
      </dgm:t>
    </dgm:pt>
    <dgm:pt modelId="{5C819004-19AC-440D-BB44-AA22CE0E41D3}" type="parTrans" cxnId="{FABB27BF-5E7F-42E9-9285-3116D2FAE338}">
      <dgm:prSet/>
      <dgm:spPr/>
      <dgm:t>
        <a:bodyPr/>
        <a:lstStyle/>
        <a:p>
          <a:endParaRPr lang="ru-RU"/>
        </a:p>
      </dgm:t>
    </dgm:pt>
    <dgm:pt modelId="{3B0D0A34-4E9E-4623-9795-394F7C2D5B53}" type="sibTrans" cxnId="{FABB27BF-5E7F-42E9-9285-3116D2FAE338}">
      <dgm:prSet/>
      <dgm:spPr/>
      <dgm:t>
        <a:bodyPr/>
        <a:lstStyle/>
        <a:p>
          <a:endParaRPr lang="ru-RU"/>
        </a:p>
      </dgm:t>
    </dgm:pt>
    <dgm:pt modelId="{804330DE-E510-4279-B6EC-6B3467A48D99}">
      <dgm:prSet phldrT="[Текст]"/>
      <dgm:spPr/>
      <dgm:t>
        <a:bodyPr/>
        <a:lstStyle/>
        <a:p>
          <a:r>
            <a:rPr lang="ru-RU" dirty="0" smtClean="0"/>
            <a:t>  Трансляция опыта работы в совместных мероприятиях  с социальными партнерами.</a:t>
          </a:r>
        </a:p>
        <a:p>
          <a:r>
            <a:rPr lang="ru-RU" dirty="0" smtClean="0">
              <a:solidFill>
                <a:schemeClr val="tx1"/>
              </a:solidFill>
            </a:rPr>
            <a:t>   Выступление на он-</a:t>
          </a:r>
          <a:r>
            <a:rPr lang="ru-RU" dirty="0" err="1" smtClean="0">
              <a:solidFill>
                <a:schemeClr val="tx1"/>
              </a:solidFill>
            </a:rPr>
            <a:t>лайн</a:t>
          </a:r>
          <a:r>
            <a:rPr lang="ru-RU" dirty="0" smtClean="0">
              <a:solidFill>
                <a:schemeClr val="tx1"/>
              </a:solidFill>
            </a:rPr>
            <a:t> конференции «Семья: кризисы и шансы», организованной АНО Социально-психологическим центром «Диалог» и ККОБО Центр поддержки семьи и детства «Единство» 31.05.2020 г. в режиме прямых эфиров в INSTAGRAM </a:t>
          </a:r>
          <a:r>
            <a:rPr lang="en-US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https://www.instagram.com/tv/CA2rh-MFEhn/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/>
        </a:p>
      </dgm:t>
    </dgm:pt>
    <dgm:pt modelId="{2CA0FE29-BF9B-486C-B6EA-0DF6878CF093}" type="parTrans" cxnId="{E649E034-9CB9-4FE4-AC21-F6476CF41DC4}">
      <dgm:prSet/>
      <dgm:spPr/>
      <dgm:t>
        <a:bodyPr/>
        <a:lstStyle/>
        <a:p>
          <a:endParaRPr lang="ru-RU"/>
        </a:p>
      </dgm:t>
    </dgm:pt>
    <dgm:pt modelId="{89916663-35BC-4A13-9118-24DE1D564FB3}" type="sibTrans" cxnId="{E649E034-9CB9-4FE4-AC21-F6476CF41DC4}">
      <dgm:prSet/>
      <dgm:spPr/>
      <dgm:t>
        <a:bodyPr/>
        <a:lstStyle/>
        <a:p>
          <a:endParaRPr lang="ru-RU"/>
        </a:p>
      </dgm:t>
    </dgm:pt>
    <dgm:pt modelId="{E1D5AFEF-3ACB-4EBC-AA0D-5D256F7180C3}" type="pres">
      <dgm:prSet presAssocID="{BAD321CB-F8EA-46DE-8124-D4D7DAADCB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1E8276-6E2A-4FFA-A6B2-DE427B4D22F4}" type="pres">
      <dgm:prSet presAssocID="{3F573316-7EB5-45C0-BA46-85BD16D1681C}" presName="comp" presStyleCnt="0"/>
      <dgm:spPr/>
    </dgm:pt>
    <dgm:pt modelId="{62D2B26C-0C4D-473B-98CC-278393C967E7}" type="pres">
      <dgm:prSet presAssocID="{3F573316-7EB5-45C0-BA46-85BD16D1681C}" presName="box" presStyleLbl="node1" presStyleIdx="0" presStyleCnt="2"/>
      <dgm:spPr/>
      <dgm:t>
        <a:bodyPr/>
        <a:lstStyle/>
        <a:p>
          <a:endParaRPr lang="ru-RU"/>
        </a:p>
      </dgm:t>
    </dgm:pt>
    <dgm:pt modelId="{1C7DC495-2474-4EDA-AB0C-CFC4EF6BD767}" type="pres">
      <dgm:prSet presAssocID="{3F573316-7EB5-45C0-BA46-85BD16D1681C}" presName="img" presStyleLbl="fgImgPlace1" presStyleIdx="0" presStyleCnt="2" custScaleX="109882" custScaleY="113406" custLinFactNeighborX="-4274" custLinFactNeighborY="0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1" r="5092" b="855"/>
          </a:stretch>
        </a:blipFill>
      </dgm:spPr>
      <dgm:t>
        <a:bodyPr/>
        <a:lstStyle/>
        <a:p>
          <a:endParaRPr lang="ru-RU"/>
        </a:p>
      </dgm:t>
    </dgm:pt>
    <dgm:pt modelId="{CC59BA6E-9E32-49CD-B96D-A5FD2ABC070A}" type="pres">
      <dgm:prSet presAssocID="{3F573316-7EB5-45C0-BA46-85BD16D1681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4632D-29FD-4233-AEE3-BCCA73A89160}" type="pres">
      <dgm:prSet presAssocID="{3B0D0A34-4E9E-4623-9795-394F7C2D5B53}" presName="spacer" presStyleCnt="0"/>
      <dgm:spPr/>
    </dgm:pt>
    <dgm:pt modelId="{4CBD3E5A-AB72-4128-B6E3-D33266D062C7}" type="pres">
      <dgm:prSet presAssocID="{804330DE-E510-4279-B6EC-6B3467A48D99}" presName="comp" presStyleCnt="0"/>
      <dgm:spPr/>
    </dgm:pt>
    <dgm:pt modelId="{310C2CC9-9C5C-4ACD-BA41-78A4384B7B26}" type="pres">
      <dgm:prSet presAssocID="{804330DE-E510-4279-B6EC-6B3467A48D99}" presName="box" presStyleLbl="node1" presStyleIdx="1" presStyleCnt="2" custScaleY="114039"/>
      <dgm:spPr/>
      <dgm:t>
        <a:bodyPr/>
        <a:lstStyle/>
        <a:p>
          <a:endParaRPr lang="ru-RU"/>
        </a:p>
      </dgm:t>
    </dgm:pt>
    <dgm:pt modelId="{17F9553F-0C9A-4695-A62C-97B77B6C807F}" type="pres">
      <dgm:prSet presAssocID="{804330DE-E510-4279-B6EC-6B3467A48D99}" presName="img" presStyleLbl="fgImgPlace1" presStyleIdx="1" presStyleCnt="2" custScaleX="113675" custScaleY="108695" custLinFactNeighborX="-7201" custLinFactNeighborY="-105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989AC20-10C3-4F96-BD00-BE0FE0905367}" type="pres">
      <dgm:prSet presAssocID="{804330DE-E510-4279-B6EC-6B3467A48D9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295A0F-8472-4574-BD69-99C96DD28BE8}" type="presOf" srcId="{3F573316-7EB5-45C0-BA46-85BD16D1681C}" destId="{CC59BA6E-9E32-49CD-B96D-A5FD2ABC070A}" srcOrd="1" destOrd="0" presId="urn:microsoft.com/office/officeart/2005/8/layout/vList4"/>
    <dgm:cxn modelId="{AF44E04D-592D-4AAF-8BF6-48C104342FCB}" type="presOf" srcId="{BAD321CB-F8EA-46DE-8124-D4D7DAADCB7E}" destId="{E1D5AFEF-3ACB-4EBC-AA0D-5D256F7180C3}" srcOrd="0" destOrd="0" presId="urn:microsoft.com/office/officeart/2005/8/layout/vList4"/>
    <dgm:cxn modelId="{75A2B03C-6ACE-45BD-9E2F-94970C925BF5}" type="presOf" srcId="{804330DE-E510-4279-B6EC-6B3467A48D99}" destId="{B989AC20-10C3-4F96-BD00-BE0FE0905367}" srcOrd="1" destOrd="0" presId="urn:microsoft.com/office/officeart/2005/8/layout/vList4"/>
    <dgm:cxn modelId="{FABB27BF-5E7F-42E9-9285-3116D2FAE338}" srcId="{BAD321CB-F8EA-46DE-8124-D4D7DAADCB7E}" destId="{3F573316-7EB5-45C0-BA46-85BD16D1681C}" srcOrd="0" destOrd="0" parTransId="{5C819004-19AC-440D-BB44-AA22CE0E41D3}" sibTransId="{3B0D0A34-4E9E-4623-9795-394F7C2D5B53}"/>
    <dgm:cxn modelId="{C41EEF14-DBBE-4C14-878D-343A36DB3C87}" type="presOf" srcId="{3F573316-7EB5-45C0-BA46-85BD16D1681C}" destId="{62D2B26C-0C4D-473B-98CC-278393C967E7}" srcOrd="0" destOrd="0" presId="urn:microsoft.com/office/officeart/2005/8/layout/vList4"/>
    <dgm:cxn modelId="{7A8E433A-0068-402B-AA7D-078621BA21AE}" type="presOf" srcId="{804330DE-E510-4279-B6EC-6B3467A48D99}" destId="{310C2CC9-9C5C-4ACD-BA41-78A4384B7B26}" srcOrd="0" destOrd="0" presId="urn:microsoft.com/office/officeart/2005/8/layout/vList4"/>
    <dgm:cxn modelId="{E649E034-9CB9-4FE4-AC21-F6476CF41DC4}" srcId="{BAD321CB-F8EA-46DE-8124-D4D7DAADCB7E}" destId="{804330DE-E510-4279-B6EC-6B3467A48D99}" srcOrd="1" destOrd="0" parTransId="{2CA0FE29-BF9B-486C-B6EA-0DF6878CF093}" sibTransId="{89916663-35BC-4A13-9118-24DE1D564FB3}"/>
    <dgm:cxn modelId="{D4BC2061-1866-4F95-AA44-C1DA407F6767}" type="presParOf" srcId="{E1D5AFEF-3ACB-4EBC-AA0D-5D256F7180C3}" destId="{421E8276-6E2A-4FFA-A6B2-DE427B4D22F4}" srcOrd="0" destOrd="0" presId="urn:microsoft.com/office/officeart/2005/8/layout/vList4"/>
    <dgm:cxn modelId="{6390AB3C-19B1-462C-9275-9117CA6A3CE3}" type="presParOf" srcId="{421E8276-6E2A-4FFA-A6B2-DE427B4D22F4}" destId="{62D2B26C-0C4D-473B-98CC-278393C967E7}" srcOrd="0" destOrd="0" presId="urn:microsoft.com/office/officeart/2005/8/layout/vList4"/>
    <dgm:cxn modelId="{EF5C1144-22D5-478C-9AE4-28BA6540910C}" type="presParOf" srcId="{421E8276-6E2A-4FFA-A6B2-DE427B4D22F4}" destId="{1C7DC495-2474-4EDA-AB0C-CFC4EF6BD767}" srcOrd="1" destOrd="0" presId="urn:microsoft.com/office/officeart/2005/8/layout/vList4"/>
    <dgm:cxn modelId="{19B5EA8D-9FF6-4F99-85FB-9AAF557305F8}" type="presParOf" srcId="{421E8276-6E2A-4FFA-A6B2-DE427B4D22F4}" destId="{CC59BA6E-9E32-49CD-B96D-A5FD2ABC070A}" srcOrd="2" destOrd="0" presId="urn:microsoft.com/office/officeart/2005/8/layout/vList4"/>
    <dgm:cxn modelId="{F1FA09F3-1592-45F8-9ED6-7CDB6A07EAB3}" type="presParOf" srcId="{E1D5AFEF-3ACB-4EBC-AA0D-5D256F7180C3}" destId="{3BE4632D-29FD-4233-AEE3-BCCA73A89160}" srcOrd="1" destOrd="0" presId="urn:microsoft.com/office/officeart/2005/8/layout/vList4"/>
    <dgm:cxn modelId="{394A6870-D4FC-4B05-A326-9C74D268697B}" type="presParOf" srcId="{E1D5AFEF-3ACB-4EBC-AA0D-5D256F7180C3}" destId="{4CBD3E5A-AB72-4128-B6E3-D33266D062C7}" srcOrd="2" destOrd="0" presId="urn:microsoft.com/office/officeart/2005/8/layout/vList4"/>
    <dgm:cxn modelId="{273A5B73-19F9-4D1C-903A-D74CA3C8E194}" type="presParOf" srcId="{4CBD3E5A-AB72-4128-B6E3-D33266D062C7}" destId="{310C2CC9-9C5C-4ACD-BA41-78A4384B7B26}" srcOrd="0" destOrd="0" presId="urn:microsoft.com/office/officeart/2005/8/layout/vList4"/>
    <dgm:cxn modelId="{7464AC07-51A1-4FED-A388-543A2AC7AB31}" type="presParOf" srcId="{4CBD3E5A-AB72-4128-B6E3-D33266D062C7}" destId="{17F9553F-0C9A-4695-A62C-97B77B6C807F}" srcOrd="1" destOrd="0" presId="urn:microsoft.com/office/officeart/2005/8/layout/vList4"/>
    <dgm:cxn modelId="{203774B5-73B5-4614-B90C-C49433188438}" type="presParOf" srcId="{4CBD3E5A-AB72-4128-B6E3-D33266D062C7}" destId="{B989AC20-10C3-4F96-BD00-BE0FE09053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8B1D4-07C8-4F8B-9C6B-01D83FE75107}">
      <dsp:nvSpPr>
        <dsp:cNvPr id="0" name=""/>
        <dsp:cNvSpPr/>
      </dsp:nvSpPr>
      <dsp:spPr>
        <a:xfrm rot="10800000">
          <a:off x="1993873" y="728681"/>
          <a:ext cx="6435876" cy="3174962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011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 проекта –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обнаружение и снижение барьеров на пути к социальной адаптации ребёнка с ОВЗ  и его семьи, при реализации дифференцированного подхода в системе «Семья ребёнка с ОВЗ – Ресурсный центр – социальная инклюзия»</a:t>
          </a:r>
          <a:endParaRPr lang="ru-RU" sz="2200" kern="1200" dirty="0">
            <a:solidFill>
              <a:schemeClr val="tx1"/>
            </a:solidFill>
          </a:endParaRPr>
        </a:p>
      </dsp:txBody>
      <dsp:txXfrm rot="10800000">
        <a:off x="2787613" y="728681"/>
        <a:ext cx="5642136" cy="3174962"/>
      </dsp:txXfrm>
    </dsp:sp>
    <dsp:sp modelId="{EA7BC99C-7274-4F83-9DF5-6EC1A8202438}">
      <dsp:nvSpPr>
        <dsp:cNvPr id="0" name=""/>
        <dsp:cNvSpPr/>
      </dsp:nvSpPr>
      <dsp:spPr>
        <a:xfrm>
          <a:off x="411037" y="504053"/>
          <a:ext cx="3722426" cy="3624217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FDADD-FB73-4340-988B-0691ECE84FC3}">
      <dsp:nvSpPr>
        <dsp:cNvPr id="0" name=""/>
        <dsp:cNvSpPr/>
      </dsp:nvSpPr>
      <dsp:spPr>
        <a:xfrm>
          <a:off x="1692" y="589088"/>
          <a:ext cx="2548673" cy="1509932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Комплекс вопросов и проблем </a:t>
          </a:r>
          <a:r>
            <a:rPr lang="ru-RU" sz="1600" b="0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в семье, воспитывающей ребёнка с ОВЗ</a:t>
          </a:r>
          <a:endParaRPr lang="ru-RU" sz="1600" b="1" kern="120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5916" y="633312"/>
        <a:ext cx="2460225" cy="1421484"/>
      </dsp:txXfrm>
    </dsp:sp>
    <dsp:sp modelId="{1EEFCDEB-2D0B-49C2-A632-4431396F40EF}">
      <dsp:nvSpPr>
        <dsp:cNvPr id="0" name=""/>
        <dsp:cNvSpPr/>
      </dsp:nvSpPr>
      <dsp:spPr>
        <a:xfrm>
          <a:off x="2780451" y="1058749"/>
          <a:ext cx="487780" cy="57061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80451" y="1172871"/>
        <a:ext cx="341446" cy="342366"/>
      </dsp:txXfrm>
    </dsp:sp>
    <dsp:sp modelId="{50428420-FDC9-4059-99A0-71C81487E410}">
      <dsp:nvSpPr>
        <dsp:cNvPr id="0" name=""/>
        <dsp:cNvSpPr/>
      </dsp:nvSpPr>
      <dsp:spPr>
        <a:xfrm>
          <a:off x="3470706" y="589088"/>
          <a:ext cx="2300849" cy="1509932"/>
        </a:xfrm>
        <a:prstGeom prst="roundRect">
          <a:avLst>
            <a:gd name="adj" fmla="val 10000"/>
          </a:avLst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Процесс решения вопросов и преодоления проблем </a:t>
          </a:r>
          <a:r>
            <a:rPr lang="ru-RU" sz="1600" b="0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с помощью специалистов </a:t>
          </a:r>
          <a:r>
            <a:rPr lang="ru-RU" sz="1600" b="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школы-интерната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514930" y="633312"/>
        <a:ext cx="2212401" cy="1421484"/>
      </dsp:txXfrm>
    </dsp:sp>
    <dsp:sp modelId="{5578BFE5-C572-4DAD-B0EF-81EB79F122C8}">
      <dsp:nvSpPr>
        <dsp:cNvPr id="0" name=""/>
        <dsp:cNvSpPr/>
      </dsp:nvSpPr>
      <dsp:spPr>
        <a:xfrm>
          <a:off x="6001640" y="1058749"/>
          <a:ext cx="487780" cy="57061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001640" y="1172871"/>
        <a:ext cx="341446" cy="342366"/>
      </dsp:txXfrm>
    </dsp:sp>
    <dsp:sp modelId="{CE7CE50E-97C8-452C-8B72-29A6A6B68974}">
      <dsp:nvSpPr>
        <dsp:cNvPr id="0" name=""/>
        <dsp:cNvSpPr/>
      </dsp:nvSpPr>
      <dsp:spPr>
        <a:xfrm>
          <a:off x="6691895" y="589088"/>
          <a:ext cx="2147198" cy="1509932"/>
        </a:xfrm>
        <a:prstGeom prst="roundRect">
          <a:avLst>
            <a:gd name="adj" fmla="val 1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Социальная инклюзия </a:t>
          </a:r>
          <a:r>
            <a:rPr lang="ru-RU" sz="1600" b="0" i="0" kern="120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детей с ОВЗ и их семей</a:t>
          </a:r>
          <a:endParaRPr lang="ru-RU" sz="1600" b="1" kern="120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736119" y="633312"/>
        <a:ext cx="2058750" cy="1421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62495-9EB2-4E37-BC93-859F731D990B}">
      <dsp:nvSpPr>
        <dsp:cNvPr id="0" name=""/>
        <dsp:cNvSpPr/>
      </dsp:nvSpPr>
      <dsp:spPr>
        <a:xfrm>
          <a:off x="44471" y="0"/>
          <a:ext cx="1621902" cy="475252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Заключение договора о сотрудничестве с общеобразовательными учреждениями для привлечения родителей в проект.</a:t>
          </a:r>
          <a:endParaRPr lang="ru-RU" sz="13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91975" y="1948515"/>
        <a:ext cx="1526894" cy="1806003"/>
      </dsp:txXfrm>
    </dsp:sp>
    <dsp:sp modelId="{38F04FD8-56D0-48B3-BFE0-80BF379FB962}">
      <dsp:nvSpPr>
        <dsp:cNvPr id="0" name=""/>
        <dsp:cNvSpPr/>
      </dsp:nvSpPr>
      <dsp:spPr>
        <a:xfrm>
          <a:off x="86702" y="214441"/>
          <a:ext cx="1610285" cy="1729772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4" r="1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24DFF0-D80E-413C-A4EB-3F1D25BD4534}">
      <dsp:nvSpPr>
        <dsp:cNvPr id="0" name=""/>
        <dsp:cNvSpPr/>
      </dsp:nvSpPr>
      <dsp:spPr>
        <a:xfrm>
          <a:off x="1739729" y="0"/>
          <a:ext cx="1621902" cy="475252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банка образовательных программ, методических разработок, дидактических материалов, запись </a:t>
          </a:r>
          <a:r>
            <a:rPr lang="ru-RU" sz="1400" kern="12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вебинара</a:t>
          </a:r>
          <a:r>
            <a:rPr lang="ru-RU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для родителей.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787233" y="1948515"/>
        <a:ext cx="1526894" cy="1806003"/>
      </dsp:txXfrm>
    </dsp:sp>
    <dsp:sp modelId="{9327AF76-9530-4CF5-9488-54755C97D064}">
      <dsp:nvSpPr>
        <dsp:cNvPr id="0" name=""/>
        <dsp:cNvSpPr/>
      </dsp:nvSpPr>
      <dsp:spPr>
        <a:xfrm>
          <a:off x="1735231" y="151359"/>
          <a:ext cx="1671299" cy="1720847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811" b="5307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686786-DC55-42BF-A443-A6EDA0A38C61}">
      <dsp:nvSpPr>
        <dsp:cNvPr id="0" name=""/>
        <dsp:cNvSpPr/>
      </dsp:nvSpPr>
      <dsp:spPr>
        <a:xfrm>
          <a:off x="3562416" y="0"/>
          <a:ext cx="1598158" cy="475252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Трансляция практики и результатов внедрения проектов (издание сборника статей</a:t>
          </a:r>
          <a:r>
            <a:rPr lang="ru-RU" sz="13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).</a:t>
          </a:r>
          <a:endParaRPr lang="ru-RU" sz="13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609224" y="1947819"/>
        <a:ext cx="1504542" cy="1807395"/>
      </dsp:txXfrm>
    </dsp:sp>
    <dsp:sp modelId="{87E26E7B-C860-46CD-B3BB-9FFA9FD3F816}">
      <dsp:nvSpPr>
        <dsp:cNvPr id="0" name=""/>
        <dsp:cNvSpPr/>
      </dsp:nvSpPr>
      <dsp:spPr>
        <a:xfrm>
          <a:off x="3434988" y="136672"/>
          <a:ext cx="1853015" cy="187954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106" r="6645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139546-35D7-474F-9906-6817B5AA06DF}">
      <dsp:nvSpPr>
        <dsp:cNvPr id="0" name=""/>
        <dsp:cNvSpPr/>
      </dsp:nvSpPr>
      <dsp:spPr>
        <a:xfrm>
          <a:off x="5474773" y="0"/>
          <a:ext cx="1621902" cy="475252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Проведение мониторинга для подведения промежуточных результатов.</a:t>
          </a:r>
          <a:endParaRPr lang="ru-RU" sz="15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522277" y="1948515"/>
        <a:ext cx="1526894" cy="1806003"/>
      </dsp:txXfrm>
    </dsp:sp>
    <dsp:sp modelId="{B59831C4-7266-44B1-AB88-2837F12BCC78}">
      <dsp:nvSpPr>
        <dsp:cNvPr id="0" name=""/>
        <dsp:cNvSpPr/>
      </dsp:nvSpPr>
      <dsp:spPr>
        <a:xfrm>
          <a:off x="5336661" y="144016"/>
          <a:ext cx="1898128" cy="1864862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5DBDD0-11D3-40E6-944B-A050674691E0}">
      <dsp:nvSpPr>
        <dsp:cNvPr id="0" name=""/>
        <dsp:cNvSpPr/>
      </dsp:nvSpPr>
      <dsp:spPr>
        <a:xfrm>
          <a:off x="7315569" y="0"/>
          <a:ext cx="1621902" cy="4752528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 инновационной формы работы – </a:t>
          </a:r>
          <a:r>
            <a:rPr lang="ru-RU" sz="1500" kern="12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квест</a:t>
          </a:r>
          <a:r>
            <a:rPr lang="ru-RU" sz="15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-игра для семей.</a:t>
          </a:r>
          <a:endParaRPr lang="ru-RU" sz="15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363073" y="1948515"/>
        <a:ext cx="1526894" cy="1806003"/>
      </dsp:txXfrm>
    </dsp:sp>
    <dsp:sp modelId="{5667169E-0CDC-460B-AF5B-49A53A000FB0}">
      <dsp:nvSpPr>
        <dsp:cNvPr id="0" name=""/>
        <dsp:cNvSpPr/>
      </dsp:nvSpPr>
      <dsp:spPr>
        <a:xfrm>
          <a:off x="7283446" y="288031"/>
          <a:ext cx="1686149" cy="1576831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187DC3-F724-4CD1-9B97-36B89C8C91C9}">
      <dsp:nvSpPr>
        <dsp:cNvPr id="0" name=""/>
        <dsp:cNvSpPr/>
      </dsp:nvSpPr>
      <dsp:spPr>
        <a:xfrm>
          <a:off x="331593" y="3672410"/>
          <a:ext cx="8350880" cy="972103"/>
        </a:xfrm>
        <a:prstGeom prst="left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726C4-59EB-4F20-9CA2-FCA11D9FB835}">
      <dsp:nvSpPr>
        <dsp:cNvPr id="0" name=""/>
        <dsp:cNvSpPr/>
      </dsp:nvSpPr>
      <dsp:spPr>
        <a:xfrm>
          <a:off x="3270647" y="2251431"/>
          <a:ext cx="1841941" cy="16170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Измерение и оценка качества инновации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349584" y="2330368"/>
        <a:ext cx="1684067" cy="1459165"/>
      </dsp:txXfrm>
    </dsp:sp>
    <dsp:sp modelId="{C976F4BA-9E07-45D7-8A2F-3345FC807510}">
      <dsp:nvSpPr>
        <dsp:cNvPr id="0" name=""/>
        <dsp:cNvSpPr/>
      </dsp:nvSpPr>
      <dsp:spPr>
        <a:xfrm rot="17013906">
          <a:off x="4144742" y="1944152"/>
          <a:ext cx="6321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219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03234-FA61-4E00-81CB-6A988AE8806F}">
      <dsp:nvSpPr>
        <dsp:cNvPr id="0" name=""/>
        <dsp:cNvSpPr/>
      </dsp:nvSpPr>
      <dsp:spPr>
        <a:xfrm>
          <a:off x="3243099" y="-143148"/>
          <a:ext cx="3013245" cy="1780022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Входящая анкета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29993" y="-56254"/>
        <a:ext cx="2839457" cy="1606234"/>
      </dsp:txXfrm>
    </dsp:sp>
    <dsp:sp modelId="{B6DC859A-5957-4ED4-993C-F5D4F57D4954}">
      <dsp:nvSpPr>
        <dsp:cNvPr id="0" name=""/>
        <dsp:cNvSpPr/>
      </dsp:nvSpPr>
      <dsp:spPr>
        <a:xfrm rot="1474485">
          <a:off x="5110878" y="3488963"/>
          <a:ext cx="377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74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CB245-4E52-452B-8694-6C2F0C3E415D}">
      <dsp:nvSpPr>
        <dsp:cNvPr id="0" name=""/>
        <dsp:cNvSpPr/>
      </dsp:nvSpPr>
      <dsp:spPr>
        <a:xfrm>
          <a:off x="5146918" y="3165674"/>
          <a:ext cx="2846171" cy="196383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Итоговая анкета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242785" y="3261541"/>
        <a:ext cx="2654437" cy="1772104"/>
      </dsp:txXfrm>
    </dsp:sp>
    <dsp:sp modelId="{32A600C5-363F-45DB-954D-A7C82E7058FA}">
      <dsp:nvSpPr>
        <dsp:cNvPr id="0" name=""/>
        <dsp:cNvSpPr/>
      </dsp:nvSpPr>
      <dsp:spPr>
        <a:xfrm rot="9407922">
          <a:off x="2628806" y="3586463"/>
          <a:ext cx="6688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888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352DE-7EE4-447C-BE2A-3C4A4165B9EF}">
      <dsp:nvSpPr>
        <dsp:cNvPr id="0" name=""/>
        <dsp:cNvSpPr/>
      </dsp:nvSpPr>
      <dsp:spPr>
        <a:xfrm>
          <a:off x="72000" y="3376517"/>
          <a:ext cx="2583853" cy="179091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Анализ развития при мотивационной беседе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59425" y="3463942"/>
        <a:ext cx="2409003" cy="1616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BF6603-CE6B-4787-ADBD-E167C4B1054F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DEAE36-3EDC-4B80-9563-470563621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620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DB3A7D4-ECF4-4695-9CB6-40EEBDC3B050}" type="slidenum">
              <a:rPr lang="ru-RU" altLang="ru-RU" sz="1200" smtClean="0"/>
              <a:pPr/>
              <a:t>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66502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EAE36-3EDC-4B80-9563-47056362171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20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EAE36-3EDC-4B80-9563-47056362171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72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C4DF-B630-4478-8E29-BAD170DC6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0504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2165-51CE-46D2-82D4-33373B70C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9329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AD8D-2005-4E34-9F1F-796053F27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61667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F9E2-4B7F-477E-BB72-A8D29BF1D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41945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2585-02C3-46CA-946C-2D5B64CBD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8904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35D5-F67B-4128-920E-0EF1E0703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98344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82A1-9C51-4E5C-930A-F3118C950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2456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5B94-A7A3-4F3C-BE27-8D2684929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921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9024-BFCE-41C8-846C-551B61B2FB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795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5273-C35F-4B42-981C-37FFCAE7CB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9359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B491-17FF-4D50-9157-2EAB917633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3488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7063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>
            <a:spLocks noChangeArrowheads="1"/>
          </p:cNvSpPr>
          <p:nvPr/>
        </p:nvSpPr>
        <p:spPr bwMode="auto">
          <a:xfrm rot="420000" flipV="1">
            <a:off x="8005763" y="5359400"/>
            <a:ext cx="153987" cy="155575"/>
          </a:xfrm>
          <a:prstGeom prst="rtTriangl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000000">
                <a:alpha val="46999"/>
              </a:srgbClr>
            </a:outerShdw>
          </a:effectLst>
        </p:spPr>
        <p:txBody>
          <a:bodyPr rot="10800000" anchor="ctr"/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1113" y="5816600"/>
            <a:ext cx="9166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977D-4129-4876-AD26-18D10E593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349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13" y="-7938"/>
            <a:ext cx="9166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C6EA58AB-F7D1-4FBB-867D-79F5A9497A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99" r:id="rId2"/>
    <p:sldLayoutId id="2147485300" r:id="rId3"/>
    <p:sldLayoutId id="2147485301" r:id="rId4"/>
    <p:sldLayoutId id="2147485302" r:id="rId5"/>
    <p:sldLayoutId id="2147485303" r:id="rId6"/>
    <p:sldLayoutId id="2147485304" r:id="rId7"/>
    <p:sldLayoutId id="2147485305" r:id="rId8"/>
    <p:sldLayoutId id="2147485309" r:id="rId9"/>
    <p:sldLayoutId id="2147485306" r:id="rId10"/>
    <p:sldLayoutId id="2147485307" r:id="rId11"/>
    <p:sldLayoutId id="2147485308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205" y="2420888"/>
            <a:ext cx="8604795" cy="2031915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«Семья ребёнка с ограниченными возможностями здоровья – Ресурсный центр – социальная инклюзия»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91088" y="3860800"/>
            <a:ext cx="3925887" cy="2641600"/>
          </a:xfrm>
        </p:spPr>
        <p:txBody>
          <a:bodyPr/>
          <a:lstStyle/>
          <a:p>
            <a:pPr marR="0"/>
            <a:r>
              <a:rPr lang="ru-RU" altLang="ru-RU" dirty="0" smtClean="0"/>
              <a:t>Инновационный проект</a:t>
            </a:r>
          </a:p>
          <a:p>
            <a:pPr marR="0"/>
            <a:r>
              <a:rPr lang="ru-RU" altLang="ru-RU" sz="1400" dirty="0" smtClean="0"/>
              <a:t>Авторы:</a:t>
            </a:r>
          </a:p>
          <a:p>
            <a:pPr marR="0"/>
            <a:r>
              <a:rPr lang="ru-RU" altLang="ru-RU" sz="1400" dirty="0" smtClean="0"/>
              <a:t>Педагог-психолог </a:t>
            </a:r>
          </a:p>
          <a:p>
            <a:pPr marR="0"/>
            <a:r>
              <a:rPr lang="ru-RU" altLang="ru-RU" sz="1400" dirty="0" smtClean="0"/>
              <a:t>Кравчук Анастасия Геннадиевна</a:t>
            </a:r>
          </a:p>
          <a:p>
            <a:pPr marR="0"/>
            <a:r>
              <a:rPr lang="ru-RU" altLang="ru-RU" sz="1400" dirty="0" smtClean="0"/>
              <a:t>Учитель начальных классов, логопед</a:t>
            </a:r>
          </a:p>
          <a:p>
            <a:pPr marR="0"/>
            <a:r>
              <a:rPr lang="ru-RU" altLang="ru-RU" sz="1400" dirty="0" err="1" smtClean="0"/>
              <a:t>Слободчикова</a:t>
            </a:r>
            <a:r>
              <a:rPr lang="ru-RU" altLang="ru-RU" sz="1400" dirty="0" smtClean="0"/>
              <a:t> Татьяна Евгеньевна</a:t>
            </a:r>
          </a:p>
          <a:p>
            <a:pPr marR="0"/>
            <a:endParaRPr lang="ru-RU" altLang="ru-RU" sz="1400" dirty="0" smtClean="0"/>
          </a:p>
          <a:p>
            <a:pPr marR="0"/>
            <a:endParaRPr lang="en-US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1509713" y="0"/>
            <a:ext cx="7481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Краснодарского края</a:t>
            </a:r>
            <a:endParaRPr lang="ru-RU" altLang="ru-RU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(коррекционная) школа - интернат № 1 </a:t>
            </a:r>
          </a:p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Елизаветинской</a:t>
            </a: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6149" name="Изображение 1" descr="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263525"/>
            <a:ext cx="13652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734" y="2924944"/>
            <a:ext cx="2355958" cy="3434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91902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5584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dirty="0"/>
              <a:t>Теоретическая деятельность</a:t>
            </a:r>
          </a:p>
        </p:txBody>
      </p:sp>
      <p:pic>
        <p:nvPicPr>
          <p:cNvPr id="4" name="Изображение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00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05579594"/>
              </p:ext>
            </p:extLst>
          </p:nvPr>
        </p:nvGraphicFramePr>
        <p:xfrm>
          <a:off x="395536" y="1700808"/>
          <a:ext cx="86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876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91902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5584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dirty="0"/>
              <a:t>Методическая деятельность</a:t>
            </a:r>
          </a:p>
        </p:txBody>
      </p:sp>
      <p:pic>
        <p:nvPicPr>
          <p:cNvPr id="4" name="Изображение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00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34294471"/>
              </p:ext>
            </p:extLst>
          </p:nvPr>
        </p:nvGraphicFramePr>
        <p:xfrm>
          <a:off x="395536" y="1700808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4997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91902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5584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dirty="0"/>
              <a:t>Практическая деятельность</a:t>
            </a:r>
          </a:p>
        </p:txBody>
      </p:sp>
      <p:pic>
        <p:nvPicPr>
          <p:cNvPr id="4" name="Изображение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00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2840023"/>
              </p:ext>
            </p:extLst>
          </p:nvPr>
        </p:nvGraphicFramePr>
        <p:xfrm>
          <a:off x="395536" y="1700808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291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91902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5584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dirty="0"/>
              <a:t>Трансляционная деятельность</a:t>
            </a:r>
          </a:p>
        </p:txBody>
      </p:sp>
      <p:pic>
        <p:nvPicPr>
          <p:cNvPr id="4" name="Изображение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00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55921458"/>
              </p:ext>
            </p:extLst>
          </p:nvPr>
        </p:nvGraphicFramePr>
        <p:xfrm>
          <a:off x="395536" y="1700808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1836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26162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Изображение 1" descr="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64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190" y="411908"/>
            <a:ext cx="6919560" cy="9632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32627"/>
            <a:ext cx="5013352" cy="206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535" y="1052736"/>
            <a:ext cx="2084387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574" y="4654958"/>
            <a:ext cx="21463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689503"/>
            <a:ext cx="2699792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884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0555" y="1772816"/>
            <a:ext cx="5847184" cy="1440160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 за внимание!</a:t>
            </a:r>
            <a:endParaRPr lang="ru-RU" dirty="0"/>
          </a:p>
        </p:txBody>
      </p:sp>
      <p:pic>
        <p:nvPicPr>
          <p:cNvPr id="39940" name="Изображение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9225"/>
            <a:ext cx="18446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E:\иннов поиск\logo для проекта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096344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504825"/>
            <a:ext cx="7272337" cy="10795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подхода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«Семья ребёнка с ограниченными возможностями здоровья – Ресурсный центр – социальная инклюзия»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060321"/>
              </p:ext>
            </p:extLst>
          </p:nvPr>
        </p:nvGraphicFramePr>
        <p:xfrm>
          <a:off x="107504" y="1772816"/>
          <a:ext cx="8840787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Изображение 1" descr="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44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504825"/>
            <a:ext cx="7272337" cy="10795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подхода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«Семья ребёнка с ограниченными возможностями здоровья – Ресурсный центр – социальная инклюзия»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Изображение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44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484784"/>
            <a:ext cx="5000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Основная идея: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44879"/>
              </p:ext>
            </p:extLst>
          </p:nvPr>
        </p:nvGraphicFramePr>
        <p:xfrm>
          <a:off x="203377" y="4005064"/>
          <a:ext cx="8840787" cy="268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850" y="2389187"/>
            <a:ext cx="85686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Родителю, не включенному в коррекционный и реабилитационный процесс, сложно изменить сложившиеся стереотипы своего взаимодействия с ребенком. При оказании своевременной психолого-педагогической помощи становится реально возможной успешная адаптация детей с ОВЗ и их семей к общественной жизни, укрепление морально-психологического климата в семье. Здесь мы говорим о </a:t>
            </a:r>
            <a:r>
              <a:rPr lang="ru-RU" sz="16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работе системы «Семья ребёнка с ОВЗ – Ресурсный центр – социальная инклюзия».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Особо актуальной и интенсивной работа была во время дистанционного обучения, так как родителям требовалась консультативная и методическая поддержка в вопросах обучения своих детей в домашних условиях.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21117" y="0"/>
            <a:ext cx="7092950" cy="1404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подхода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«Семья ребёнка с ограниченными возможностями здоровья – Ресурсный центр – социальная инклюзия»</a:t>
            </a:r>
            <a:endParaRPr lang="ru-RU" alt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-198438"/>
            <a:ext cx="184150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44" name="Изображение 1" descr="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936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99278340"/>
              </p:ext>
            </p:extLst>
          </p:nvPr>
        </p:nvGraphicFramePr>
        <p:xfrm>
          <a:off x="0" y="1772816"/>
          <a:ext cx="9014067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28916" y="5445224"/>
            <a:ext cx="5532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altLang="ru-RU" sz="5400" b="1" cap="none" spc="0" dirty="0" smtClean="0">
                <a:ln/>
                <a:solidFill>
                  <a:srgbClr val="0AB9C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Задачи 2020 года:</a:t>
            </a:r>
            <a:endParaRPr lang="ru-RU" sz="5400" b="1" cap="none" spc="0" dirty="0">
              <a:ln/>
              <a:solidFill>
                <a:srgbClr val="0AB9C2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504825"/>
            <a:ext cx="7272337" cy="10795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подхода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«Семья ребёнка с ограниченными возможностями здоровья – Ресурсный центр – социальная инклюзия»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34405"/>
              </p:ext>
            </p:extLst>
          </p:nvPr>
        </p:nvGraphicFramePr>
        <p:xfrm>
          <a:off x="1115616" y="1700808"/>
          <a:ext cx="8624763" cy="5138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Изображение 1" descr="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44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Professional\Pictures\Screenshots\Снимок экрана (49)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949" y="1628800"/>
            <a:ext cx="2291568" cy="313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rofessional\Pictures\Screenshots\Снимок экрана (48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046" y="1916832"/>
            <a:ext cx="220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L:\иннов поиск\анкеты РЦ\анкеты итоговые\Скан_20210113_3.png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2992582"/>
            <a:ext cx="2914894" cy="2164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87426"/>
            <a:ext cx="8229600" cy="1143000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родителей (перечень запросов)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912317"/>
              </p:ext>
            </p:extLst>
          </p:nvPr>
        </p:nvGraphicFramePr>
        <p:xfrm>
          <a:off x="323528" y="1830427"/>
          <a:ext cx="8280920" cy="404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-14541"/>
            <a:ext cx="1438781" cy="1438781"/>
          </a:xfrm>
          <a:prstGeom prst="rect">
            <a:avLst/>
          </a:prstGeom>
        </p:spPr>
      </p:pic>
      <p:pic>
        <p:nvPicPr>
          <p:cNvPr id="1026" name="Picture 2" descr="C:\Users\Professional\Pictures\Screenshots\Снимок экрана (50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3942993"/>
            <a:ext cx="4248041" cy="291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8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91902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5584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Диагностическая работа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Изображение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00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3036597"/>
              </p:ext>
            </p:extLst>
          </p:nvPr>
        </p:nvGraphicFramePr>
        <p:xfrm>
          <a:off x="395536" y="1700808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348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894" y="404664"/>
            <a:ext cx="8229600" cy="1143000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итогового анкетирования родителей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96430"/>
              </p:ext>
            </p:extLst>
          </p:nvPr>
        </p:nvGraphicFramePr>
        <p:xfrm>
          <a:off x="107504" y="1594403"/>
          <a:ext cx="864096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-14541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9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0299"/>
            <a:ext cx="82296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оказанных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" y="-33211"/>
            <a:ext cx="1438781" cy="1438781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15958259"/>
              </p:ext>
            </p:extLst>
          </p:nvPr>
        </p:nvGraphicFramePr>
        <p:xfrm>
          <a:off x="323528" y="908720"/>
          <a:ext cx="871296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5593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5617</TotalTime>
  <Words>708</Words>
  <Application>Microsoft Office PowerPoint</Application>
  <PresentationFormat>Экран (4:3)</PresentationFormat>
  <Paragraphs>80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  Реализация дифференцированного подхода  в системе «Семья ребёнка с ограниченными возможностями здоровья – Ресурсный центр – социальная инклюзия»   </vt:lpstr>
      <vt:lpstr>Реализация дифференцированного подхода  в системе «Семья ребёнка с ограниченными возможностями здоровья – Ресурсный центр – социальная инклюзия»</vt:lpstr>
      <vt:lpstr>Реализация дифференцированного подхода  в системе «Семья ребёнка с ограниченными возможностями здоровья – Ресурсный центр – социальная инклюзия»</vt:lpstr>
      <vt:lpstr> Реализация дифференцированного подхода  в системе «Семья ребёнка с ограниченными возможностями здоровья – Ресурсный центр – социальная инклюзия»</vt:lpstr>
      <vt:lpstr>Реализация дифференцированного подхода  в системе «Семья ребёнка с ограниченными возможностями здоровья – Ресурсный центр – социальная инклюзия»</vt:lpstr>
      <vt:lpstr>Результаты анкетирования родителей (перечень запросов)</vt:lpstr>
      <vt:lpstr>Результативность</vt:lpstr>
      <vt:lpstr>Результаты итогового анкетирования родителей</vt:lpstr>
      <vt:lpstr>Результаты мониторинга  качества оказанных услуг</vt:lpstr>
      <vt:lpstr>Результативность</vt:lpstr>
      <vt:lpstr>Результативность</vt:lpstr>
      <vt:lpstr>Результативность</vt:lpstr>
      <vt:lpstr>Результативность</vt:lpstr>
      <vt:lpstr>Презентация PowerPoint</vt:lpstr>
      <vt:lpstr>Благодарим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 школа интернат №1</dc:title>
  <dc:creator>Андрей</dc:creator>
  <cp:lastModifiedBy>User Windows</cp:lastModifiedBy>
  <cp:revision>433</cp:revision>
  <dcterms:created xsi:type="dcterms:W3CDTF">2005-10-26T15:10:08Z</dcterms:created>
  <dcterms:modified xsi:type="dcterms:W3CDTF">2021-01-18T06:26:11Z</dcterms:modified>
</cp:coreProperties>
</file>