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926" autoAdjust="0"/>
    <p:restoredTop sz="94671" autoAdjust="0"/>
  </p:normalViewPr>
  <p:slideViewPr>
    <p:cSldViewPr>
      <p:cViewPr>
        <p:scale>
          <a:sx n="50" d="100"/>
          <a:sy n="50" d="100"/>
        </p:scale>
        <p:origin x="-1410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D1DE2-8713-4491-AE7A-2F5D2AB6707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B0D00-32A7-4F76-B2BF-8ACB20835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B0D00-32A7-4F76-B2BF-8ACB2083575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7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47;&#1040;&#1065;&#1048;&#1058;&#1040;\&#1044;&#1077;&#1090;&#1089;&#1082;&#1080;&#1077;%20&#1056;&#1091;&#1089;&#1089;&#1082;&#1080;&#1077;%20-%20&#1055;&#1077;&#1088;&#1077;&#1084;&#1077;&#1085;&#1072;%20(minus)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47;&#1040;&#1065;&#1048;&#1058;&#1040;\&#1076;&#1089;&#1075;&#1075;.av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47;&#1040;&#1065;&#1048;&#1058;&#1040;\&#1085;&#1072;&#1096;%20&#1095;&#1080;&#1090;&#1072;&#1090;&#1077;&#1083;&#1100;2017%202.avi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file:///I:\&#1047;&#1040;&#1065;&#1048;&#1058;&#1040;\&#1056;&#1067;&#1046;&#1040;&#1071;%20&#1054;&#1057;&#1045;&#1053;&#1068;.avi" TargetMode="External"/><Relationship Id="rId7" Type="http://schemas.openxmlformats.org/officeDocument/2006/relationships/image" Target="../media/image19.png"/><Relationship Id="rId2" Type="http://schemas.openxmlformats.org/officeDocument/2006/relationships/video" Target="file:///I:\&#1047;&#1040;&#1065;&#1048;&#1058;&#1040;\&#1058;&#1048;&#1064;&#1048;&#1053;&#1040;.avi" TargetMode="External"/><Relationship Id="rId1" Type="http://schemas.openxmlformats.org/officeDocument/2006/relationships/video" Target="file:///I:\&#1047;&#1040;&#1065;&#1048;&#1058;&#1040;\&#1079;&#1077;&#1084;&#1083;&#1103;1.avi" TargetMode="Externa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I:\&#1047;&#1040;&#1065;&#1048;&#1058;&#1040;\&#1089;&#1090;&#1080;&#1093;.avi" TargetMode="Externa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47;&#1040;&#1065;&#1048;&#1058;&#1040;\&#1053;&#1055;&#1056;&#1055;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kola_krasivaya_0.jpg"/>
          <p:cNvPicPr>
            <a:picLocks noChangeAspect="1"/>
          </p:cNvPicPr>
          <p:nvPr/>
        </p:nvPicPr>
        <p:blipFill>
          <a:blip r:embed="rId3" cstate="print">
            <a:lum/>
          </a:blip>
          <a:srcRect l="25660" r="23022" b="301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_106174_24f61044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1478229"/>
            <a:ext cx="5286412" cy="34509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6050" y="1857364"/>
            <a:ext cx="3669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Школа -</a:t>
            </a:r>
            <a:endParaRPr lang="ru-RU" sz="54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_OldTyper" pitchFamily="18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2857496"/>
            <a:ext cx="4039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Территория</a:t>
            </a:r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 чтения</a:t>
            </a:r>
            <a:endParaRPr lang="ru-RU" sz="40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_OldTyper" pitchFamily="18" charset="-52"/>
            </a:endParaRPr>
          </a:p>
        </p:txBody>
      </p:sp>
      <p:pic>
        <p:nvPicPr>
          <p:cNvPr id="9" name="Детские Русские - Перемена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29652" y="428604"/>
            <a:ext cx="244475" cy="2444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87868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МБОУ СОШ №42</a:t>
            </a:r>
          </a:p>
          <a:p>
            <a:pPr algn="ctr"/>
            <a:r>
              <a:rPr lang="ru-RU" sz="4000" b="1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г.Краснодар</a:t>
            </a:r>
          </a:p>
          <a:p>
            <a:pPr algn="ctr"/>
            <a:r>
              <a:rPr lang="ru-RU" sz="4000" b="1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Зав. библиотекой </a:t>
            </a:r>
            <a:r>
              <a:rPr lang="ru-RU" sz="4000" b="1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Маруняк</a:t>
            </a:r>
            <a:r>
              <a:rPr lang="ru-RU" sz="4000" b="1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OldTyper" pitchFamily="18" charset="-52"/>
              </a:rPr>
              <a:t> С.В.</a:t>
            </a:r>
            <a:endParaRPr lang="ru-RU" sz="4000" b="1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_OldTyper" pitchFamily="18" charset="-5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сгг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52947" y="0"/>
            <a:ext cx="9196948" cy="735809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.jpg"/>
          <p:cNvPicPr>
            <a:picLocks noChangeAspect="1"/>
          </p:cNvPicPr>
          <p:nvPr/>
        </p:nvPicPr>
        <p:blipFill>
          <a:blip r:embed="rId2" cstate="print"/>
          <a:srcRect l="8936" r="-269" b="15216"/>
          <a:stretch>
            <a:fillRect/>
          </a:stretch>
        </p:blipFill>
        <p:spPr>
          <a:xfrm>
            <a:off x="0" y="0"/>
            <a:ext cx="92154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0517" y="3786190"/>
            <a:ext cx="429348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НАШ ЧИТАТЕЛЬ</a:t>
            </a:r>
          </a:p>
          <a:p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САМЫЙ ЛУЧШИЙ</a:t>
            </a:r>
          </a:p>
          <a:p>
            <a:endParaRPr lang="ru-RU" dirty="0">
              <a:latin typeface="a_OldTyper" pitchFamily="18" charset="-5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ш читатель2017 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31572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768.JPG"/>
          <p:cNvPicPr>
            <a:picLocks noChangeAspect="1"/>
          </p:cNvPicPr>
          <p:nvPr/>
        </p:nvPicPr>
        <p:blipFill>
          <a:blip r:embed="rId2" cstate="print"/>
          <a:srcRect l="15625" t="20703" r="34375"/>
          <a:stretch>
            <a:fillRect/>
          </a:stretch>
        </p:blipFill>
        <p:spPr>
          <a:xfrm>
            <a:off x="142844" y="1357298"/>
            <a:ext cx="5072098" cy="536266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 descr="IMG_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44" y="166686"/>
            <a:ext cx="6072198" cy="4048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IMG_07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71414"/>
            <a:ext cx="4429125" cy="664368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IMG_0763.JPG"/>
          <p:cNvPicPr>
            <a:picLocks noChangeAspect="1"/>
          </p:cNvPicPr>
          <p:nvPr/>
        </p:nvPicPr>
        <p:blipFill>
          <a:blip r:embed="rId5" cstate="print"/>
          <a:srcRect l="26278"/>
          <a:stretch>
            <a:fillRect/>
          </a:stretch>
        </p:blipFill>
        <p:spPr>
          <a:xfrm>
            <a:off x="4643438" y="2571743"/>
            <a:ext cx="4250529" cy="418387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 descr="IMG_0796.JPG"/>
          <p:cNvPicPr>
            <a:picLocks noChangeAspect="1"/>
          </p:cNvPicPr>
          <p:nvPr/>
        </p:nvPicPr>
        <p:blipFill>
          <a:blip r:embed="rId6" cstate="print"/>
          <a:srcRect l="3125" r="12500"/>
          <a:stretch>
            <a:fillRect/>
          </a:stretch>
        </p:blipFill>
        <p:spPr>
          <a:xfrm>
            <a:off x="357158" y="152600"/>
            <a:ext cx="8215370" cy="64911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 descr="IMG_0814.JPG"/>
          <p:cNvPicPr>
            <a:picLocks noChangeAspect="1"/>
          </p:cNvPicPr>
          <p:nvPr/>
        </p:nvPicPr>
        <p:blipFill>
          <a:blip r:embed="rId7" cstate="print"/>
          <a:srcRect l="31250" r="31250" b="28906"/>
          <a:stretch>
            <a:fillRect/>
          </a:stretch>
        </p:blipFill>
        <p:spPr>
          <a:xfrm>
            <a:off x="4143372" y="285727"/>
            <a:ext cx="4643470" cy="58688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 descr="IMG_0823.JPG"/>
          <p:cNvPicPr>
            <a:picLocks noChangeAspect="1"/>
          </p:cNvPicPr>
          <p:nvPr/>
        </p:nvPicPr>
        <p:blipFill>
          <a:blip r:embed="rId8" cstate="print"/>
          <a:srcRect r="20312" b="18750"/>
          <a:stretch>
            <a:fillRect/>
          </a:stretch>
        </p:blipFill>
        <p:spPr>
          <a:xfrm>
            <a:off x="214282" y="285728"/>
            <a:ext cx="3429024" cy="524439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 descr="IMG_0827.JPG"/>
          <p:cNvPicPr>
            <a:picLocks noChangeAspect="1"/>
          </p:cNvPicPr>
          <p:nvPr/>
        </p:nvPicPr>
        <p:blipFill>
          <a:blip r:embed="rId9" cstate="print"/>
          <a:srcRect r="19531"/>
          <a:stretch>
            <a:fillRect/>
          </a:stretch>
        </p:blipFill>
        <p:spPr>
          <a:xfrm>
            <a:off x="295486" y="2857496"/>
            <a:ext cx="4541322" cy="37623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 descr="IMG_0835.JPG"/>
          <p:cNvPicPr>
            <a:picLocks noChangeAspect="1"/>
          </p:cNvPicPr>
          <p:nvPr/>
        </p:nvPicPr>
        <p:blipFill>
          <a:blip r:embed="rId10" cstate="print"/>
          <a:srcRect l="16407" t="10547" r="8594" b="16015"/>
          <a:stretch>
            <a:fillRect/>
          </a:stretch>
        </p:blipFill>
        <p:spPr>
          <a:xfrm>
            <a:off x="3571843" y="3214686"/>
            <a:ext cx="5143561" cy="335758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xit" presetSubtype="9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рапеция 7"/>
          <p:cNvSpPr/>
          <p:nvPr/>
        </p:nvSpPr>
        <p:spPr>
          <a:xfrm>
            <a:off x="214282" y="5786454"/>
            <a:ext cx="8786874" cy="928694"/>
          </a:xfrm>
          <a:prstGeom prst="trapezoid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spc="3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25548 КНИГ</a:t>
            </a:r>
            <a:endParaRPr lang="ru-RU" sz="6600" b="1" spc="300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  <p:sp>
        <p:nvSpPr>
          <p:cNvPr id="11" name="Трапеция 10"/>
          <p:cNvSpPr/>
          <p:nvPr/>
        </p:nvSpPr>
        <p:spPr>
          <a:xfrm>
            <a:off x="500034" y="4643446"/>
            <a:ext cx="8215370" cy="928694"/>
          </a:xfrm>
          <a:prstGeom prst="trapezoid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spc="3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1721 УЧЕНИК </a:t>
            </a:r>
            <a:endParaRPr lang="ru-RU" sz="6600" b="1" spc="300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  <p:sp>
        <p:nvSpPr>
          <p:cNvPr id="12" name="Трапеция 11"/>
          <p:cNvSpPr/>
          <p:nvPr/>
        </p:nvSpPr>
        <p:spPr>
          <a:xfrm>
            <a:off x="785786" y="3500438"/>
            <a:ext cx="7643866" cy="928694"/>
          </a:xfrm>
          <a:prstGeom prst="trapezoid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spc="3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96 УЧИТЕЛЕЙ</a:t>
            </a:r>
            <a:endParaRPr lang="ru-RU" sz="6600" b="1" spc="300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  <p:sp>
        <p:nvSpPr>
          <p:cNvPr id="13" name="Трапеция 12"/>
          <p:cNvSpPr/>
          <p:nvPr/>
        </p:nvSpPr>
        <p:spPr>
          <a:xfrm>
            <a:off x="1071538" y="2357430"/>
            <a:ext cx="7072362" cy="928694"/>
          </a:xfrm>
          <a:prstGeom prst="trapezoid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spc="3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2 БИБЛИОТЕКАРЯ</a:t>
            </a:r>
            <a:endParaRPr lang="ru-RU" sz="4400" b="1" spc="300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  <p:sp>
        <p:nvSpPr>
          <p:cNvPr id="14" name="Трапеция 13"/>
          <p:cNvSpPr/>
          <p:nvPr/>
        </p:nvSpPr>
        <p:spPr>
          <a:xfrm>
            <a:off x="1357322" y="1214422"/>
            <a:ext cx="6500826" cy="928694"/>
          </a:xfrm>
          <a:prstGeom prst="trapezoid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3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БИБЛИОТЕКА</a:t>
            </a:r>
            <a:endParaRPr lang="ru-RU" sz="5400" b="1" spc="300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  <p:pic>
        <p:nvPicPr>
          <p:cNvPr id="15" name="Рисунок 14" descr="shutterstock_7234842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2" y="0"/>
            <a:ext cx="9072626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3" cstate="print"/>
          <a:srcRect l="25171" t="12264" r="23857"/>
          <a:stretch>
            <a:fillRect/>
          </a:stretch>
        </p:blipFill>
        <p:spPr>
          <a:xfrm>
            <a:off x="-32" y="142852"/>
            <a:ext cx="5786478" cy="6643734"/>
          </a:xfrm>
          <a:prstGeom prst="rect">
            <a:avLst/>
          </a:prstGeom>
          <a:effectLst>
            <a:softEdge rad="127000"/>
          </a:effectLst>
          <a:scene3d>
            <a:camera prst="perspectiveRight"/>
            <a:lightRig rig="threePt" dir="t"/>
          </a:scene3d>
        </p:spPr>
      </p:pic>
      <p:sp>
        <p:nvSpPr>
          <p:cNvPr id="3" name="Стрелка вверх 2"/>
          <p:cNvSpPr/>
          <p:nvPr/>
        </p:nvSpPr>
        <p:spPr>
          <a:xfrm rot="5400000">
            <a:off x="4250529" y="821513"/>
            <a:ext cx="785818" cy="1285884"/>
          </a:xfrm>
          <a:prstGeom prst="upArrow">
            <a:avLst>
              <a:gd name="adj1" fmla="val 32122"/>
              <a:gd name="adj2" fmla="val 125151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5400000">
            <a:off x="4250529" y="4822041"/>
            <a:ext cx="785818" cy="1285884"/>
          </a:xfrm>
          <a:prstGeom prst="upArrow">
            <a:avLst>
              <a:gd name="adj1" fmla="val 32122"/>
              <a:gd name="adj2" fmla="val 125151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5400000">
            <a:off x="4250529" y="2678901"/>
            <a:ext cx="785818" cy="1285884"/>
          </a:xfrm>
          <a:prstGeom prst="upArrow">
            <a:avLst>
              <a:gd name="adj1" fmla="val 32122"/>
              <a:gd name="adj2" fmla="val 125151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14942" y="2643182"/>
            <a:ext cx="3951723" cy="13234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Общепопулярное</a:t>
            </a:r>
            <a:endParaRPr lang="ru-RU" sz="20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«Я читаю, ты читаешь,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мы читаем»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2309" y="785794"/>
            <a:ext cx="3951723" cy="13234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Краеведческое</a:t>
            </a: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«Знай и люби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свой край»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14942" y="4714884"/>
            <a:ext cx="3929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Адаптивное</a:t>
            </a: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«Дети с грустными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" pitchFamily="18" charset="-52"/>
              </a:rPr>
              <a:t>глазами»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" pitchFamily="18" charset="-5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0" r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5602062"/>
            <a:ext cx="8858280" cy="14126944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ЛИТЕРАТУРНЫЕ ИГРЫ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КОНКУРСЫ – КРОССВОРДЫ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УРОКИ – СПЕКТАКЛИ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ПОСИДЕЛКИ С ПИСАТЕЛЯМИ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ЭКСКУРСИЯ В ПИСАТЕЛЬСКОЕ</a:t>
            </a: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 ТВОРЧЕСТВО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РЕКЛАМА КНИГИ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ВЫСТАВКИ – ИНСТАЛЛЯЦИИ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ПЛАКАТЫ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ЗАКЛАДКИ</a:t>
            </a: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ПАМЯТКИ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ФОТОКАЛЛАЖИ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ПОЛОСА В ШКОЛЬНОЙ ГАЗЕТЕ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НОВОСТИ ШКОЛЬНОГО САЙТА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ПОРТФОЛИО ТВОРЧЕСКИХ РАБОТ ПО ЧТЕНИЮ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ЧИТАТЕЛЬСКИЕ ФЛЕШМОБЫ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БУКЛЕТЫ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ПРАЗДНИКИ КНИГ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МУЛЬТИМЕДИЙНЫЕ ПРОДУКТЫ</a:t>
            </a:r>
          </a:p>
          <a:p>
            <a:pPr algn="ctr"/>
            <a:endParaRPr lang="ru-RU" sz="2400" dirty="0" smtClean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 w="3175">
                  <a:noFill/>
                </a:ln>
                <a:solidFill>
                  <a:srgbClr val="FFFF00"/>
                </a:solidFill>
                <a:latin typeface="Arial Black" pitchFamily="34" charset="0"/>
              </a:rPr>
              <a:t>К. В. Н.</a:t>
            </a:r>
            <a:endParaRPr lang="ru-RU" sz="2400" dirty="0">
              <a:ln w="3175">
                <a:noFill/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" name="Рисунок 2" descr="shutterstock_7234842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земля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857752" y="3491649"/>
            <a:ext cx="4029084" cy="3223499"/>
          </a:xfrm>
          <a:prstGeom prst="rect">
            <a:avLst/>
          </a:prstGeom>
        </p:spPr>
      </p:pic>
      <p:pic>
        <p:nvPicPr>
          <p:cNvPr id="10" name="ТИШИНА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42844" y="3429000"/>
            <a:ext cx="4151308" cy="3321286"/>
          </a:xfrm>
          <a:prstGeom prst="rect">
            <a:avLst/>
          </a:prstGeom>
        </p:spPr>
      </p:pic>
      <p:pic>
        <p:nvPicPr>
          <p:cNvPr id="11" name="РЫЖАЯ ОСЕНЬ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849868" y="142852"/>
            <a:ext cx="4018097" cy="3214710"/>
          </a:xfrm>
          <a:prstGeom prst="rect">
            <a:avLst/>
          </a:prstGeom>
        </p:spPr>
      </p:pic>
      <p:pic>
        <p:nvPicPr>
          <p:cNvPr id="6" name="стих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285720" y="142625"/>
            <a:ext cx="3929090" cy="3143499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3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3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9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25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1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598%20kr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5399532" cy="35981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 descr="Безымянный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t="12859" b="24681"/>
          <a:stretch>
            <a:fillRect/>
          </a:stretch>
        </p:blipFill>
        <p:spPr>
          <a:xfrm flipH="1">
            <a:off x="3786181" y="3286124"/>
            <a:ext cx="5214940" cy="29864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 descr="img01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98" t="47917" b="5208"/>
          <a:stretch>
            <a:fillRect/>
          </a:stretch>
        </p:blipFill>
        <p:spPr>
          <a:xfrm>
            <a:off x="1714480" y="857232"/>
            <a:ext cx="3441948" cy="2928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8720" y="1142984"/>
            <a:ext cx="35123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80 лет</a:t>
            </a:r>
          </a:p>
          <a:p>
            <a:pPr algn="ctr"/>
            <a:r>
              <a:rPr lang="ru-RU" sz="32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краснодарской</a:t>
            </a:r>
          </a:p>
          <a:p>
            <a:pPr algn="ctr"/>
            <a:r>
              <a:rPr lang="ru-RU" sz="32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школе №42</a:t>
            </a:r>
            <a:endParaRPr lang="ru-RU" sz="3200" b="1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_OldTyper" pitchFamily="18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14884"/>
            <a:ext cx="3853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80 лет</a:t>
            </a:r>
          </a:p>
          <a:p>
            <a:pPr algn="ctr"/>
            <a:r>
              <a:rPr lang="ru-RU" sz="32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Краснодарскому</a:t>
            </a:r>
          </a:p>
          <a:p>
            <a:pPr algn="ctr"/>
            <a:r>
              <a:rPr lang="ru-RU" sz="32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краю</a:t>
            </a:r>
            <a:endParaRPr lang="ru-RU" sz="3200" b="1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_OldTyper" pitchFamily="18" charset="-5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ПРП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315728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60419_101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G:\КОНКУРС\Конкурс чтения 2016 мешанина\дети с грустными глазами\48810_1457603513[1].jpg"/>
          <p:cNvPicPr>
            <a:picLocks noChangeAspect="1" noChangeArrowheads="1"/>
          </p:cNvPicPr>
          <p:nvPr/>
        </p:nvPicPr>
        <p:blipFill>
          <a:blip r:embed="rId3" cstate="print"/>
          <a:srcRect l="5875" t="11458" r="15511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2" y="5000636"/>
            <a:ext cx="493192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ДЕТИ С ГРУСТНЫМИ</a:t>
            </a:r>
          </a:p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ГЛАЗАМИ</a:t>
            </a:r>
          </a:p>
          <a:p>
            <a:endParaRPr lang="ru-RU" dirty="0">
              <a:latin typeface="a_OldTyper" pitchFamily="18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357166"/>
            <a:ext cx="727943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РАБОТА</a:t>
            </a:r>
          </a:p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_OldTyper" pitchFamily="18" charset="-52"/>
              </a:rPr>
              <a:t>С КОРРЕКЦИОННЫМ КЛАССОМ</a:t>
            </a:r>
          </a:p>
          <a:p>
            <a:endParaRPr lang="ru-RU" dirty="0">
              <a:latin typeface="a_OldTyper" pitchFamily="18" charset="-5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1100</TotalTime>
  <Words>124</Words>
  <Application>Microsoft Office PowerPoint</Application>
  <PresentationFormat>Экран (4:3)</PresentationFormat>
  <Paragraphs>73</Paragraphs>
  <Slides>12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Наталья</cp:lastModifiedBy>
  <cp:revision>120</cp:revision>
  <dcterms:created xsi:type="dcterms:W3CDTF">2017-04-10T10:15:44Z</dcterms:created>
  <dcterms:modified xsi:type="dcterms:W3CDTF">2018-07-09T19:30:51Z</dcterms:modified>
</cp:coreProperties>
</file>