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0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5295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91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006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31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7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9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1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89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72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2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09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4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669F8-AD2D-4ECF-86D2-1AFC90E01B04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5B2FB9-2C41-4421-9735-F96CD7AD5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3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14400"/>
            <a:ext cx="7766936" cy="3136436"/>
          </a:xfrm>
        </p:spPr>
        <p:txBody>
          <a:bodyPr/>
          <a:lstStyle/>
          <a:p>
            <a:pPr algn="ctr"/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-ориентированные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Чеснокова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Н.В.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Хромовских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С.С.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Наталенко С.В.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1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979" y="1571324"/>
            <a:ext cx="90778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 algn="just"/>
            <a:r>
              <a:rPr lang="ru-RU" sz="2400" b="1" dirty="0" err="1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2400" b="1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-ориентированные тесты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тип тестов, предназначенных для определения уровня индивидуальных достижений относительно некоторого критерия на основе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заданий, (тип тестов достижений). </a:t>
            </a:r>
            <a:endParaRPr lang="ru-RU" sz="2400" b="0" i="0" dirty="0" smtClean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3525" algn="just"/>
            <a:endParaRPr lang="ru-RU" sz="2400" b="0" i="0" dirty="0" smtClean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3525" algn="just"/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критерия (или объективного эталона) обычно рассматриваются конкретные знания, умения, навыки, необходимые для успешного выполнения той или иной задачи. Это - основное отличие </a:t>
            </a:r>
            <a:r>
              <a:rPr lang="ru-RU" sz="2400" dirty="0" err="1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-ориентированных тестов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тестов, оценка в которых осуществляется на основе соотнесения индивидуальных результатов с групповыми (ориентация на статистическую норму).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27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161" y="523300"/>
            <a:ext cx="95127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две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</a:t>
            </a:r>
            <a:r>
              <a:rPr lang="ru-RU" sz="2400" dirty="0" err="1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-ориентированных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тестов :</a:t>
            </a:r>
          </a:p>
          <a:p>
            <a:pPr algn="just"/>
            <a:endParaRPr lang="ru-RU" sz="2400" b="0" i="0" dirty="0" smtClean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тесты, задания которых гомогенны, т. е. сконструированы на одной или аналогичной содержательной и логической основе. Обычно такого рода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на материале учебных программ и используются для контроля за формированием соответствующих знаний, умений и навыков;</a:t>
            </a:r>
          </a:p>
          <a:p>
            <a:pPr marL="457200" indent="-457200" algn="just">
              <a:buAutoNum type="arabicPeriod"/>
            </a:pPr>
            <a:endParaRPr lang="ru-RU" sz="2400" b="0" i="0" dirty="0" smtClean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задания которых гетерогенны и заметно отличаются по логической структуре. Для этого случая характерна ступенчатая структура теста, при которой каждая ступень характеризуется собственным уровнем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сложности. 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Такого рода </a:t>
            </a:r>
            <a:r>
              <a:rPr lang="ru-RU" sz="2400" dirty="0" err="1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-ориентированные тесты обычно используются для диагностики специфических трудностей в обучении.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24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3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9658" y="936434"/>
            <a:ext cx="90228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Существенной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</a:t>
            </a:r>
            <a:r>
              <a:rPr lang="ru-RU" sz="2400" dirty="0" err="1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-ориентированных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тестов является то, что в них индивидуальные различия сводятся к минимуму. Поэтому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тесты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лучше всего приспособлены для оценки развития основных навыков на элементарном уровне. В более сложных областях поведения предела достижений не существует и, исходя из этого, необходимо обращаться к оценкам, ориентированным на нормы.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4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776" y="1103895"/>
            <a:ext cx="87363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две группы тестов достижений:</a:t>
            </a:r>
          </a:p>
          <a:p>
            <a:endParaRPr lang="ru-RU" sz="2400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i="0" dirty="0" smtClean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1.Широкоориентированные тесты достижений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ориентированы на оценку навыков по основным целям обучения (например, тесты на понимание научных принципов).</a:t>
            </a:r>
          </a:p>
          <a:p>
            <a:endParaRPr lang="ru-RU" sz="2400" b="0" i="0" dirty="0" smtClean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Тесты достижений по конкретным предметам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(достижения в чтении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математике) ориентированы на оценку усвоения элементов учебных программ, конкретных тем, уровня владения навыками (например, счетными).</a:t>
            </a:r>
            <a:endParaRPr lang="ru-RU" sz="24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7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4050" y="1541979"/>
            <a:ext cx="94658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тесты выполняют несколько функций: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выступают как средство оценки знаний,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выявляют недостатки обучения,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подсказывают направление последующего обучения,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обеспечивают мотивацию учащегося,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помогают приспособить обучение к потребностям </a:t>
            </a:r>
            <a:r>
              <a:rPr lang="ru-RU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обучающегося,</a:t>
            </a:r>
            <a:endParaRPr lang="ru-RU" sz="2400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дают информацию об уровне знаний, усвоенных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val="11787399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263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Критериально-ориентированные тесты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критериально-ориентированные</dc:title>
  <dc:creator>Слушатель</dc:creator>
  <cp:lastModifiedBy>Слушатель</cp:lastModifiedBy>
  <cp:revision>15</cp:revision>
  <dcterms:created xsi:type="dcterms:W3CDTF">2017-08-09T06:16:43Z</dcterms:created>
  <dcterms:modified xsi:type="dcterms:W3CDTF">2017-08-09T08:22:30Z</dcterms:modified>
</cp:coreProperties>
</file>