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82" r:id="rId4"/>
    <p:sldId id="283" r:id="rId5"/>
    <p:sldId id="299" r:id="rId6"/>
    <p:sldId id="287" r:id="rId7"/>
    <p:sldId id="309" r:id="rId8"/>
    <p:sldId id="300" r:id="rId9"/>
    <p:sldId id="301" r:id="rId10"/>
    <p:sldId id="302" r:id="rId11"/>
    <p:sldId id="303" r:id="rId12"/>
    <p:sldId id="304" r:id="rId13"/>
    <p:sldId id="293" r:id="rId14"/>
    <p:sldId id="310" r:id="rId15"/>
    <p:sldId id="295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1C0"/>
    <a:srgbClr val="E5DBCD"/>
    <a:srgbClr val="BDA381"/>
    <a:srgbClr val="C9B497"/>
    <a:srgbClr val="AF8F6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6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7A3A84-FA03-4E18-87A4-1FEB243D2D85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AF03207F-EF2A-4839-BC1A-5AD305390DAD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Организована работа Лаборатории археологических исследований в каникулярное время для учащихся школы и района</a:t>
          </a:r>
          <a:endParaRPr lang="ru-RU" b="0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3920DD88-3FD7-472D-AF92-90803223859C}" type="parTrans" cxnId="{25F1E4DA-286F-41FD-AC23-7A4EF2C4C01C}">
      <dgm:prSet/>
      <dgm:spPr/>
      <dgm:t>
        <a:bodyPr/>
        <a:lstStyle/>
        <a:p>
          <a:endParaRPr lang="ru-RU"/>
        </a:p>
      </dgm:t>
    </dgm:pt>
    <dgm:pt modelId="{ABCDB1F0-2271-4047-9172-EC4799AEA53C}" type="sibTrans" cxnId="{25F1E4DA-286F-41FD-AC23-7A4EF2C4C01C}">
      <dgm:prSet/>
      <dgm:spPr/>
      <dgm:t>
        <a:bodyPr/>
        <a:lstStyle/>
        <a:p>
          <a:endParaRPr lang="ru-RU"/>
        </a:p>
      </dgm:t>
    </dgm:pt>
    <dgm:pt modelId="{05700F02-CBB4-41B7-AAD7-80EBF0F52A57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Реализуются программы внеурочной деятельности на основе индивидуальных образовательных </a:t>
          </a:r>
          <a:endParaRPr lang="ru-RU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9825DE11-54CA-4891-9E14-417196146C14}" type="parTrans" cxnId="{881255B9-14AE-4981-BBF8-0ECC6779CA33}">
      <dgm:prSet/>
      <dgm:spPr/>
      <dgm:t>
        <a:bodyPr/>
        <a:lstStyle/>
        <a:p>
          <a:endParaRPr lang="ru-RU"/>
        </a:p>
      </dgm:t>
    </dgm:pt>
    <dgm:pt modelId="{DD96AF37-A6C8-4C9A-807C-60D692585C2C}" type="sibTrans" cxnId="{881255B9-14AE-4981-BBF8-0ECC6779CA33}">
      <dgm:prSet/>
      <dgm:spPr/>
      <dgm:t>
        <a:bodyPr/>
        <a:lstStyle/>
        <a:p>
          <a:endParaRPr lang="ru-RU"/>
        </a:p>
      </dgm:t>
    </dgm:pt>
    <dgm:pt modelId="{506FC5D2-7BC5-4A11-837E-F5B3AC9B3E3F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Организована передвижная музейная экспозиция</a:t>
          </a:r>
          <a:endParaRPr lang="ru-RU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639B9403-4B3B-4D73-B14D-EC695664A09A}" type="parTrans" cxnId="{6C29DBEA-FDCF-40FE-998F-010516A89DD7}">
      <dgm:prSet/>
      <dgm:spPr/>
      <dgm:t>
        <a:bodyPr/>
        <a:lstStyle/>
        <a:p>
          <a:endParaRPr lang="ru-RU"/>
        </a:p>
      </dgm:t>
    </dgm:pt>
    <dgm:pt modelId="{625EF316-897F-4A91-A6AE-92BDA6FFFB3B}" type="sibTrans" cxnId="{6C29DBEA-FDCF-40FE-998F-010516A89DD7}">
      <dgm:prSet/>
      <dgm:spPr/>
      <dgm:t>
        <a:bodyPr/>
        <a:lstStyle/>
        <a:p>
          <a:endParaRPr lang="ru-RU"/>
        </a:p>
      </dgm:t>
    </dgm:pt>
    <dgm:pt modelId="{8265A2F8-CA17-46A3-BB8F-325F276CA269}" type="pres">
      <dgm:prSet presAssocID="{E17A3A84-FA03-4E18-87A4-1FEB243D2D85}" presName="Name0" presStyleCnt="0">
        <dgm:presLayoutVars>
          <dgm:dir/>
          <dgm:resizeHandles val="exact"/>
        </dgm:presLayoutVars>
      </dgm:prSet>
      <dgm:spPr/>
    </dgm:pt>
    <dgm:pt modelId="{62CCA953-DF1C-455B-B1E2-6E2D8EFE5698}" type="pres">
      <dgm:prSet presAssocID="{E17A3A84-FA03-4E18-87A4-1FEB243D2D85}" presName="fgShape" presStyleLbl="fgShp" presStyleIdx="0" presStyleCnt="1"/>
      <dgm:spPr/>
    </dgm:pt>
    <dgm:pt modelId="{6DC1E75F-FD87-41B7-BD30-BE6171B3CD4F}" type="pres">
      <dgm:prSet presAssocID="{E17A3A84-FA03-4E18-87A4-1FEB243D2D85}" presName="linComp" presStyleCnt="0"/>
      <dgm:spPr/>
    </dgm:pt>
    <dgm:pt modelId="{470FC0C1-CB36-4CB4-B62E-3A8FF6F6B595}" type="pres">
      <dgm:prSet presAssocID="{AF03207F-EF2A-4839-BC1A-5AD305390DAD}" presName="compNode" presStyleCnt="0"/>
      <dgm:spPr/>
    </dgm:pt>
    <dgm:pt modelId="{EFB1E21C-A283-4358-A081-92080EEB444E}" type="pres">
      <dgm:prSet presAssocID="{AF03207F-EF2A-4839-BC1A-5AD305390DAD}" presName="bkgdShape" presStyleLbl="node1" presStyleIdx="0" presStyleCnt="3" custLinFactNeighborX="-9571" custLinFactNeighborY="-14722"/>
      <dgm:spPr/>
      <dgm:t>
        <a:bodyPr/>
        <a:lstStyle/>
        <a:p>
          <a:endParaRPr lang="ru-RU"/>
        </a:p>
      </dgm:t>
    </dgm:pt>
    <dgm:pt modelId="{82145568-4315-4BF0-AA17-5B9D8E9FFE45}" type="pres">
      <dgm:prSet presAssocID="{AF03207F-EF2A-4839-BC1A-5AD305390DA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D2FE5-D393-4023-B60F-D1845E04BAD6}" type="pres">
      <dgm:prSet presAssocID="{AF03207F-EF2A-4839-BC1A-5AD305390DAD}" presName="invisiNode" presStyleLbl="node1" presStyleIdx="0" presStyleCnt="3"/>
      <dgm:spPr/>
    </dgm:pt>
    <dgm:pt modelId="{FEC88D78-AC27-445F-8750-740F87E58A55}" type="pres">
      <dgm:prSet presAssocID="{AF03207F-EF2A-4839-BC1A-5AD305390DAD}" presName="imagNode" presStyleLbl="fgImgPlace1" presStyleIdx="0" presStyleCnt="3" custScaleX="148559" custLinFactNeighborX="9453" custLinFactNeighborY="408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8BF51FF9-3298-4116-B447-5E2E6C9F8EF9}" type="pres">
      <dgm:prSet presAssocID="{ABCDB1F0-2271-4047-9172-EC4799AEA53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5BF3B6A-0857-41A4-BDB3-98E0151935AF}" type="pres">
      <dgm:prSet presAssocID="{05700F02-CBB4-41B7-AAD7-80EBF0F52A57}" presName="compNode" presStyleCnt="0"/>
      <dgm:spPr/>
    </dgm:pt>
    <dgm:pt modelId="{F7C65D6A-1742-4050-A53C-A3CF142E09B2}" type="pres">
      <dgm:prSet presAssocID="{05700F02-CBB4-41B7-AAD7-80EBF0F52A57}" presName="bkgdShape" presStyleLbl="node1" presStyleIdx="1" presStyleCnt="3"/>
      <dgm:spPr/>
      <dgm:t>
        <a:bodyPr/>
        <a:lstStyle/>
        <a:p>
          <a:endParaRPr lang="ru-RU"/>
        </a:p>
      </dgm:t>
    </dgm:pt>
    <dgm:pt modelId="{B2DE3CAC-A1EB-4933-8A2C-0DE34E8FB295}" type="pres">
      <dgm:prSet presAssocID="{05700F02-CBB4-41B7-AAD7-80EBF0F52A5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BAC3D-BDA6-443F-B6AF-56B6E7E4EE27}" type="pres">
      <dgm:prSet presAssocID="{05700F02-CBB4-41B7-AAD7-80EBF0F52A57}" presName="invisiNode" presStyleLbl="node1" presStyleIdx="1" presStyleCnt="3"/>
      <dgm:spPr/>
    </dgm:pt>
    <dgm:pt modelId="{31D4DA17-44B7-4C8E-9BF7-80BD0F752AB8}" type="pres">
      <dgm:prSet presAssocID="{05700F02-CBB4-41B7-AAD7-80EBF0F52A57}" presName="imagNode" presStyleLbl="fgImgPlace1" presStyleIdx="1" presStyleCnt="3" custScaleX="15288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F74931EA-848C-411B-BFFC-DFFF5FE14397}" type="pres">
      <dgm:prSet presAssocID="{DD96AF37-A6C8-4C9A-807C-60D692585C2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E1FC8D0-A1A4-42BF-8208-6736A44BF127}" type="pres">
      <dgm:prSet presAssocID="{506FC5D2-7BC5-4A11-837E-F5B3AC9B3E3F}" presName="compNode" presStyleCnt="0"/>
      <dgm:spPr/>
    </dgm:pt>
    <dgm:pt modelId="{87AC5753-DB73-44AA-89DC-8EEC95E4FEA0}" type="pres">
      <dgm:prSet presAssocID="{506FC5D2-7BC5-4A11-837E-F5B3AC9B3E3F}" presName="bkgdShape" presStyleLbl="node1" presStyleIdx="2" presStyleCnt="3"/>
      <dgm:spPr/>
      <dgm:t>
        <a:bodyPr/>
        <a:lstStyle/>
        <a:p>
          <a:endParaRPr lang="ru-RU"/>
        </a:p>
      </dgm:t>
    </dgm:pt>
    <dgm:pt modelId="{9ED49E99-6700-4694-B27B-06BED109B9ED}" type="pres">
      <dgm:prSet presAssocID="{506FC5D2-7BC5-4A11-837E-F5B3AC9B3E3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AFDA8-6CD6-475B-8707-04425880C7C8}" type="pres">
      <dgm:prSet presAssocID="{506FC5D2-7BC5-4A11-837E-F5B3AC9B3E3F}" presName="invisiNode" presStyleLbl="node1" presStyleIdx="2" presStyleCnt="3"/>
      <dgm:spPr/>
    </dgm:pt>
    <dgm:pt modelId="{22011677-3EFB-4830-BEFE-94647A3618CD}" type="pres">
      <dgm:prSet presAssocID="{506FC5D2-7BC5-4A11-837E-F5B3AC9B3E3F}" presName="imagNode" presStyleLbl="fgImgPlace1" presStyleIdx="2" presStyleCnt="3" custScaleX="14855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1D6B585F-0A20-4E75-A638-28CA296718B4}" type="presOf" srcId="{506FC5D2-7BC5-4A11-837E-F5B3AC9B3E3F}" destId="{87AC5753-DB73-44AA-89DC-8EEC95E4FEA0}" srcOrd="0" destOrd="0" presId="urn:microsoft.com/office/officeart/2005/8/layout/hList7#1"/>
    <dgm:cxn modelId="{25F1E4DA-286F-41FD-AC23-7A4EF2C4C01C}" srcId="{E17A3A84-FA03-4E18-87A4-1FEB243D2D85}" destId="{AF03207F-EF2A-4839-BC1A-5AD305390DAD}" srcOrd="0" destOrd="0" parTransId="{3920DD88-3FD7-472D-AF92-90803223859C}" sibTransId="{ABCDB1F0-2271-4047-9172-EC4799AEA53C}"/>
    <dgm:cxn modelId="{881255B9-14AE-4981-BBF8-0ECC6779CA33}" srcId="{E17A3A84-FA03-4E18-87A4-1FEB243D2D85}" destId="{05700F02-CBB4-41B7-AAD7-80EBF0F52A57}" srcOrd="1" destOrd="0" parTransId="{9825DE11-54CA-4891-9E14-417196146C14}" sibTransId="{DD96AF37-A6C8-4C9A-807C-60D692585C2C}"/>
    <dgm:cxn modelId="{6C29DBEA-FDCF-40FE-998F-010516A89DD7}" srcId="{E17A3A84-FA03-4E18-87A4-1FEB243D2D85}" destId="{506FC5D2-7BC5-4A11-837E-F5B3AC9B3E3F}" srcOrd="2" destOrd="0" parTransId="{639B9403-4B3B-4D73-B14D-EC695664A09A}" sibTransId="{625EF316-897F-4A91-A6AE-92BDA6FFFB3B}"/>
    <dgm:cxn modelId="{0FE5BC03-A0A2-4349-BC2C-7FB3DE9FFBE2}" type="presOf" srcId="{506FC5D2-7BC5-4A11-837E-F5B3AC9B3E3F}" destId="{9ED49E99-6700-4694-B27B-06BED109B9ED}" srcOrd="1" destOrd="0" presId="urn:microsoft.com/office/officeart/2005/8/layout/hList7#1"/>
    <dgm:cxn modelId="{A74F60AA-061C-4078-8539-A0A438170B81}" type="presOf" srcId="{AF03207F-EF2A-4839-BC1A-5AD305390DAD}" destId="{82145568-4315-4BF0-AA17-5B9D8E9FFE45}" srcOrd="1" destOrd="0" presId="urn:microsoft.com/office/officeart/2005/8/layout/hList7#1"/>
    <dgm:cxn modelId="{B09F49D2-3C08-47E8-9AC8-49D210F9191A}" type="presOf" srcId="{ABCDB1F0-2271-4047-9172-EC4799AEA53C}" destId="{8BF51FF9-3298-4116-B447-5E2E6C9F8EF9}" srcOrd="0" destOrd="0" presId="urn:microsoft.com/office/officeart/2005/8/layout/hList7#1"/>
    <dgm:cxn modelId="{66A03233-5639-42D1-A3E8-3316FE6CBFF0}" type="presOf" srcId="{DD96AF37-A6C8-4C9A-807C-60D692585C2C}" destId="{F74931EA-848C-411B-BFFC-DFFF5FE14397}" srcOrd="0" destOrd="0" presId="urn:microsoft.com/office/officeart/2005/8/layout/hList7#1"/>
    <dgm:cxn modelId="{75E380CE-4ABC-442B-98D0-088F3B348CA8}" type="presOf" srcId="{05700F02-CBB4-41B7-AAD7-80EBF0F52A57}" destId="{F7C65D6A-1742-4050-A53C-A3CF142E09B2}" srcOrd="0" destOrd="0" presId="urn:microsoft.com/office/officeart/2005/8/layout/hList7#1"/>
    <dgm:cxn modelId="{59A6D272-F596-4A2D-9D0C-9B25CBD4879D}" type="presOf" srcId="{05700F02-CBB4-41B7-AAD7-80EBF0F52A57}" destId="{B2DE3CAC-A1EB-4933-8A2C-0DE34E8FB295}" srcOrd="1" destOrd="0" presId="urn:microsoft.com/office/officeart/2005/8/layout/hList7#1"/>
    <dgm:cxn modelId="{E1D04307-8C6A-4D9A-8A4E-D9FA108EFBA6}" type="presOf" srcId="{AF03207F-EF2A-4839-BC1A-5AD305390DAD}" destId="{EFB1E21C-A283-4358-A081-92080EEB444E}" srcOrd="0" destOrd="0" presId="urn:microsoft.com/office/officeart/2005/8/layout/hList7#1"/>
    <dgm:cxn modelId="{3FEF18DE-5420-496B-B695-B1888CDCA55B}" type="presOf" srcId="{E17A3A84-FA03-4E18-87A4-1FEB243D2D85}" destId="{8265A2F8-CA17-46A3-BB8F-325F276CA269}" srcOrd="0" destOrd="0" presId="urn:microsoft.com/office/officeart/2005/8/layout/hList7#1"/>
    <dgm:cxn modelId="{7CA9BBFF-DEB7-4D67-8539-135D7453B31A}" type="presParOf" srcId="{8265A2F8-CA17-46A3-BB8F-325F276CA269}" destId="{62CCA953-DF1C-455B-B1E2-6E2D8EFE5698}" srcOrd="0" destOrd="0" presId="urn:microsoft.com/office/officeart/2005/8/layout/hList7#1"/>
    <dgm:cxn modelId="{54826254-7F6D-42C2-9918-05DD10853A12}" type="presParOf" srcId="{8265A2F8-CA17-46A3-BB8F-325F276CA269}" destId="{6DC1E75F-FD87-41B7-BD30-BE6171B3CD4F}" srcOrd="1" destOrd="0" presId="urn:microsoft.com/office/officeart/2005/8/layout/hList7#1"/>
    <dgm:cxn modelId="{A8EF5C48-1827-4BD3-B7C2-18F87EEF99A3}" type="presParOf" srcId="{6DC1E75F-FD87-41B7-BD30-BE6171B3CD4F}" destId="{470FC0C1-CB36-4CB4-B62E-3A8FF6F6B595}" srcOrd="0" destOrd="0" presId="urn:microsoft.com/office/officeart/2005/8/layout/hList7#1"/>
    <dgm:cxn modelId="{BDF453E7-61B9-4FCD-8071-A446DE309489}" type="presParOf" srcId="{470FC0C1-CB36-4CB4-B62E-3A8FF6F6B595}" destId="{EFB1E21C-A283-4358-A081-92080EEB444E}" srcOrd="0" destOrd="0" presId="urn:microsoft.com/office/officeart/2005/8/layout/hList7#1"/>
    <dgm:cxn modelId="{6AD235FD-F6B2-4122-939F-FA1F0FF07E8F}" type="presParOf" srcId="{470FC0C1-CB36-4CB4-B62E-3A8FF6F6B595}" destId="{82145568-4315-4BF0-AA17-5B9D8E9FFE45}" srcOrd="1" destOrd="0" presId="urn:microsoft.com/office/officeart/2005/8/layout/hList7#1"/>
    <dgm:cxn modelId="{5D3658D3-E004-401D-8FD8-3AB2E4C58A8D}" type="presParOf" srcId="{470FC0C1-CB36-4CB4-B62E-3A8FF6F6B595}" destId="{FF1D2FE5-D393-4023-B60F-D1845E04BAD6}" srcOrd="2" destOrd="0" presId="urn:microsoft.com/office/officeart/2005/8/layout/hList7#1"/>
    <dgm:cxn modelId="{A545F1EF-6F39-42EB-BB28-C134DEB2942A}" type="presParOf" srcId="{470FC0C1-CB36-4CB4-B62E-3A8FF6F6B595}" destId="{FEC88D78-AC27-445F-8750-740F87E58A55}" srcOrd="3" destOrd="0" presId="urn:microsoft.com/office/officeart/2005/8/layout/hList7#1"/>
    <dgm:cxn modelId="{73333EB5-CFDF-4641-9BD9-5E2DB8A1C09B}" type="presParOf" srcId="{6DC1E75F-FD87-41B7-BD30-BE6171B3CD4F}" destId="{8BF51FF9-3298-4116-B447-5E2E6C9F8EF9}" srcOrd="1" destOrd="0" presId="urn:microsoft.com/office/officeart/2005/8/layout/hList7#1"/>
    <dgm:cxn modelId="{7F5C6799-01BF-4BE3-A90A-289E293A5426}" type="presParOf" srcId="{6DC1E75F-FD87-41B7-BD30-BE6171B3CD4F}" destId="{F5BF3B6A-0857-41A4-BDB3-98E0151935AF}" srcOrd="2" destOrd="0" presId="urn:microsoft.com/office/officeart/2005/8/layout/hList7#1"/>
    <dgm:cxn modelId="{0E9FC4EA-C812-4D76-985A-E08782AD83C3}" type="presParOf" srcId="{F5BF3B6A-0857-41A4-BDB3-98E0151935AF}" destId="{F7C65D6A-1742-4050-A53C-A3CF142E09B2}" srcOrd="0" destOrd="0" presId="urn:microsoft.com/office/officeart/2005/8/layout/hList7#1"/>
    <dgm:cxn modelId="{0BEA409D-0ACB-4601-AB43-DAAE8FE43DDB}" type="presParOf" srcId="{F5BF3B6A-0857-41A4-BDB3-98E0151935AF}" destId="{B2DE3CAC-A1EB-4933-8A2C-0DE34E8FB295}" srcOrd="1" destOrd="0" presId="urn:microsoft.com/office/officeart/2005/8/layout/hList7#1"/>
    <dgm:cxn modelId="{9B731E17-CE79-4F2B-8C37-B7B3E04CAC78}" type="presParOf" srcId="{F5BF3B6A-0857-41A4-BDB3-98E0151935AF}" destId="{90BBAC3D-BDA6-443F-B6AF-56B6E7E4EE27}" srcOrd="2" destOrd="0" presId="urn:microsoft.com/office/officeart/2005/8/layout/hList7#1"/>
    <dgm:cxn modelId="{2AC452F7-0AD0-408F-9B63-549B3C52948D}" type="presParOf" srcId="{F5BF3B6A-0857-41A4-BDB3-98E0151935AF}" destId="{31D4DA17-44B7-4C8E-9BF7-80BD0F752AB8}" srcOrd="3" destOrd="0" presId="urn:microsoft.com/office/officeart/2005/8/layout/hList7#1"/>
    <dgm:cxn modelId="{75765176-672A-4EC9-B333-65F08F496022}" type="presParOf" srcId="{6DC1E75F-FD87-41B7-BD30-BE6171B3CD4F}" destId="{F74931EA-848C-411B-BFFC-DFFF5FE14397}" srcOrd="3" destOrd="0" presId="urn:microsoft.com/office/officeart/2005/8/layout/hList7#1"/>
    <dgm:cxn modelId="{D7788F00-EE5C-49FB-8167-1A1B5D3D6CBB}" type="presParOf" srcId="{6DC1E75F-FD87-41B7-BD30-BE6171B3CD4F}" destId="{AE1FC8D0-A1A4-42BF-8208-6736A44BF127}" srcOrd="4" destOrd="0" presId="urn:microsoft.com/office/officeart/2005/8/layout/hList7#1"/>
    <dgm:cxn modelId="{CEBBF799-52D2-4CFB-B61F-275354191D7C}" type="presParOf" srcId="{AE1FC8D0-A1A4-42BF-8208-6736A44BF127}" destId="{87AC5753-DB73-44AA-89DC-8EEC95E4FEA0}" srcOrd="0" destOrd="0" presId="urn:microsoft.com/office/officeart/2005/8/layout/hList7#1"/>
    <dgm:cxn modelId="{8B5D9A3B-9C13-43F7-87AA-F0DB84A4EDD8}" type="presParOf" srcId="{AE1FC8D0-A1A4-42BF-8208-6736A44BF127}" destId="{9ED49E99-6700-4694-B27B-06BED109B9ED}" srcOrd="1" destOrd="0" presId="urn:microsoft.com/office/officeart/2005/8/layout/hList7#1"/>
    <dgm:cxn modelId="{7576B492-5B3F-4F72-A563-8AE3B38C7BAA}" type="presParOf" srcId="{AE1FC8D0-A1A4-42BF-8208-6736A44BF127}" destId="{EDFAFDA8-6CD6-475B-8707-04425880C7C8}" srcOrd="2" destOrd="0" presId="urn:microsoft.com/office/officeart/2005/8/layout/hList7#1"/>
    <dgm:cxn modelId="{18A34D0B-FC58-4211-A34B-3785AF7A8630}" type="presParOf" srcId="{AE1FC8D0-A1A4-42BF-8208-6736A44BF127}" destId="{22011677-3EFB-4830-BEFE-94647A3618CD}" srcOrd="3" destOrd="0" presId="urn:microsoft.com/office/officeart/2005/8/layout/hList7#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F4ABAA-E94A-4BF7-A368-050DC86429F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419838-F34D-4450-8543-9B3974849871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МБОУ СОШ №6</a:t>
          </a:r>
          <a:endParaRPr lang="ru-RU" sz="1400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5C473228-AB70-451D-9070-8C55100CDEEA}" type="parTrans" cxnId="{A917E1A8-704B-4AED-B5F0-364532BB2183}">
      <dgm:prSet/>
      <dgm:spPr/>
      <dgm:t>
        <a:bodyPr/>
        <a:lstStyle/>
        <a:p>
          <a:endParaRPr lang="ru-RU"/>
        </a:p>
      </dgm:t>
    </dgm:pt>
    <dgm:pt modelId="{3FADCD33-4102-474D-A1B3-BF048F9C8AA1}" type="sibTrans" cxnId="{A917E1A8-704B-4AED-B5F0-364532BB2183}">
      <dgm:prSet/>
      <dgm:spPr/>
      <dgm:t>
        <a:bodyPr/>
        <a:lstStyle/>
        <a:p>
          <a:endParaRPr lang="ru-RU"/>
        </a:p>
      </dgm:t>
    </dgm:pt>
    <dgm:pt modelId="{97EECCC2-48BA-421B-8B81-0A80C2C9B887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приходом храма Трех Святителей станицы Ленинградской</a:t>
          </a:r>
          <a:endParaRPr lang="ru-RU" sz="1200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6C1990EE-E194-4293-8222-AA281F84827E}" type="parTrans" cxnId="{1977F9A5-35CE-474F-843D-474A85A9A18C}">
      <dgm:prSet/>
      <dgm:spPr/>
      <dgm:t>
        <a:bodyPr/>
        <a:lstStyle/>
        <a:p>
          <a:endParaRPr lang="ru-RU"/>
        </a:p>
      </dgm:t>
    </dgm:pt>
    <dgm:pt modelId="{ADD27B05-660F-4168-AB70-BBF5B78D3B66}" type="sibTrans" cxnId="{1977F9A5-35CE-474F-843D-474A85A9A18C}">
      <dgm:prSet/>
      <dgm:spPr/>
      <dgm:t>
        <a:bodyPr/>
        <a:lstStyle/>
        <a:p>
          <a:endParaRPr lang="ru-RU"/>
        </a:p>
      </dgm:t>
    </dgm:pt>
    <dgm:pt modelId="{59F24390-EDF5-42A5-8739-0B1F811F7931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МБО ДО «Станция юных техников» станицы Ленинградской</a:t>
          </a:r>
          <a:endParaRPr lang="ru-RU" sz="1200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AA4EF6F6-A4CF-4882-BF6A-FD19AAA3A383}" type="parTrans" cxnId="{6B55DB5D-4A55-4B4A-88F7-7F1C76EC57FD}">
      <dgm:prSet/>
      <dgm:spPr/>
      <dgm:t>
        <a:bodyPr/>
        <a:lstStyle/>
        <a:p>
          <a:endParaRPr lang="ru-RU"/>
        </a:p>
      </dgm:t>
    </dgm:pt>
    <dgm:pt modelId="{E1695083-3DC4-493E-A18B-DB4FD910DF28}" type="sibTrans" cxnId="{6B55DB5D-4A55-4B4A-88F7-7F1C76EC57FD}">
      <dgm:prSet/>
      <dgm:spPr/>
      <dgm:t>
        <a:bodyPr/>
        <a:lstStyle/>
        <a:p>
          <a:endParaRPr lang="ru-RU"/>
        </a:p>
      </dgm:t>
    </dgm:pt>
    <dgm:pt modelId="{3A7FD26C-5BA0-4A45-8BF7-E5E5ECE099C4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Уманским районным казачьим обществом </a:t>
          </a:r>
          <a:r>
            <a:rPr lang="ru-RU" sz="1200" dirty="0" err="1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отдельского</a:t>
          </a:r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 общества - </a:t>
          </a:r>
          <a:r>
            <a:rPr lang="ru-RU" sz="1200" dirty="0" err="1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Ейский</a:t>
          </a:r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 казачий отдел Кубанского войскового казачьего общества</a:t>
          </a:r>
          <a:endParaRPr lang="ru-RU" sz="1200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8E2C205A-C03A-448D-8FFC-E3B0FB949C1A}" type="parTrans" cxnId="{05631A8B-EB0C-42DE-B432-626042203B63}">
      <dgm:prSet/>
      <dgm:spPr/>
      <dgm:t>
        <a:bodyPr/>
        <a:lstStyle/>
        <a:p>
          <a:endParaRPr lang="ru-RU"/>
        </a:p>
      </dgm:t>
    </dgm:pt>
    <dgm:pt modelId="{924C649F-0A68-4CA3-8660-661F95FFEC91}" type="sibTrans" cxnId="{05631A8B-EB0C-42DE-B432-626042203B63}">
      <dgm:prSet/>
      <dgm:spPr/>
      <dgm:t>
        <a:bodyPr/>
        <a:lstStyle/>
        <a:p>
          <a:endParaRPr lang="ru-RU"/>
        </a:p>
      </dgm:t>
    </dgm:pt>
    <dgm:pt modelId="{9B1A4427-506E-4790-BD5D-2AA5060FADC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МКУ «Архив муниципального образования Ленинградский район»</a:t>
          </a:r>
          <a:endParaRPr lang="ru-RU" sz="1200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05441A8C-178C-430E-931A-D819E52B0220}" type="parTrans" cxnId="{4336F186-6398-49D3-BABE-198F9D337017}">
      <dgm:prSet/>
      <dgm:spPr/>
      <dgm:t>
        <a:bodyPr/>
        <a:lstStyle/>
        <a:p>
          <a:endParaRPr lang="ru-RU"/>
        </a:p>
      </dgm:t>
    </dgm:pt>
    <dgm:pt modelId="{A7196ADE-ABF8-442C-9308-23224C48A727}" type="sibTrans" cxnId="{4336F186-6398-49D3-BABE-198F9D337017}">
      <dgm:prSet/>
      <dgm:spPr/>
      <dgm:t>
        <a:bodyPr/>
        <a:lstStyle/>
        <a:p>
          <a:endParaRPr lang="ru-RU"/>
        </a:p>
      </dgm:t>
    </dgm:pt>
    <dgm:pt modelId="{D3B0D2FA-8A66-425F-AB80-F7FC064594DD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МБУ СКК станицы Ленинградской</a:t>
          </a:r>
          <a:endParaRPr lang="ru-RU" sz="1200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35FF228A-C431-4972-B8A5-952BC34F4771}" type="parTrans" cxnId="{77C6ED87-6A1E-4A4E-9EAE-32BFD90AC9EB}">
      <dgm:prSet/>
      <dgm:spPr/>
      <dgm:t>
        <a:bodyPr/>
        <a:lstStyle/>
        <a:p>
          <a:endParaRPr lang="ru-RU"/>
        </a:p>
      </dgm:t>
    </dgm:pt>
    <dgm:pt modelId="{175CCAB6-E9B7-4CED-B5B5-FF5251214D33}" type="sibTrans" cxnId="{77C6ED87-6A1E-4A4E-9EAE-32BFD90AC9EB}">
      <dgm:prSet/>
      <dgm:spPr/>
      <dgm:t>
        <a:bodyPr/>
        <a:lstStyle/>
        <a:p>
          <a:endParaRPr lang="ru-RU"/>
        </a:p>
      </dgm:t>
    </dgm:pt>
    <dgm:pt modelId="{9B035F76-245F-4BD4-ADBF-97E2A95678F3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МБО ДО «Детско-юношеский центр» станицы Ленинградской</a:t>
          </a:r>
          <a:endParaRPr lang="ru-RU" sz="1200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839E9564-1B4A-43F1-B2F2-A3A1161D13E2}" type="parTrans" cxnId="{59D0072D-5D84-408D-8ED3-8E2C5DD4BB4F}">
      <dgm:prSet/>
      <dgm:spPr/>
      <dgm:t>
        <a:bodyPr/>
        <a:lstStyle/>
        <a:p>
          <a:endParaRPr lang="ru-RU"/>
        </a:p>
      </dgm:t>
    </dgm:pt>
    <dgm:pt modelId="{33C2D6B9-491D-40D8-864C-A8EB1B37FF51}" type="sibTrans" cxnId="{59D0072D-5D84-408D-8ED3-8E2C5DD4BB4F}">
      <dgm:prSet/>
      <dgm:spPr/>
      <dgm:t>
        <a:bodyPr/>
        <a:lstStyle/>
        <a:p>
          <a:endParaRPr lang="ru-RU"/>
        </a:p>
      </dgm:t>
    </dgm:pt>
    <dgm:pt modelId="{4EC16D6C-DE6B-432B-93A3-ED18A8BEF64F}" type="pres">
      <dgm:prSet presAssocID="{C0F4ABAA-E94A-4BF7-A368-050DC86429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DCAC72-C7AE-4D96-8775-322649AB580B}" type="pres">
      <dgm:prSet presAssocID="{DE419838-F34D-4450-8543-9B3974849871}" presName="centerShape" presStyleLbl="node0" presStyleIdx="0" presStyleCnt="1"/>
      <dgm:spPr/>
      <dgm:t>
        <a:bodyPr/>
        <a:lstStyle/>
        <a:p>
          <a:endParaRPr lang="ru-RU"/>
        </a:p>
      </dgm:t>
    </dgm:pt>
    <dgm:pt modelId="{02BBD085-B2C9-4166-A16D-8423E9A411EC}" type="pres">
      <dgm:prSet presAssocID="{6C1990EE-E194-4293-8222-AA281F84827E}" presName="Name9" presStyleLbl="parChTrans1D2" presStyleIdx="0" presStyleCnt="6"/>
      <dgm:spPr/>
      <dgm:t>
        <a:bodyPr/>
        <a:lstStyle/>
        <a:p>
          <a:endParaRPr lang="ru-RU"/>
        </a:p>
      </dgm:t>
    </dgm:pt>
    <dgm:pt modelId="{8116962E-06DF-4965-8E75-F163B3311F4D}" type="pres">
      <dgm:prSet presAssocID="{6C1990EE-E194-4293-8222-AA281F84827E}" presName="connTx" presStyleLbl="parChTrans1D2" presStyleIdx="0" presStyleCnt="6"/>
      <dgm:spPr/>
      <dgm:t>
        <a:bodyPr/>
        <a:lstStyle/>
        <a:p>
          <a:endParaRPr lang="ru-RU"/>
        </a:p>
      </dgm:t>
    </dgm:pt>
    <dgm:pt modelId="{E885D179-C750-4B84-A53F-42B41FE846CA}" type="pres">
      <dgm:prSet presAssocID="{97EECCC2-48BA-421B-8B81-0A80C2C9B887}" presName="node" presStyleLbl="node1" presStyleIdx="0" presStyleCnt="6" custScaleX="264261" custRadScaleRad="146213" custRadScaleInc="-303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007E1-8ECD-49AD-924A-03F6F61D9E13}" type="pres">
      <dgm:prSet presAssocID="{AA4EF6F6-A4CF-4882-BF6A-FD19AAA3A383}" presName="Name9" presStyleLbl="parChTrans1D2" presStyleIdx="1" presStyleCnt="6"/>
      <dgm:spPr/>
      <dgm:t>
        <a:bodyPr/>
        <a:lstStyle/>
        <a:p>
          <a:endParaRPr lang="ru-RU"/>
        </a:p>
      </dgm:t>
    </dgm:pt>
    <dgm:pt modelId="{72A3FC79-BE55-48E6-B4B9-75E0B763BB67}" type="pres">
      <dgm:prSet presAssocID="{AA4EF6F6-A4CF-4882-BF6A-FD19AAA3A383}" presName="connTx" presStyleLbl="parChTrans1D2" presStyleIdx="1" presStyleCnt="6"/>
      <dgm:spPr/>
      <dgm:t>
        <a:bodyPr/>
        <a:lstStyle/>
        <a:p>
          <a:endParaRPr lang="ru-RU"/>
        </a:p>
      </dgm:t>
    </dgm:pt>
    <dgm:pt modelId="{85C2D78D-A3AC-4278-BA35-C19855B0DB1E}" type="pres">
      <dgm:prSet presAssocID="{59F24390-EDF5-42A5-8739-0B1F811F7931}" presName="node" presStyleLbl="node1" presStyleIdx="1" presStyleCnt="6" custScaleX="286234" custRadScaleRad="154519" custRadScaleInc="-5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3BB9D-00EC-4EE2-8ED3-DF0A80C1FA80}" type="pres">
      <dgm:prSet presAssocID="{35FF228A-C431-4972-B8A5-952BC34F4771}" presName="Name9" presStyleLbl="parChTrans1D2" presStyleIdx="2" presStyleCnt="6"/>
      <dgm:spPr/>
      <dgm:t>
        <a:bodyPr/>
        <a:lstStyle/>
        <a:p>
          <a:endParaRPr lang="ru-RU"/>
        </a:p>
      </dgm:t>
    </dgm:pt>
    <dgm:pt modelId="{FAEE2866-965B-4841-808B-1921275FDD30}" type="pres">
      <dgm:prSet presAssocID="{35FF228A-C431-4972-B8A5-952BC34F4771}" presName="connTx" presStyleLbl="parChTrans1D2" presStyleIdx="2" presStyleCnt="6"/>
      <dgm:spPr/>
      <dgm:t>
        <a:bodyPr/>
        <a:lstStyle/>
        <a:p>
          <a:endParaRPr lang="ru-RU"/>
        </a:p>
      </dgm:t>
    </dgm:pt>
    <dgm:pt modelId="{92FF363F-D957-4BEC-B652-0E223BB798E9}" type="pres">
      <dgm:prSet presAssocID="{D3B0D2FA-8A66-425F-AB80-F7FC064594DD}" presName="node" presStyleLbl="node1" presStyleIdx="2" presStyleCnt="6" custScaleX="300125" custRadScaleRad="168773" custRadScaleInc="15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CDE6F-5D03-42F5-ADAC-5791316973F1}" type="pres">
      <dgm:prSet presAssocID="{05441A8C-178C-430E-931A-D819E52B0220}" presName="Name9" presStyleLbl="parChTrans1D2" presStyleIdx="3" presStyleCnt="6"/>
      <dgm:spPr/>
      <dgm:t>
        <a:bodyPr/>
        <a:lstStyle/>
        <a:p>
          <a:endParaRPr lang="ru-RU"/>
        </a:p>
      </dgm:t>
    </dgm:pt>
    <dgm:pt modelId="{A6201C19-009B-4F89-AC8B-46BB3E6DF65B}" type="pres">
      <dgm:prSet presAssocID="{05441A8C-178C-430E-931A-D819E52B0220}" presName="connTx" presStyleLbl="parChTrans1D2" presStyleIdx="3" presStyleCnt="6"/>
      <dgm:spPr/>
      <dgm:t>
        <a:bodyPr/>
        <a:lstStyle/>
        <a:p>
          <a:endParaRPr lang="ru-RU"/>
        </a:p>
      </dgm:t>
    </dgm:pt>
    <dgm:pt modelId="{E7D66435-0B01-462A-B617-79C98539EDED}" type="pres">
      <dgm:prSet presAssocID="{9B1A4427-506E-4790-BD5D-2AA5060FADCA}" presName="node" presStyleLbl="node1" presStyleIdx="3" presStyleCnt="6" custScaleX="262794" custRadScaleRad="152511" custRadScaleInc="-296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08D3E-3115-43AA-B343-7EB86FB43EF9}" type="pres">
      <dgm:prSet presAssocID="{8E2C205A-C03A-448D-8FFC-E3B0FB949C1A}" presName="Name9" presStyleLbl="parChTrans1D2" presStyleIdx="4" presStyleCnt="6"/>
      <dgm:spPr/>
      <dgm:t>
        <a:bodyPr/>
        <a:lstStyle/>
        <a:p>
          <a:endParaRPr lang="ru-RU"/>
        </a:p>
      </dgm:t>
    </dgm:pt>
    <dgm:pt modelId="{747B4F55-16B1-4FF2-BBE4-DDCF689CE4FD}" type="pres">
      <dgm:prSet presAssocID="{8E2C205A-C03A-448D-8FFC-E3B0FB949C1A}" presName="connTx" presStyleLbl="parChTrans1D2" presStyleIdx="4" presStyleCnt="6"/>
      <dgm:spPr/>
      <dgm:t>
        <a:bodyPr/>
        <a:lstStyle/>
        <a:p>
          <a:endParaRPr lang="ru-RU"/>
        </a:p>
      </dgm:t>
    </dgm:pt>
    <dgm:pt modelId="{5C579AEA-2353-4095-A947-CD461930D05A}" type="pres">
      <dgm:prSet presAssocID="{3A7FD26C-5BA0-4A45-8BF7-E5E5ECE099C4}" presName="node" presStyleLbl="node1" presStyleIdx="4" presStyleCnt="6" custScaleX="339645" custRadScaleRad="183995" custRadScaleInc="-4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40FD4-7EE3-4902-B6B3-EBB0EF9A4E8B}" type="pres">
      <dgm:prSet presAssocID="{839E9564-1B4A-43F1-B2F2-A3A1161D13E2}" presName="Name9" presStyleLbl="parChTrans1D2" presStyleIdx="5" presStyleCnt="6"/>
      <dgm:spPr/>
      <dgm:t>
        <a:bodyPr/>
        <a:lstStyle/>
        <a:p>
          <a:endParaRPr lang="ru-RU"/>
        </a:p>
      </dgm:t>
    </dgm:pt>
    <dgm:pt modelId="{6674A265-278D-4AA5-B220-F312F838C91F}" type="pres">
      <dgm:prSet presAssocID="{839E9564-1B4A-43F1-B2F2-A3A1161D13E2}" presName="connTx" presStyleLbl="parChTrans1D2" presStyleIdx="5" presStyleCnt="6"/>
      <dgm:spPr/>
      <dgm:t>
        <a:bodyPr/>
        <a:lstStyle/>
        <a:p>
          <a:endParaRPr lang="ru-RU"/>
        </a:p>
      </dgm:t>
    </dgm:pt>
    <dgm:pt modelId="{E508A035-2CD1-478A-94F4-34E805EBC9FB}" type="pres">
      <dgm:prSet presAssocID="{9B035F76-245F-4BD4-ADBF-97E2A95678F3}" presName="node" presStyleLbl="node1" presStyleIdx="5" presStyleCnt="6" custScaleX="290897" custRadScaleRad="194434" custRadScaleInc="-18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A4C329-405D-4249-A1B6-8AAEBCAE857F}" type="presOf" srcId="{9B035F76-245F-4BD4-ADBF-97E2A95678F3}" destId="{E508A035-2CD1-478A-94F4-34E805EBC9FB}" srcOrd="0" destOrd="0" presId="urn:microsoft.com/office/officeart/2005/8/layout/radial1"/>
    <dgm:cxn modelId="{A917E1A8-704B-4AED-B5F0-364532BB2183}" srcId="{C0F4ABAA-E94A-4BF7-A368-050DC86429F4}" destId="{DE419838-F34D-4450-8543-9B3974849871}" srcOrd="0" destOrd="0" parTransId="{5C473228-AB70-451D-9070-8C55100CDEEA}" sibTransId="{3FADCD33-4102-474D-A1B3-BF048F9C8AA1}"/>
    <dgm:cxn modelId="{05631A8B-EB0C-42DE-B432-626042203B63}" srcId="{DE419838-F34D-4450-8543-9B3974849871}" destId="{3A7FD26C-5BA0-4A45-8BF7-E5E5ECE099C4}" srcOrd="4" destOrd="0" parTransId="{8E2C205A-C03A-448D-8FFC-E3B0FB949C1A}" sibTransId="{924C649F-0A68-4CA3-8660-661F95FFEC91}"/>
    <dgm:cxn modelId="{3DCFC566-DBD5-429F-B9CA-7E802C053CB8}" type="presOf" srcId="{839E9564-1B4A-43F1-B2F2-A3A1161D13E2}" destId="{77B40FD4-7EE3-4902-B6B3-EBB0EF9A4E8B}" srcOrd="0" destOrd="0" presId="urn:microsoft.com/office/officeart/2005/8/layout/radial1"/>
    <dgm:cxn modelId="{833BFBCD-213E-4DDE-AAF0-C7DBBE18E89D}" type="presOf" srcId="{C0F4ABAA-E94A-4BF7-A368-050DC86429F4}" destId="{4EC16D6C-DE6B-432B-93A3-ED18A8BEF64F}" srcOrd="0" destOrd="0" presId="urn:microsoft.com/office/officeart/2005/8/layout/radial1"/>
    <dgm:cxn modelId="{411070E4-128B-46E6-BDA0-93AD27F9AC86}" type="presOf" srcId="{3A7FD26C-5BA0-4A45-8BF7-E5E5ECE099C4}" destId="{5C579AEA-2353-4095-A947-CD461930D05A}" srcOrd="0" destOrd="0" presId="urn:microsoft.com/office/officeart/2005/8/layout/radial1"/>
    <dgm:cxn modelId="{96E4D733-737C-4B1A-A56D-793510134F72}" type="presOf" srcId="{05441A8C-178C-430E-931A-D819E52B0220}" destId="{577CDE6F-5D03-42F5-ADAC-5791316973F1}" srcOrd="0" destOrd="0" presId="urn:microsoft.com/office/officeart/2005/8/layout/radial1"/>
    <dgm:cxn modelId="{5D56005E-3FCA-47A3-82AD-34EDE7E670FA}" type="presOf" srcId="{9B1A4427-506E-4790-BD5D-2AA5060FADCA}" destId="{E7D66435-0B01-462A-B617-79C98539EDED}" srcOrd="0" destOrd="0" presId="urn:microsoft.com/office/officeart/2005/8/layout/radial1"/>
    <dgm:cxn modelId="{16C79340-3C2A-43E6-ACC6-853CB19FC46F}" type="presOf" srcId="{AA4EF6F6-A4CF-4882-BF6A-FD19AAA3A383}" destId="{72A3FC79-BE55-48E6-B4B9-75E0B763BB67}" srcOrd="1" destOrd="0" presId="urn:microsoft.com/office/officeart/2005/8/layout/radial1"/>
    <dgm:cxn modelId="{32DA439D-06E4-41CE-A63A-5925F75891DB}" type="presOf" srcId="{D3B0D2FA-8A66-425F-AB80-F7FC064594DD}" destId="{92FF363F-D957-4BEC-B652-0E223BB798E9}" srcOrd="0" destOrd="0" presId="urn:microsoft.com/office/officeart/2005/8/layout/radial1"/>
    <dgm:cxn modelId="{17E92677-A654-4171-820A-A0B609E92950}" type="presOf" srcId="{8E2C205A-C03A-448D-8FFC-E3B0FB949C1A}" destId="{747B4F55-16B1-4FF2-BBE4-DDCF689CE4FD}" srcOrd="1" destOrd="0" presId="urn:microsoft.com/office/officeart/2005/8/layout/radial1"/>
    <dgm:cxn modelId="{77C6ED87-6A1E-4A4E-9EAE-32BFD90AC9EB}" srcId="{DE419838-F34D-4450-8543-9B3974849871}" destId="{D3B0D2FA-8A66-425F-AB80-F7FC064594DD}" srcOrd="2" destOrd="0" parTransId="{35FF228A-C431-4972-B8A5-952BC34F4771}" sibTransId="{175CCAB6-E9B7-4CED-B5B5-FF5251214D33}"/>
    <dgm:cxn modelId="{7FBB2240-C845-4F07-9408-2BD1D5A9DC44}" type="presOf" srcId="{97EECCC2-48BA-421B-8B81-0A80C2C9B887}" destId="{E885D179-C750-4B84-A53F-42B41FE846CA}" srcOrd="0" destOrd="0" presId="urn:microsoft.com/office/officeart/2005/8/layout/radial1"/>
    <dgm:cxn modelId="{70467CF0-F374-43BA-915C-D0B0952BC746}" type="presOf" srcId="{6C1990EE-E194-4293-8222-AA281F84827E}" destId="{8116962E-06DF-4965-8E75-F163B3311F4D}" srcOrd="1" destOrd="0" presId="urn:microsoft.com/office/officeart/2005/8/layout/radial1"/>
    <dgm:cxn modelId="{F5BBB0F4-97BA-4481-ACC9-60D6D68D5D7A}" type="presOf" srcId="{DE419838-F34D-4450-8543-9B3974849871}" destId="{B5DCAC72-C7AE-4D96-8775-322649AB580B}" srcOrd="0" destOrd="0" presId="urn:microsoft.com/office/officeart/2005/8/layout/radial1"/>
    <dgm:cxn modelId="{0AAF6109-EF3E-4985-BE5F-35C3EFD17342}" type="presOf" srcId="{839E9564-1B4A-43F1-B2F2-A3A1161D13E2}" destId="{6674A265-278D-4AA5-B220-F312F838C91F}" srcOrd="1" destOrd="0" presId="urn:microsoft.com/office/officeart/2005/8/layout/radial1"/>
    <dgm:cxn modelId="{9E006D12-833B-4DB5-A2B0-1351ACEE10D8}" type="presOf" srcId="{6C1990EE-E194-4293-8222-AA281F84827E}" destId="{02BBD085-B2C9-4166-A16D-8423E9A411EC}" srcOrd="0" destOrd="0" presId="urn:microsoft.com/office/officeart/2005/8/layout/radial1"/>
    <dgm:cxn modelId="{6B55DB5D-4A55-4B4A-88F7-7F1C76EC57FD}" srcId="{DE419838-F34D-4450-8543-9B3974849871}" destId="{59F24390-EDF5-42A5-8739-0B1F811F7931}" srcOrd="1" destOrd="0" parTransId="{AA4EF6F6-A4CF-4882-BF6A-FD19AAA3A383}" sibTransId="{E1695083-3DC4-493E-A18B-DB4FD910DF28}"/>
    <dgm:cxn modelId="{1977F9A5-35CE-474F-843D-474A85A9A18C}" srcId="{DE419838-F34D-4450-8543-9B3974849871}" destId="{97EECCC2-48BA-421B-8B81-0A80C2C9B887}" srcOrd="0" destOrd="0" parTransId="{6C1990EE-E194-4293-8222-AA281F84827E}" sibTransId="{ADD27B05-660F-4168-AB70-BBF5B78D3B66}"/>
    <dgm:cxn modelId="{0C4B3652-1253-4D2C-AEBE-9A98EF4E4B09}" type="presOf" srcId="{05441A8C-178C-430E-931A-D819E52B0220}" destId="{A6201C19-009B-4F89-AC8B-46BB3E6DF65B}" srcOrd="1" destOrd="0" presId="urn:microsoft.com/office/officeart/2005/8/layout/radial1"/>
    <dgm:cxn modelId="{2444DC85-0C7F-475D-B375-B6A8483C82D9}" type="presOf" srcId="{8E2C205A-C03A-448D-8FFC-E3B0FB949C1A}" destId="{A4608D3E-3115-43AA-B343-7EB86FB43EF9}" srcOrd="0" destOrd="0" presId="urn:microsoft.com/office/officeart/2005/8/layout/radial1"/>
    <dgm:cxn modelId="{59D0072D-5D84-408D-8ED3-8E2C5DD4BB4F}" srcId="{DE419838-F34D-4450-8543-9B3974849871}" destId="{9B035F76-245F-4BD4-ADBF-97E2A95678F3}" srcOrd="5" destOrd="0" parTransId="{839E9564-1B4A-43F1-B2F2-A3A1161D13E2}" sibTransId="{33C2D6B9-491D-40D8-864C-A8EB1B37FF51}"/>
    <dgm:cxn modelId="{4336F186-6398-49D3-BABE-198F9D337017}" srcId="{DE419838-F34D-4450-8543-9B3974849871}" destId="{9B1A4427-506E-4790-BD5D-2AA5060FADCA}" srcOrd="3" destOrd="0" parTransId="{05441A8C-178C-430E-931A-D819E52B0220}" sibTransId="{A7196ADE-ABF8-442C-9308-23224C48A727}"/>
    <dgm:cxn modelId="{4860FAC1-5BA5-4034-B1FA-2612EF6B200B}" type="presOf" srcId="{59F24390-EDF5-42A5-8739-0B1F811F7931}" destId="{85C2D78D-A3AC-4278-BA35-C19855B0DB1E}" srcOrd="0" destOrd="0" presId="urn:microsoft.com/office/officeart/2005/8/layout/radial1"/>
    <dgm:cxn modelId="{A903F0FB-3647-4803-8A02-1A9915E1E556}" type="presOf" srcId="{AA4EF6F6-A4CF-4882-BF6A-FD19AAA3A383}" destId="{98D007E1-8ECD-49AD-924A-03F6F61D9E13}" srcOrd="0" destOrd="0" presId="urn:microsoft.com/office/officeart/2005/8/layout/radial1"/>
    <dgm:cxn modelId="{6434E251-C731-4699-A25B-F57951788B0C}" type="presOf" srcId="{35FF228A-C431-4972-B8A5-952BC34F4771}" destId="{FAEE2866-965B-4841-808B-1921275FDD30}" srcOrd="1" destOrd="0" presId="urn:microsoft.com/office/officeart/2005/8/layout/radial1"/>
    <dgm:cxn modelId="{FEF289FE-CA0A-431C-9142-84993CC3D0B4}" type="presOf" srcId="{35FF228A-C431-4972-B8A5-952BC34F4771}" destId="{1613BB9D-00EC-4EE2-8ED3-DF0A80C1FA80}" srcOrd="0" destOrd="0" presId="urn:microsoft.com/office/officeart/2005/8/layout/radial1"/>
    <dgm:cxn modelId="{62B6D0DD-3994-4EEB-A1FB-9CF0150F20CA}" type="presParOf" srcId="{4EC16D6C-DE6B-432B-93A3-ED18A8BEF64F}" destId="{B5DCAC72-C7AE-4D96-8775-322649AB580B}" srcOrd="0" destOrd="0" presId="urn:microsoft.com/office/officeart/2005/8/layout/radial1"/>
    <dgm:cxn modelId="{53C15395-99D1-41ED-9D8A-462F2B517068}" type="presParOf" srcId="{4EC16D6C-DE6B-432B-93A3-ED18A8BEF64F}" destId="{02BBD085-B2C9-4166-A16D-8423E9A411EC}" srcOrd="1" destOrd="0" presId="urn:microsoft.com/office/officeart/2005/8/layout/radial1"/>
    <dgm:cxn modelId="{9E13F206-4A0B-4F41-8B7A-A78E67D0E825}" type="presParOf" srcId="{02BBD085-B2C9-4166-A16D-8423E9A411EC}" destId="{8116962E-06DF-4965-8E75-F163B3311F4D}" srcOrd="0" destOrd="0" presId="urn:microsoft.com/office/officeart/2005/8/layout/radial1"/>
    <dgm:cxn modelId="{BADEB8EB-7BFA-478C-806B-CF3BDB682ED1}" type="presParOf" srcId="{4EC16D6C-DE6B-432B-93A3-ED18A8BEF64F}" destId="{E885D179-C750-4B84-A53F-42B41FE846CA}" srcOrd="2" destOrd="0" presId="urn:microsoft.com/office/officeart/2005/8/layout/radial1"/>
    <dgm:cxn modelId="{F666D9F4-EEF7-4F73-9BFB-706A2D501354}" type="presParOf" srcId="{4EC16D6C-DE6B-432B-93A3-ED18A8BEF64F}" destId="{98D007E1-8ECD-49AD-924A-03F6F61D9E13}" srcOrd="3" destOrd="0" presId="urn:microsoft.com/office/officeart/2005/8/layout/radial1"/>
    <dgm:cxn modelId="{97386E84-A149-4220-92D4-3375A27A9C6B}" type="presParOf" srcId="{98D007E1-8ECD-49AD-924A-03F6F61D9E13}" destId="{72A3FC79-BE55-48E6-B4B9-75E0B763BB67}" srcOrd="0" destOrd="0" presId="urn:microsoft.com/office/officeart/2005/8/layout/radial1"/>
    <dgm:cxn modelId="{348F8BF3-D670-4F03-B058-8D15EBEAFF5A}" type="presParOf" srcId="{4EC16D6C-DE6B-432B-93A3-ED18A8BEF64F}" destId="{85C2D78D-A3AC-4278-BA35-C19855B0DB1E}" srcOrd="4" destOrd="0" presId="urn:microsoft.com/office/officeart/2005/8/layout/radial1"/>
    <dgm:cxn modelId="{C331F028-79D1-4ADC-B120-E1F8A96516A3}" type="presParOf" srcId="{4EC16D6C-DE6B-432B-93A3-ED18A8BEF64F}" destId="{1613BB9D-00EC-4EE2-8ED3-DF0A80C1FA80}" srcOrd="5" destOrd="0" presId="urn:microsoft.com/office/officeart/2005/8/layout/radial1"/>
    <dgm:cxn modelId="{C145A53F-59A1-4A94-9D11-ACFBDE447C38}" type="presParOf" srcId="{1613BB9D-00EC-4EE2-8ED3-DF0A80C1FA80}" destId="{FAEE2866-965B-4841-808B-1921275FDD30}" srcOrd="0" destOrd="0" presId="urn:microsoft.com/office/officeart/2005/8/layout/radial1"/>
    <dgm:cxn modelId="{8A8C4B12-A7A9-480A-9E1A-A2B3BCFB6EDC}" type="presParOf" srcId="{4EC16D6C-DE6B-432B-93A3-ED18A8BEF64F}" destId="{92FF363F-D957-4BEC-B652-0E223BB798E9}" srcOrd="6" destOrd="0" presId="urn:microsoft.com/office/officeart/2005/8/layout/radial1"/>
    <dgm:cxn modelId="{E91CED3E-2C5E-43E5-8D93-B9FBB4D2D0A1}" type="presParOf" srcId="{4EC16D6C-DE6B-432B-93A3-ED18A8BEF64F}" destId="{577CDE6F-5D03-42F5-ADAC-5791316973F1}" srcOrd="7" destOrd="0" presId="urn:microsoft.com/office/officeart/2005/8/layout/radial1"/>
    <dgm:cxn modelId="{9EFEB104-1E11-422E-929D-46F82A489D3A}" type="presParOf" srcId="{577CDE6F-5D03-42F5-ADAC-5791316973F1}" destId="{A6201C19-009B-4F89-AC8B-46BB3E6DF65B}" srcOrd="0" destOrd="0" presId="urn:microsoft.com/office/officeart/2005/8/layout/radial1"/>
    <dgm:cxn modelId="{23F70E47-D06E-467F-AC91-B30DD179F6FC}" type="presParOf" srcId="{4EC16D6C-DE6B-432B-93A3-ED18A8BEF64F}" destId="{E7D66435-0B01-462A-B617-79C98539EDED}" srcOrd="8" destOrd="0" presId="urn:microsoft.com/office/officeart/2005/8/layout/radial1"/>
    <dgm:cxn modelId="{DD9209C0-FA30-4F8B-9A44-C9B072C349BD}" type="presParOf" srcId="{4EC16D6C-DE6B-432B-93A3-ED18A8BEF64F}" destId="{A4608D3E-3115-43AA-B343-7EB86FB43EF9}" srcOrd="9" destOrd="0" presId="urn:microsoft.com/office/officeart/2005/8/layout/radial1"/>
    <dgm:cxn modelId="{EF2ACC5A-D425-471D-8C75-4085D17CB656}" type="presParOf" srcId="{A4608D3E-3115-43AA-B343-7EB86FB43EF9}" destId="{747B4F55-16B1-4FF2-BBE4-DDCF689CE4FD}" srcOrd="0" destOrd="0" presId="urn:microsoft.com/office/officeart/2005/8/layout/radial1"/>
    <dgm:cxn modelId="{F56BD506-5BA1-4794-873F-23BA392F7D8E}" type="presParOf" srcId="{4EC16D6C-DE6B-432B-93A3-ED18A8BEF64F}" destId="{5C579AEA-2353-4095-A947-CD461930D05A}" srcOrd="10" destOrd="0" presId="urn:microsoft.com/office/officeart/2005/8/layout/radial1"/>
    <dgm:cxn modelId="{A4B85358-5C00-497D-8D1D-4F05FB2CCD59}" type="presParOf" srcId="{4EC16D6C-DE6B-432B-93A3-ED18A8BEF64F}" destId="{77B40FD4-7EE3-4902-B6B3-EBB0EF9A4E8B}" srcOrd="11" destOrd="0" presId="urn:microsoft.com/office/officeart/2005/8/layout/radial1"/>
    <dgm:cxn modelId="{263A7AAC-1128-418F-99A9-7D2744AFAB51}" type="presParOf" srcId="{77B40FD4-7EE3-4902-B6B3-EBB0EF9A4E8B}" destId="{6674A265-278D-4AA5-B220-F312F838C91F}" srcOrd="0" destOrd="0" presId="urn:microsoft.com/office/officeart/2005/8/layout/radial1"/>
    <dgm:cxn modelId="{B97F49D3-87BC-4DB1-B396-7B4B915222AE}" type="presParOf" srcId="{4EC16D6C-DE6B-432B-93A3-ED18A8BEF64F}" destId="{E508A035-2CD1-478A-94F4-34E805EBC9FB}" srcOrd="12" destOrd="0" presId="urn:microsoft.com/office/officeart/2005/8/layout/radial1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chool6len.obr23.ru/item/636568" TargetMode="External"/><Relationship Id="rId13" Type="http://schemas.openxmlformats.org/officeDocument/2006/relationships/image" Target="../media/image17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74313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МУНИЦИПАЛЬНОЕ БЮДЖЕТНОЕ ОБЩЕОБРАЗОВАТЕЛЬНОЕ УЧРЕЖДЕНИЕ СРЕДНЯЯ ОБЩЕОБРАЗОВАТЕЛЬНАЯ ШКОЛА №6 ИМЕНИ 302 ТЕРНОПОЛЬСКОЙ КРАСНОЗНАМЕННОЙ ОРДЕНА КУТУЗОВА СТРЕЛКОВОЙ ДИВИЗИИ СТАНИЦЫ ЛЕНИНГРАДСКОЙ МУНИЦИПАЛЬНОГО ОБРАЗОВАНИЯ ЛЕНИНГРАДСКИЙ РАЙОН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5517232"/>
            <a:ext cx="64293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Руководитель проекта: Лещенко Л.С., директор МБОУ СОШ №6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Научный руководитель: Куренная Е.В., кандидат педагогических наук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571744"/>
            <a:ext cx="8501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Отчет о реализации проекта краевой инновационной площадки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«Археологическая лаборатория как средство самосознания обучающихся, требующих особого педагогического внимания»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Акции «Окна Победы», «80 лет с начала ВОВ»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ученик\Desktop\2020-2021\кип\фото к отчету\30b0bed9-9df4-4ce9-a5eb-38846855f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714752"/>
            <a:ext cx="2250298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C:\Users\ученик\Desktop\Новая папка\2021-2022\кип\образец\фото\f3287382-eef1-42bd-baab-8b6f49eaa019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16024"/>
            <a:ext cx="2403889" cy="534197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" name="Picture 3" descr="C:\Users\ученик\Desktop\Новая папка\2021-2022\кип\образец\фото\fc777c62-23a2-4214-92f3-0bbf0593a564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071546"/>
            <a:ext cx="2464587" cy="547686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4" descr="C:\Users\ученик\Desktop\Новая папка\2020-2021\кип\фото к отчету\4b812448-ff11-42de-a00e-742ce3a05d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7" y="817488"/>
            <a:ext cx="2214578" cy="29527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Работа волонтеров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ученик\Desktop\2020-2021\кип\фото к отчету\Новая папка (4)\22a84022-91ba-4c30-8fd7-9383a22d3f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3765441" cy="2827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ученик\Desktop\Новая папка\2021-2022\кип\образец\фото\b5b9e00c-fbe0-4e18-a144-f43bbcbeafc8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714752"/>
            <a:ext cx="3516314" cy="263723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3" descr="C:\Users\ученик\Desktop\Новая папка\2021-2022\кип\образец\фото\26fccda6-222f-46a3-aadb-ae1ca855b440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857232"/>
            <a:ext cx="3516313" cy="263723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Летний лагерь для обучающихся, требующих особого педагогического внимания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3291830" cy="438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17940"/>
            <a:ext cx="3291830" cy="438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63053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Организация сетевого взаимодействия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874756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413796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Апробация и диссеминация результатов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123" name="Picture 3" descr="C:\Users\ученик\Desktop\2020-2021\кип\фото к отчету\Новая папка\014ee1a8-3382-4d4d-9273-268e861150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3635372" cy="2726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ученик\Desktop\2020-2021\кип\фото к отчету\Новая папка\1f4d7ed2-1fad-441e-aba0-723c97ad7a7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929066"/>
            <a:ext cx="3540121" cy="2655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2357430"/>
            <a:ext cx="3754959" cy="2816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241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ученик\Desktop\Новая папка\2021-2022\кип\образец\фото\5e845534-03e3-466d-ac99-0a4175bbb97f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785926"/>
            <a:ext cx="2139920" cy="3063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ученик\Desktop\Новая папка\2021-2022\кип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857364"/>
            <a:ext cx="2143140" cy="3031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285720" y="571480"/>
          <a:ext cx="3576637" cy="2530475"/>
        </p:xfrm>
        <a:graphic>
          <a:graphicData uri="http://schemas.openxmlformats.org/presentationml/2006/ole">
            <p:oleObj spid="_x0000_s10241" name="PDF" r:id="rId5" imgW="0" imgH="0" progId="FoxitReader.Document">
              <p:embed/>
            </p:oleObj>
          </a:graphicData>
        </a:graphic>
      </p:graphicFrame>
      <p:pic>
        <p:nvPicPr>
          <p:cNvPr id="11" name="Picture 2" descr="C:\Users\ученик\Desktop\Новая папка\2021-2022\кип\Безымянны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55614" y="3244858"/>
            <a:ext cx="2645071" cy="3727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85411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71472" y="2500306"/>
            <a:ext cx="8190402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Спасибо за внимание</a:t>
            </a:r>
            <a:endParaRPr kumimoji="0" lang="ru-RU" sz="3600" b="0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Инновационность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Проблема отсутствия практики системы воспитательного процесса, направленной на психолого-педагогическую поддержку детей, требующих особого педагогического внимания, как фактора формирования самосознания школьников решается посредством создания Лаборатории археологических исследований, внеурочной деятельности, организованной посредством создания индивидуальных планов внеурочной деятельности, в образовательной организации на основе психолого-педагогической поддержки и наставничества данных детей.</a:t>
            </a:r>
            <a:endParaRPr lang="ru-RU" sz="18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Цель проекта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758138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разработка и апробация системы воспитательного процесса, направленной на создание среды для формирования самосознания обучающихся,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нуждающихся в особом педагогическом внимании, через включение в работу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лаборатории археологических исследований.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endParaRPr lang="ru-RU" sz="24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3332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Задачи: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1.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Разработать целостную систему воспитательного процесса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, направленную</a:t>
            </a:r>
            <a:b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на психолого-педагогическую поддержку целевой аудитории проекта как фактора</a:t>
            </a:r>
            <a:b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формирования самоидентификации школьников, требующих особого педагогического</a:t>
            </a:r>
            <a:b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внимания.</a:t>
            </a:r>
            <a:b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2.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Апробировать разработанную систему воспитательного процесса</a:t>
            </a:r>
            <a:b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посредством создания лаборатории археологических исследований в образовательной</a:t>
            </a:r>
            <a:b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организации.</a:t>
            </a:r>
            <a:b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3.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Сконструировать, теоретически обосновать и внедрить в практику школы</a:t>
            </a:r>
            <a:b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систему </a:t>
            </a:r>
            <a:r>
              <a:rPr lang="ru-RU" sz="12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внеучебной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поисковой, археологической деятельности, музейной педагогики,</a:t>
            </a:r>
            <a:b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направленную на психолого-педагогическую поддержку целевой аудитории проекта.</a:t>
            </a:r>
            <a:b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4.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Разработать и реализовать воспитательные практики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(</a:t>
            </a:r>
            <a:r>
              <a:rPr lang="ru-RU" sz="12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программнометодическое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обеспечение) формирования духовно-нравственной личности школьника,</a:t>
            </a:r>
            <a:b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его гражданской, патриотической позиции, жизнестойкости, </a:t>
            </a:r>
            <a:r>
              <a:rPr lang="ru-RU" sz="12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стрессоустойчивости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.</a:t>
            </a:r>
            <a:b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5.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Разработать и апробировать мониторинг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формирования </a:t>
            </a:r>
            <a:r>
              <a:rPr lang="ru-RU" sz="12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духовнонравственной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личности школьника, его гражданской, патриотической позиции,</a:t>
            </a:r>
            <a:b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жизнестойкости, </a:t>
            </a:r>
            <a:r>
              <a:rPr lang="ru-RU" sz="12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стрессоустойчивости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детей, требующих особого педагогического</a:t>
            </a:r>
            <a:b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внимания (критерии, показатели, уровни </a:t>
            </a:r>
            <a:r>
              <a:rPr lang="ru-RU" sz="12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сформированности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, методику педагогической</a:t>
            </a:r>
            <a:b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диагностики и др.).</a:t>
            </a:r>
            <a:b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6.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Обеспечить распространение методических результатов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деятельности</a:t>
            </a:r>
            <a:b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образовательной организации по проблеме формирования самоидентификации, </a:t>
            </a:r>
            <a:r>
              <a:rPr lang="ru-RU" sz="12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духовнонравственной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личности школьника, его гражданской, патриотической позиции,</a:t>
            </a:r>
            <a:b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жизнестойкости, </a:t>
            </a:r>
            <a:r>
              <a:rPr lang="ru-RU" sz="12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стрессоустойчивости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средствами археологических изысканий и</a:t>
            </a:r>
            <a:b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музейной педагогики в системе образовательных организаций муниципалитета и</a:t>
            </a:r>
            <a:b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Краснодарского края. </a:t>
            </a:r>
            <a:endParaRPr lang="ru-RU" sz="105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9256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Качественный показатель (положительная результативность) самосознания школьников;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Реализация индивидуальных маршрутов социализации обучающихся, требующих особого педагогического внимания;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Снижение / отсутствие правонарушений у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подростков-целевой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аудитории проекта;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Желание школьников продолжить работу в рамках проектной инициативы в качестве волонтеров;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Положительная динамика качества знаний по предметам обществоведческого цикла (увеличение среднего балла по предмету за анализируемый период (по четвертям).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Измерение и оценка качества инновации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81182189"/>
              </p:ext>
            </p:extLst>
          </p:nvPr>
        </p:nvGraphicFramePr>
        <p:xfrm>
          <a:off x="539553" y="1580230"/>
          <a:ext cx="7488831" cy="479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39"/>
                <a:gridCol w="4967118"/>
                <a:gridCol w="1009546"/>
                <a:gridCol w="1152128"/>
              </a:tblGrid>
              <a:tr h="16164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№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Критерии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Средние значения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Баллы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Уровень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результат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54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Степень адаптации по отношениям к одноклассникам, самому себе, родителям, учителям, друзьям вне школы, к учебе, труду, общественной работе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27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средний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9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Уровень воспитанности по степени адаптированности к системе отношений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193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средний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Неуверенность в себе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средний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Эмоциональная опора на других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58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высокий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Снижение/отсутствие правонарушений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100 %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8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Положительная динамика качества знаний по предметам обществоведческого цикла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0,5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Результаты итоговой диагностики мониторинга эффективности инновационной деятельности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Результативность по итогам проекта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17982186"/>
              </p:ext>
            </p:extLst>
          </p:nvPr>
        </p:nvGraphicFramePr>
        <p:xfrm>
          <a:off x="714348" y="1285860"/>
          <a:ext cx="6900882" cy="2911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1928794" y="4143380"/>
            <a:ext cx="2182805" cy="2714620"/>
            <a:chOff x="4645189" y="0"/>
            <a:chExt cx="2254243" cy="2911477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645189" y="0"/>
              <a:ext cx="2254243" cy="291147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4645189" y="1164590"/>
              <a:ext cx="2254243" cy="1164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Разработаны методические пособия пот программам внеурочной деятельности</a:t>
              </a:r>
              <a:endParaRPr lang="ru-RU" sz="1000" kern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286248" y="4143380"/>
            <a:ext cx="2182805" cy="2714620"/>
            <a:chOff x="4645189" y="0"/>
            <a:chExt cx="2254243" cy="291147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645189" y="0"/>
              <a:ext cx="2254243" cy="291147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4645189" y="1164590"/>
              <a:ext cx="2254243" cy="1164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Организована работа волонтеров</a:t>
              </a:r>
              <a:endParaRPr lang="ru-RU" sz="1000" kern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6146" name="Picture 2" descr="C:\Users\ученик\Desktop\Новая папка\2020-2021\кип\фото к отчету\6ffde5cf-472d-4c9f-9564-091f63f98b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4429132"/>
            <a:ext cx="1738326" cy="10530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7" name="Picture 3" descr="C:\Users\ученик\Desktop\Новая папка\2021-2022\кип\сценари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4429132"/>
            <a:ext cx="1643074" cy="984749"/>
          </a:xfrm>
          <a:prstGeom prst="ellipse">
            <a:avLst/>
          </a:prstGeom>
          <a:ln w="63500" cap="rnd">
            <a:solidFill>
              <a:schemeClr val="bg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85273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ученик\Desktop\Новая папка\2021-2022\кип\тури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14" y="3857628"/>
            <a:ext cx="1666886" cy="2357454"/>
          </a:xfrm>
          <a:prstGeom prst="rect">
            <a:avLst/>
          </a:prstGeom>
          <a:noFill/>
        </p:spPr>
      </p:pic>
      <p:pic>
        <p:nvPicPr>
          <p:cNvPr id="1030" name="Picture 6" descr="C:\Users\ученик\Desktop\Новая папка\2021-2022\кип\ступень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857628"/>
            <a:ext cx="1818422" cy="2571768"/>
          </a:xfrm>
          <a:prstGeom prst="rect">
            <a:avLst/>
          </a:prstGeom>
          <a:noFill/>
        </p:spPr>
      </p:pic>
      <p:pic>
        <p:nvPicPr>
          <p:cNvPr id="1029" name="Picture 5" descr="C:\Users\ученик\Desktop\Новая папка\2021-2022\кип\проектирован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929066"/>
            <a:ext cx="1785950" cy="2525843"/>
          </a:xfrm>
          <a:prstGeom prst="rect">
            <a:avLst/>
          </a:prstGeom>
          <a:noFill/>
        </p:spPr>
      </p:pic>
      <p:pic>
        <p:nvPicPr>
          <p:cNvPr id="1028" name="Picture 4" descr="C:\Users\ученик\Desktop\Новая папка\2021-2022\кип\музе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1071545"/>
            <a:ext cx="1714480" cy="2427311"/>
          </a:xfrm>
          <a:prstGeom prst="rect">
            <a:avLst/>
          </a:prstGeom>
          <a:noFill/>
        </p:spPr>
      </p:pic>
      <p:pic>
        <p:nvPicPr>
          <p:cNvPr id="1027" name="Picture 3" descr="C:\Users\ученик\Desktop\Новая папка\2021-2022\кип\музей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142984"/>
            <a:ext cx="1616375" cy="2286016"/>
          </a:xfrm>
          <a:prstGeom prst="rect">
            <a:avLst/>
          </a:prstGeom>
          <a:noFill/>
        </p:spPr>
      </p:pic>
      <p:pic>
        <p:nvPicPr>
          <p:cNvPr id="1026" name="Picture 2" descr="C:\Users\ученик\Desktop\Новая папка\2021-2022\кип\добр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1142984"/>
            <a:ext cx="1769310" cy="25023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hlinkClick r:id="rId8"/>
              </a:rPr>
              <a:t>Рабочие тетради для учащихся и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hlinkClick r:id="rId8"/>
              </a:rPr>
              <a:t>метоические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hlinkClick r:id="rId8"/>
              </a:rPr>
              <a:t> пособия для педагогов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ученик\Pictures\2021-01-21\добро (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62" y="1142984"/>
            <a:ext cx="1499714" cy="2148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ученик\Pictures\2021-01-21\музей (2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71934" y="1214422"/>
            <a:ext cx="1421452" cy="2028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ученик\Pictures\2021-01-21\арх (2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72264" y="1182080"/>
            <a:ext cx="1448343" cy="2104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C:\Users\ученик\Pictures\2021-01-21\проект (2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7224" y="4000504"/>
            <a:ext cx="1571636" cy="2241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C:\Users\ученик\Pictures\2021-01-21\ступ (2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58" y="4000504"/>
            <a:ext cx="1524134" cy="22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3" name="Picture 7" descr="C:\Users\ученик\Pictures\2021-01-21\турист (2)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43702" y="3929066"/>
            <a:ext cx="1448318" cy="2100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Участие и результаты учащихся в конкурсах и мероприятиях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ученик\Desktop\2020-2021\кип\фото к отчету\Новая папка (3)\повтар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237399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ученик\Desktop\2020-2021\кип\фото к отчету\Новая папка (3)\торопц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071678"/>
            <a:ext cx="2323479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ученик\Desktop\Новая папка\2021-2022\кип\образец\фото\7dcdd12d-59b2-4ccc-b05c-a8e84bdefb9d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714488"/>
            <a:ext cx="1853792" cy="411953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3" descr="C:\Users\ученик\Desktop\Новая папка\2021-2022\кип\образец\фото\48ed387e-946f-4402-b79e-a7867cbf6f16.jf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1714488"/>
            <a:ext cx="1800238" cy="4000528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063053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431</Words>
  <Application>Microsoft Office PowerPoint</Application>
  <PresentationFormat>Экран (4:3)</PresentationFormat>
  <Paragraphs>71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PDF</vt:lpstr>
      <vt:lpstr>Слайд 1</vt:lpstr>
      <vt:lpstr>Инновационность</vt:lpstr>
      <vt:lpstr>Цель проекта</vt:lpstr>
      <vt:lpstr>Задачи:</vt:lpstr>
      <vt:lpstr>Измерение и оценка качества инновации</vt:lpstr>
      <vt:lpstr>Результаты итоговой диагностики мониторинга эффективности инновационной деятельности</vt:lpstr>
      <vt:lpstr>Результативность по итогам проекта</vt:lpstr>
      <vt:lpstr>Рабочие тетради для учащихся и метоические пособия для педагогов</vt:lpstr>
      <vt:lpstr>Участие и результаты учащихся в конкурсах и мероприятиях</vt:lpstr>
      <vt:lpstr>Акции «Окна Победы», «80 лет с начала ВОВ»</vt:lpstr>
      <vt:lpstr>Работа волонтеров</vt:lpstr>
      <vt:lpstr>Летний лагерь для обучающихся, требующих особого педагогического внимания</vt:lpstr>
      <vt:lpstr>Организация сетевого взаимодействия</vt:lpstr>
      <vt:lpstr>Апробация и диссеминация результатов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ZamUMR</dc:creator>
  <cp:lastModifiedBy>ученик</cp:lastModifiedBy>
  <cp:revision>119</cp:revision>
  <dcterms:modified xsi:type="dcterms:W3CDTF">2022-01-17T04:05:55Z</dcterms:modified>
</cp:coreProperties>
</file>