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8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9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5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7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8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12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7D0EBB8-7E7F-46E2-AA3A-E056D1481D5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CC13571-B535-46B5-BB7E-A0B11D1FF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etstvo-bez-granic2015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-bez-granic.ru/docs/obrazovanie/73.pdf" TargetMode="External"/><Relationship Id="rId7" Type="http://schemas.openxmlformats.org/officeDocument/2006/relationships/hyperlink" Target="http://detstvo-bez-granic.ru/docs/obrazovanie/72.pdf" TargetMode="External"/><Relationship Id="rId2" Type="http://schemas.openxmlformats.org/officeDocument/2006/relationships/hyperlink" Target="https://docs.google.com/presentation/d/e/2PACX-1vQKuQUkSvXbz50Cw5Mo7F4qaweZtVoZE7LdyxwHt5T7sJ2jIKyTtdl-1sk_1eEkmg/pub?start=false&amp;loop=false&amp;delayms=3000&amp;slide=id.p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tstvo-bez-granic.ru/docs/obrazovanie/74.pdf" TargetMode="External"/><Relationship Id="rId5" Type="http://schemas.openxmlformats.org/officeDocument/2006/relationships/hyperlink" Target="https://www.youtube.com/watch?v=d09Jvxx9rOM" TargetMode="External"/><Relationship Id="rId4" Type="http://schemas.openxmlformats.org/officeDocument/2006/relationships/hyperlink" Target="https://www.youtube.com/watch?v=tb0C-lAJDi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48343"/>
            <a:ext cx="10588623" cy="4858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Усть-Лабинский район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начальная общеобразовательная школа   «Образовательный холдинг «Детство без границ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sz="31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1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НЕПРЕРЫВНЫХ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бережливого мышления у дошкольников посредством использования технологии бережливого производства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5350933"/>
            <a:ext cx="6987645" cy="72765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Амзаева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Л.В., директор 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Осипенко Н.С., старший воспитатель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339635"/>
            <a:ext cx="10782300" cy="4789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2022 год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856" y="949233"/>
            <a:ext cx="10514947" cy="53470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дополнить, при необходимости, нормативную и методическую документацию, сопровождающую функционирование Лаборатории непрерывных улучшений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нормативно-правовую базу по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каждой лаборатории, разместить на сайте учреждения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продукты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подпроектов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каждой из лабораторий, разместить на сайте, выпустить сборник бережливых проектов.</a:t>
            </a:r>
          </a:p>
          <a:p>
            <a:pPr marL="514350" indent="-51435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и издать, в рамках сетевого взаимодействия,  сборник сценариев образовательных мероприятий к программе «Первые шаги к бережливости»</a:t>
            </a:r>
          </a:p>
          <a:p>
            <a:pPr marL="514350" indent="-514350" algn="just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70722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НОШ «Образовательный холдинг «Детство без границ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Краснодарский край , г. Усть-Лабинск, ул. Позиционная,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т.: 8 (86135)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4-10-84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detstvo-bez-granic2015@mail.ru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detstvo-bez-granic.ru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53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243841"/>
            <a:ext cx="10782300" cy="87956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2021 г.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17" y="1219200"/>
            <a:ext cx="11219874" cy="51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228" y="522515"/>
            <a:ext cx="10833463" cy="57787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«Бережливый менеджмент»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«Сокращение времени на прием и оформление документов при поступлении ребенка в детский сад»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228" y="4397829"/>
            <a:ext cx="10746378" cy="2360021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 Время</a:t>
            </a: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затраченное на оформление ребенка в детский </a:t>
            </a: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сократилось с 36, 5 рабочих часов до 90 минут за счет использования информационных ресурсов образовательной организации.</a:t>
            </a:r>
          </a:p>
          <a:p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эффект проекта: удовлетворенность родителей работой детского сада в данном направлении (Книга отзывов</a:t>
            </a: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>
              <a:buFont typeface="Wingdings" pitchFamily="2" charset="2"/>
              <a:buChar char="§"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лист для сотрудников ДОО, участвующих в реализации проекта «Сокращение времени на прием и оформление документов при поступлении ребенка в детский сад»;</a:t>
            </a:r>
          </a:p>
          <a:p>
            <a:pPr>
              <a:buFont typeface="Wingdings" pitchFamily="2" charset="2"/>
              <a:buChar char="§"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по оформлению ребенка в детский сад;</a:t>
            </a:r>
          </a:p>
          <a:p>
            <a:pPr>
              <a:buFont typeface="Wingdings" pitchFamily="2" charset="2"/>
              <a:buChar char="§"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родителей;</a:t>
            </a:r>
          </a:p>
          <a:p>
            <a:pPr>
              <a:buFont typeface="Wingdings" pitchFamily="2" charset="2"/>
              <a:buChar char="§"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 план действий по решению выявленных проблем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23" y="1100392"/>
            <a:ext cx="6244046" cy="3223413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97" t="15224" r="21649" b="4436"/>
          <a:stretch/>
        </p:blipFill>
        <p:spPr>
          <a:xfrm>
            <a:off x="7942217" y="1079865"/>
            <a:ext cx="2627333" cy="3195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307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278674"/>
            <a:ext cx="10915542" cy="82909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«Бережливый родитель».                                                                                                                  Проект «Навигация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детскому саду – помощь родителям в поисках необходимой группы, кабинета»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092" y="4206875"/>
            <a:ext cx="11675230" cy="248688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Размещение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указателей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навигации по детскому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аду и прогулочным площадкам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Размещение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информации, расписания дополнительных занятий на стенде для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сайте организации, на экране телевизора в холле.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Эффекты проекта: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Сокращение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поиска необходимого кабинета, группы  до 3-8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Сокращение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временных потерь сотрудников на помощь в поисках необходимого пункта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Удовлетворенность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посетителей качеством работы в данном направлении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46" t="31392" r="21803" b="12297"/>
          <a:stretch>
            <a:fillRect/>
          </a:stretch>
        </p:blipFill>
        <p:spPr bwMode="auto">
          <a:xfrm>
            <a:off x="296091" y="1072435"/>
            <a:ext cx="5658374" cy="302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9349" y="1107767"/>
            <a:ext cx="2829535" cy="295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 r="-179"/>
          <a:stretch>
            <a:fillRect/>
          </a:stretch>
        </p:blipFill>
        <p:spPr bwMode="auto">
          <a:xfrm>
            <a:off x="9293768" y="1096525"/>
            <a:ext cx="2564313" cy="122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email"/>
          <a:srcRect l="2339" t="27897" r="-1840"/>
          <a:stretch/>
        </p:blipFill>
        <p:spPr bwMode="auto">
          <a:xfrm>
            <a:off x="9293768" y="2645481"/>
            <a:ext cx="2677554" cy="141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55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235132"/>
            <a:ext cx="10782300" cy="70539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«Бережливый персонал»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производственных процессов»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177" y="4162696"/>
            <a:ext cx="11347269" cy="2577737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                                                                                                                                                                  - проведена цветовая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оборудования и инвентаря для каждого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цеха                                                          - визуализация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хранения уборочного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                                                                                                       - разработаны чек-листы для младших воспитателей по проведению генеральной уборки в групповом блоке                                                                                                                                                                    - использована цветовая маркировка при оформлении технологических карт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10-дневным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проекта: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продуктивности работы </a:t>
            </a:r>
          </a:p>
          <a:p>
            <a:endParaRPr lang="ru-RU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77" y="940526"/>
            <a:ext cx="5257139" cy="2926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811" y="1506257"/>
            <a:ext cx="3063627" cy="190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405" y="2492802"/>
            <a:ext cx="1832850" cy="137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57" y="939642"/>
            <a:ext cx="1837198" cy="137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47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0" y="374469"/>
            <a:ext cx="10602033" cy="44413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«Бережливая образовательная среда»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847" y="818607"/>
            <a:ext cx="10932956" cy="24558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Адаптированы и внедрены в младшую и среднюю группы детского сада элементы бережливых инструментов:</a:t>
            </a:r>
          </a:p>
          <a:p>
            <a:pPr marL="457200" indent="-457200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Алгометрические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схемы «Одеваемся на прогулку» (в соответствии с сезонными изменениями), «Моем руки», «Наводим порядок в шкафчиках»; в средней группе появились обозначения на шкафах для игрушек, обозначающие их места хранения.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новые серии песочных анимационных фильмов «Про домовенка Кузю и девочку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Натусю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Пополнена «Копилка бережливых игр» новыми дидактическими играми (в рамках сетевого взаимодействия): «Уборка в комнате»,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всё по местам»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(МБДОУ №16 МО Усть-Лабинский район).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6" t="11556" r="50000" b="39174"/>
          <a:stretch/>
        </p:blipFill>
        <p:spPr>
          <a:xfrm>
            <a:off x="7589698" y="3509157"/>
            <a:ext cx="4240717" cy="241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 descr="blob:https://web.whatsapp.com/cb8088a1-f2f7-48eb-b9a3-196aab6cf6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78" y="3561473"/>
            <a:ext cx="3077301" cy="230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4" descr="Это для ме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17" y="3274423"/>
            <a:ext cx="2373016" cy="316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5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" y="235130"/>
            <a:ext cx="11120846" cy="72281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проекта: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74" y="957943"/>
            <a:ext cx="11495315" cy="552994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разработана и размещена на сайте образовательного учреждения  нормативно-правовая база по реализации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деятельности лабораторий. Разработаны паспорта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карты текущего и целевого состояний,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docs.google.com/presentation/d/e/2PACX-1vQKuQUkSvXbz50Cw5Mo7F4qaweZtVoZE7LdyxwHt5T7sJ2jIKyTtdl-1sk_1eEkmg/pub?start=false&amp;loop=false&amp;delayms=3000&amp;slide=id.p1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оформлена методическая разработка «Формирование бережливого мышления  у дошкольников посредством образовательных ситуаций», которая включает в себя примерные сценарии образовательных мероприятий, направленных на формирование бережливого мышления у детей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detstvo-bez-granic.ru/docs/obrazovanie/73.pdf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дополнен новыми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песочными анимационными фильмами сборник «Про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домоваенка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Кузю и девочку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Натусю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https://www.youtube.com/watch?v=tb0C-lAJDiI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https://www.youtube.com/watch?v=d09Jvxx9rOM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опубликована статья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Л.В.Амзаевой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Н.С.Осипенко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«Лаборатория улучшений» в журнале «Педагогический вестник Кубани» №3 2021 г.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detstvo-bez-granic.ru/docs/obrazovanie/74.pdf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опубликована статья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Скрынникововй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Кущ Г.А. «Формирование положительных привычек у дошкольников посредством бережливых технологий» в сборнике материалов международной научно-практической конференции «Актуальные вопросы и современные аспекты современной психологии и педагогики в теории и на практике» (18.02.2021 г.)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detstvo-bez-granic.ru/docs/obrazovanie/72.pdf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5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12" y="252549"/>
            <a:ext cx="10718291" cy="50509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340" y="836659"/>
            <a:ext cx="11080351" cy="16459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сетевых партнеров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ДОО МО Усть-Лабинский район и г. Краснодара в создании «Копилки бережливых игр»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detstvo-bez-granic.ru/index.php/svedeniya/obrazovanie/fgos/kraevaya-innovatsionnaya-ploshchadka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«Порядок начинается с 5С» -  83 ДОО из 20-ти муниципальных образований Краснодарского края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3" t="10286" r="33215" b="3873"/>
          <a:stretch/>
        </p:blipFill>
        <p:spPr>
          <a:xfrm>
            <a:off x="612775" y="2482579"/>
            <a:ext cx="3997234" cy="418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 descr="blob:https://web.whatsapp.com/8443efa1-0991-4401-a5e1-60fd6156bb2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8" r="-847" b="24826"/>
          <a:stretch/>
        </p:blipFill>
        <p:spPr>
          <a:xfrm>
            <a:off x="8943703" y="2264500"/>
            <a:ext cx="2783694" cy="440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4" descr="blob:https://web.whatsapp.com/8443efa1-0991-4401-a5e1-60fd6156bb2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75" b="39301"/>
          <a:stretch/>
        </p:blipFill>
        <p:spPr>
          <a:xfrm>
            <a:off x="5354955" y="2561592"/>
            <a:ext cx="3119301" cy="416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63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990" y="313510"/>
            <a:ext cx="10279814" cy="59218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опыта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646" y="1010194"/>
            <a:ext cx="10628158" cy="33528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бережливого производства в детском саду» был представлен слушателям курсов повышения квалификации по теме «Взаимодействие участников образовательных отношений в условиях реализации ФГОС ДО», проводимых ГБОУ ДПО «ИРО Краснодарского края» (сертификаты ИРО Краснодарского края от 17.03.2021 г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8.07.2021 г. Осипенко Н.С., старший воспитатель представила опыт «Разработка и оформление бережливых проектов в ДОО»  на  семинаре для старших воспитателей  МО Усть-Лабинский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5.10.2021 г.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TED – концепта «Кайдзен-потери в детском саду и способы их устранения» в г. Сочи в рамках мероприятий заключительного этапа  Всероссийского профессионального конкурса «Воспитатель года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России»в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году» (Осипенко Н.С., Амзаева Л.В.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12.11.2021 г. Амзаева Л.В. представила опыт разработки и реализации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бекрежливых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в МБОУ НОШ «Детство без границ» на рабочей встрече с образовательными организациями Краснодарского края  под председательством министра экономики Краснодарского края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А.С.Юртаевым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вопросу создания образцов регионального уровня;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15.12.2021 г.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Л.В.Амзаева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поделилась опытом применения бережливых сказок и песочных мультфильмов в образовательной деятельности ДОУ в рамках расширенного заседания Клуба директоров и бережливых школ России.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0490" y="4185717"/>
            <a:ext cx="3266319" cy="240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Users\user\Desktop\0efe1740-9e64-41f7-926a-e39874130a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3858" y="4186168"/>
            <a:ext cx="3583032" cy="240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23" t="15492" r="22857" b="14668"/>
          <a:stretch/>
        </p:blipFill>
        <p:spPr>
          <a:xfrm>
            <a:off x="8735506" y="4185717"/>
            <a:ext cx="2894848" cy="23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557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230</TotalTime>
  <Words>865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Times New Roman</vt:lpstr>
      <vt:lpstr>Wingdings</vt:lpstr>
      <vt:lpstr>Метрополия</vt:lpstr>
      <vt:lpstr>      МО Усть-Лабинский район  Муниципальное бюджетное общеобразовательное учреждение начальная общеобразовательная школа   «Образовательный холдинг «Детство без границ»     Инновационный проект   ЛАБОРАТОРИИ НЕПРЕРЫВНЫХ УЛУЧШЕНИЙ Формирование бережливого мышления у дошкольников посредством использования технологии бережливого производства </vt:lpstr>
      <vt:lpstr>Цель. Задачи на 2021 г.</vt:lpstr>
      <vt:lpstr> Лаборатория «Бережливый менеджмент» Проект «Сокращение времени на прием и оформление документов при поступлении ребенка в детский сад»</vt:lpstr>
      <vt:lpstr>Лаборатория «Бережливый родитель».                                                                                                                  Проект «Навигация по детскому саду – помощь родителям в поисках необходимой группы, кабинета»</vt:lpstr>
      <vt:lpstr>Лаборатория «Бережливый персонал» Проект «Оптимизация производственных процессов» </vt:lpstr>
      <vt:lpstr>Лаборатория «Бережливая образовательная среда»</vt:lpstr>
      <vt:lpstr>Продукты проекта:</vt:lpstr>
      <vt:lpstr>Сетевое взаимодействие</vt:lpstr>
      <vt:lpstr>Диссеминация опыта</vt:lpstr>
      <vt:lpstr>Задачи на 2022 год</vt:lpstr>
      <vt:lpstr>МБОУ НОШ «Образовательный холдинг «Детство без границ»  Краснодарский край , г. Усть-Лабинск, ул. Позиционная, 1  т.: 8 (86135) 4-10-84  E-mail : detstvo-bez-granic2015@mail.ru   Адрес сайта: detstvo-bez-granic.ru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МО Усть-Лабинский район  Муниципальное бюджетное общеобразовательное учреждение начальная общеобразовательная школа   «Образовательный холдинг «Детство без границ»  Инновационный проект  ЛАБОРАТОРИИ НЕПРЕРЫВНЫХ УЛУЧШЕНИЙ Формирование бережливого мышления у дошкольников посредством использования технологии бережливого производства </dc:title>
  <dc:creator>madoudetsad</dc:creator>
  <cp:lastModifiedBy>madoudetsad</cp:lastModifiedBy>
  <cp:revision>20</cp:revision>
  <dcterms:created xsi:type="dcterms:W3CDTF">2022-01-14T08:40:07Z</dcterms:created>
  <dcterms:modified xsi:type="dcterms:W3CDTF">2022-01-14T13:05:25Z</dcterms:modified>
</cp:coreProperties>
</file>