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6" r:id="rId2"/>
    <p:sldId id="257" r:id="rId3"/>
    <p:sldId id="272" r:id="rId4"/>
    <p:sldId id="258" r:id="rId5"/>
    <p:sldId id="263" r:id="rId6"/>
    <p:sldId id="260" r:id="rId7"/>
    <p:sldId id="264" r:id="rId8"/>
    <p:sldId id="266" r:id="rId9"/>
    <p:sldId id="270" r:id="rId10"/>
    <p:sldId id="271" r:id="rId11"/>
    <p:sldId id="275" r:id="rId12"/>
    <p:sldId id="274" r:id="rId13"/>
    <p:sldId id="27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ветлана" initials="С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6" autoAdjust="0"/>
    <p:restoredTop sz="97178" autoAdjust="0"/>
  </p:normalViewPr>
  <p:slideViewPr>
    <p:cSldViewPr>
      <p:cViewPr varScale="1">
        <p:scale>
          <a:sx n="71" d="100"/>
          <a:sy n="71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3-19T22:29:29.250" idx="3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48EFC8-58C7-4F77-A93A-56EFC9BCDD86}" type="datetimeFigureOut">
              <a:rPr lang="ru-RU"/>
              <a:pPr>
                <a:defRPr/>
              </a:pPr>
              <a:t>26.05.2015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290E90-77FF-4FE5-AD7C-2E9E034394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91E134-BBF7-4DB7-AC5F-4805F0FDB40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02B249-B12B-490C-A839-557AA2A83F0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766914-4A25-4B1E-B813-EDA691DECCE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9FC4AE-252E-474A-8E77-C2E22561CAC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3F6E36-DE6C-41CE-9382-A4510CDD1F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8406E-BBD6-47CC-A80B-557E2F700042}" type="datetimeFigureOut">
              <a:rPr lang="ru-RU"/>
              <a:pPr>
                <a:defRPr/>
              </a:pPr>
              <a:t>26.05.2015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752E-1B42-4AD3-A572-07CFEC28E6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9EB43-290F-4D22-86A0-C7E83DBBD0EF}" type="datetimeFigureOut">
              <a:rPr lang="ru-RU"/>
              <a:pPr>
                <a:defRPr/>
              </a:pPr>
              <a:t>26.05.2015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DAF99-63FF-4698-9595-2FD602261D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04823-AB0C-4A4F-9A97-3F4BED8616CB}" type="datetimeFigureOut">
              <a:rPr lang="ru-RU"/>
              <a:pPr>
                <a:defRPr/>
              </a:pPr>
              <a:t>26.05.2015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804E0-3AB2-48DF-8ADA-F5FAA9959C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F143F-D7FB-4971-979C-F02890A4FF62}" type="datetimeFigureOut">
              <a:rPr lang="ru-RU"/>
              <a:pPr>
                <a:defRPr/>
              </a:pPr>
              <a:t>26.05.2015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F2C96-1D5B-452C-8D5E-A01B9D4FD2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05E8F-A082-4C1A-8115-ACE701E06EC7}" type="datetimeFigureOut">
              <a:rPr lang="ru-RU"/>
              <a:pPr>
                <a:defRPr/>
              </a:pPr>
              <a:t>26.05.2015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D131D-C386-46B5-A8A8-ADDE37CEE1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355F0-E18C-4A69-9F72-6E1E212D9D50}" type="datetimeFigureOut">
              <a:rPr lang="ru-RU"/>
              <a:pPr>
                <a:defRPr/>
              </a:pPr>
              <a:t>26.05.2015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EE90F-CD6C-4060-B5C5-80D76C2A36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75CE6-BCD7-4E51-B316-224C173B1B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874D9-DC4B-4900-8E44-1BC5F70216C1}" type="datetimeFigureOut">
              <a:rPr lang="ru-RU"/>
              <a:pPr>
                <a:defRPr/>
              </a:pPr>
              <a:t>26.05.2015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DFAC2-9F9A-415A-B8B8-355AC6CE2DD5}" type="datetimeFigureOut">
              <a:rPr lang="ru-RU"/>
              <a:pPr>
                <a:defRPr/>
              </a:pPr>
              <a:t>26.05.2015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50F72-4E10-4BA0-B1DB-8F811D676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E4D3D-BEB1-4D26-A955-4793D43F7E72}" type="datetimeFigureOut">
              <a:rPr lang="ru-RU"/>
              <a:pPr>
                <a:defRPr/>
              </a:pPr>
              <a:t>26.05.2015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DEBC4-3064-483F-B404-1E413D3DF4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227A6-A632-4A42-9FCD-452437A9912B}" type="datetimeFigureOut">
              <a:rPr lang="ru-RU"/>
              <a:pPr>
                <a:defRPr/>
              </a:pPr>
              <a:t>26.05.2015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F59CD-2C90-465D-B0CF-6DE676EF13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0C8D-74B4-4CA0-AA2D-512C9078065B}" type="datetimeFigureOut">
              <a:rPr lang="ru-RU"/>
              <a:pPr>
                <a:defRPr/>
              </a:pPr>
              <a:t>26.05.2015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B0874-8D45-4DAD-A427-DCAA994860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25468BE-E237-44E7-B248-50C85BFDE595}" type="datetimeFigureOut">
              <a:rPr lang="ru-RU"/>
              <a:pPr>
                <a:defRPr/>
              </a:pPr>
              <a:t>26.05.2015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2125CE8-8665-40C7-9D22-C36F02BB8E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89" r:id="rId2"/>
    <p:sldLayoutId id="2147483798" r:id="rId3"/>
    <p:sldLayoutId id="2147483790" r:id="rId4"/>
    <p:sldLayoutId id="2147483799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К 70-ЛЕТИЮ ВЕЛИКОЙ ОТЕЧЕСТВЕННОЙ ВОЙНЫ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effectLst/>
              </a:rPr>
              <a:t>СУДЬБА ОДНОГО ЧЕЛОВЕКА</a:t>
            </a:r>
            <a:endParaRPr lang="ru-RU">
              <a:effectLst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285750"/>
            <a:ext cx="6248400" cy="5886450"/>
          </a:xfrm>
        </p:spPr>
        <p:txBody>
          <a:bodyPr/>
          <a:lstStyle/>
          <a:p>
            <a:r>
              <a:rPr lang="ru-RU" sz="1600" smtClean="0"/>
              <a:t>Анатолий Павлович Реус проживал  в станице Темиргоевской. Отсюда уходил на Великую Отечественную. Возвратился победителем. Многие годы работал в нефтеразведке механиком. Возглавлял станичную ветеранскую организацию. Но всему – время . Когда его, фронтовика, приглашают на встречи в школы, трудовые коллективы, он  начинает рассказ с ярких, памятных эпизодов ратного боевого пути  Сталинградской  эпопеи. Тогда он, молодой офицер, командовал взводом.</a:t>
            </a:r>
          </a:p>
          <a:p>
            <a:r>
              <a:rPr lang="ru-RU" sz="1600" smtClean="0"/>
              <a:t>В течение нескольких месяцев бойцы и командиры этого и многих, других подразделении держали оборону. "За Волгой земли для нас нет" - под таким девизом защитники города вели - бои за каждый квартал, улицу, дом.</a:t>
            </a:r>
          </a:p>
          <a:p>
            <a:r>
              <a:rPr lang="ru-RU" sz="1600" smtClean="0"/>
              <a:t> Получая орден Красной Звезды, Анатолий Реус чеканил: "Служу Советскому Союзу!"</a:t>
            </a:r>
          </a:p>
          <a:p>
            <a:r>
              <a:rPr lang="ru-RU" sz="1600" smtClean="0"/>
              <a:t>Наш земляк достойно выполнял воинскую присягу. Ратный поход завершил в опаленном, поверженном Берлине.</a:t>
            </a:r>
          </a:p>
          <a:p>
            <a:r>
              <a:rPr lang="ru-RU" sz="1600" smtClean="0"/>
              <a:t>На выцветшей от времени и пороховой гари гимнастерке А. Реус  красовались четыре боевых ордена - награды за мужество и отвагу.</a:t>
            </a:r>
          </a:p>
          <a:p>
            <a:r>
              <a:rPr lang="ru-RU" sz="1600" smtClean="0"/>
              <a:t>После войны Анатолий Павлович в числе почетных гостей-победителей находился в городе-герое.</a:t>
            </a:r>
          </a:p>
          <a:p>
            <a:r>
              <a:rPr lang="ru-RU" sz="1600" smtClean="0"/>
              <a:t>Прославленный полководец В.И. Чуйков на торжественном приеме вручил отважному офицеру А. Реус свою книгу "Сражение века". В ней также рассказывалось о подвиге нашего земляка.</a:t>
            </a:r>
          </a:p>
          <a:p>
            <a:r>
              <a:rPr lang="ru-RU" sz="1600" smtClean="0"/>
              <a:t> </a:t>
            </a:r>
          </a:p>
          <a:p>
            <a:endParaRPr lang="ru-RU" sz="800" smtClean="0"/>
          </a:p>
        </p:txBody>
      </p:sp>
      <p:sp>
        <p:nvSpPr>
          <p:cNvPr id="14339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375" cy="37338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ГЕРОИ СТАЛИНГРАДА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41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1643063"/>
            <a:ext cx="2214562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6229" y="219467"/>
            <a:ext cx="6786610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715304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66"/>
            <a:ext cx="6929486" cy="6162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reflection blurRad="6350" stA="50000" endA="300" endPos="90000" dist="50800" dir="5400000" sy="-100000" algn="bl" rotWithShape="0"/>
          </a:effec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smtClean="0"/>
              <a:t>Как молоды мы были, как верили в себя</a:t>
            </a:r>
            <a:endParaRPr lang="ru-RU" sz="2800" b="1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46222">
            <a:off x="2978944" y="2070674"/>
            <a:ext cx="293624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11" name="Содержимое 3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289631">
            <a:off x="5867829" y="1663488"/>
            <a:ext cx="2340864" cy="3730752"/>
          </a:xfrm>
          <a:effectLst>
            <a:reflection blurRad="6350" stA="50000" endA="300" endPos="55000" dir="5400000" sy="-100000" algn="bl" rotWithShape="0"/>
          </a:effectLst>
        </p:spPr>
      </p:pic>
      <p:pic>
        <p:nvPicPr>
          <p:cNvPr id="12" name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52375">
            <a:off x="1039182" y="2399605"/>
            <a:ext cx="2324735" cy="368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6150" name="TextBox 13"/>
          <p:cNvSpPr txBox="1">
            <a:spLocks noChangeArrowheads="1"/>
          </p:cNvSpPr>
          <p:nvPr/>
        </p:nvSpPr>
        <p:spPr bwMode="auto">
          <a:xfrm>
            <a:off x="6000750" y="6215063"/>
            <a:ext cx="2928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Реус А.П.(1940-1946г.)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428625"/>
            <a:ext cx="5000625" cy="600075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dist="50800" dir="5400000" algn="ctr" rotWithShape="0">
              <a:schemeClr val="bg2">
                <a:lumMod val="40000"/>
                <a:lumOff val="60000"/>
                <a:alpha val="43000"/>
              </a:schemeClr>
            </a:outerShdw>
          </a:effectLst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1110200">
            <a:off x="727075" y="2193925"/>
            <a:ext cx="3921125" cy="2481263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/>
              <a:t>После боя, в минуту затишья.</a:t>
            </a:r>
            <a:endParaRPr lang="ru-RU" b="1"/>
          </a:p>
        </p:txBody>
      </p:sp>
      <p:pic>
        <p:nvPicPr>
          <p:cNvPr id="5" name="Содержимое 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357688" y="3357563"/>
            <a:ext cx="4059237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mtClean="0"/>
              <a:t>Жизнь продолжается в детях и внуках…</a:t>
            </a:r>
            <a:endParaRPr lang="ru-RU" sz="2800" b="1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786" y="1857364"/>
            <a:ext cx="3255264" cy="2615184"/>
          </a:xfrm>
          <a:ln w="57150">
            <a:solidFill>
              <a:schemeClr val="tx2">
                <a:lumMod val="2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998544">
            <a:off x="4518258" y="1883542"/>
            <a:ext cx="4071966" cy="2714644"/>
          </a:xfrm>
          <a:prstGeom prst="rect">
            <a:avLst/>
          </a:prstGeom>
          <a:noFill/>
          <a:ln w="57150">
            <a:solidFill>
              <a:schemeClr val="tx2">
                <a:lumMod val="25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Содержимое 4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857488" y="4071942"/>
            <a:ext cx="3416296" cy="2286017"/>
          </a:xfrm>
          <a:prstGeom prst="rect">
            <a:avLst/>
          </a:prstGeom>
          <a:noFill/>
          <a:ln w="57150">
            <a:solidFill>
              <a:schemeClr val="tx2">
                <a:lumMod val="25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57290" y="1643050"/>
            <a:ext cx="6357982" cy="4500594"/>
          </a:xfrm>
          <a:solidFill>
            <a:schemeClr val="accent3">
              <a:lumMod val="5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smtClean="0"/>
              <a:t>Где же вы теперь, друзья однополчане…</a:t>
            </a:r>
            <a:endParaRPr lang="ru-RU" sz="2800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smtClean="0"/>
              <a:t>Через века, через года - помните ! Какой ценой завоевано счастье - помните !</a:t>
            </a:r>
            <a:endParaRPr lang="ru-RU" sz="2400" b="1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00166" y="1857364"/>
            <a:ext cx="6286544" cy="4143404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11268" name="Прямоугольник 5"/>
          <p:cNvSpPr>
            <a:spLocks noChangeArrowheads="1"/>
          </p:cNvSpPr>
          <p:nvPr/>
        </p:nvSpPr>
        <p:spPr bwMode="auto">
          <a:xfrm>
            <a:off x="6000750" y="6143625"/>
            <a:ext cx="187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Реус А.П.(2004г.)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7625080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4290"/>
            <a:ext cx="6429420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163</TotalTime>
  <Words>277</Words>
  <Application>Microsoft Office PowerPoint</Application>
  <PresentationFormat>Экран (4:3)</PresentationFormat>
  <Paragraphs>23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Wingdings 2</vt:lpstr>
      <vt:lpstr>Calibri</vt:lpstr>
      <vt:lpstr>Бумажная</vt:lpstr>
      <vt:lpstr>СУДЬБА ОДНОГО ЧЕЛОВЕКА</vt:lpstr>
      <vt:lpstr>Как молоды мы были, как верили в себя</vt:lpstr>
      <vt:lpstr>Слайд 3</vt:lpstr>
      <vt:lpstr>После боя, в минуту затишья.</vt:lpstr>
      <vt:lpstr>Жизнь продолжается в детях и внуках…</vt:lpstr>
      <vt:lpstr>Где же вы теперь, друзья однополчане…</vt:lpstr>
      <vt:lpstr>Через века, через года - помните ! Какой ценой завоевано счастье - помните !</vt:lpstr>
      <vt:lpstr>Слайд 8</vt:lpstr>
      <vt:lpstr>Слайд 9</vt:lpstr>
      <vt:lpstr>ГЕРОИ СТАЛИНГРАДА 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Server</cp:lastModifiedBy>
  <cp:revision>23</cp:revision>
  <dcterms:created xsi:type="dcterms:W3CDTF">2010-03-19T18:25:32Z</dcterms:created>
  <dcterms:modified xsi:type="dcterms:W3CDTF">2015-05-26T11:00:25Z</dcterms:modified>
</cp:coreProperties>
</file>