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92" r:id="rId4"/>
    <p:sldId id="275" r:id="rId5"/>
    <p:sldId id="262" r:id="rId6"/>
    <p:sldId id="274" r:id="rId7"/>
    <p:sldId id="293" r:id="rId8"/>
    <p:sldId id="283" r:id="rId9"/>
    <p:sldId id="284" r:id="rId10"/>
    <p:sldId id="294" r:id="rId11"/>
    <p:sldId id="285" r:id="rId12"/>
    <p:sldId id="295" r:id="rId13"/>
    <p:sldId id="288" r:id="rId14"/>
    <p:sldId id="267" r:id="rId15"/>
    <p:sldId id="290" r:id="rId16"/>
    <p:sldId id="260" r:id="rId17"/>
    <p:sldId id="291" r:id="rId18"/>
    <p:sldId id="268" r:id="rId19"/>
    <p:sldId id="29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8043" autoAdjust="0"/>
  </p:normalViewPr>
  <p:slideViewPr>
    <p:cSldViewPr>
      <p:cViewPr>
        <p:scale>
          <a:sx n="66" d="100"/>
          <a:sy n="66" d="100"/>
        </p:scale>
        <p:origin x="-148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</c:v>
                </c:pt>
                <c:pt idx="1">
                  <c:v>23</c:v>
                </c:pt>
                <c:pt idx="2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Окончание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</c:v>
                </c:pt>
                <c:pt idx="1">
                  <c:v>26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7095680"/>
        <c:axId val="247097216"/>
        <c:axId val="0"/>
      </c:bar3DChart>
      <c:catAx>
        <c:axId val="247095680"/>
        <c:scaling>
          <c:orientation val="minMax"/>
        </c:scaling>
        <c:delete val="0"/>
        <c:axPos val="b"/>
        <c:majorTickMark val="out"/>
        <c:minorTickMark val="none"/>
        <c:tickLblPos val="nextTo"/>
        <c:crossAx val="247097216"/>
        <c:crosses val="autoZero"/>
        <c:auto val="1"/>
        <c:lblAlgn val="ctr"/>
        <c:lblOffset val="100"/>
        <c:noMultiLvlLbl val="0"/>
      </c:catAx>
      <c:valAx>
        <c:axId val="247097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70956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35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Окончание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37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7109120"/>
        <c:axId val="247267712"/>
        <c:axId val="0"/>
      </c:bar3DChart>
      <c:catAx>
        <c:axId val="247109120"/>
        <c:scaling>
          <c:orientation val="minMax"/>
        </c:scaling>
        <c:delete val="0"/>
        <c:axPos val="b"/>
        <c:majorTickMark val="out"/>
        <c:minorTickMark val="none"/>
        <c:tickLblPos val="nextTo"/>
        <c:crossAx val="247267712"/>
        <c:crosses val="autoZero"/>
        <c:auto val="1"/>
        <c:lblAlgn val="ctr"/>
        <c:lblOffset val="100"/>
        <c:noMultiLvlLbl val="0"/>
      </c:catAx>
      <c:valAx>
        <c:axId val="247267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7109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31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Окончание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</c:v>
                </c:pt>
                <c:pt idx="1">
                  <c:v>33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7112832"/>
        <c:axId val="247114368"/>
        <c:axId val="0"/>
      </c:bar3DChart>
      <c:catAx>
        <c:axId val="247112832"/>
        <c:scaling>
          <c:orientation val="minMax"/>
        </c:scaling>
        <c:delete val="0"/>
        <c:axPos val="b"/>
        <c:majorTickMark val="out"/>
        <c:minorTickMark val="none"/>
        <c:tickLblPos val="nextTo"/>
        <c:crossAx val="247114368"/>
        <c:crosses val="autoZero"/>
        <c:auto val="1"/>
        <c:lblAlgn val="ctr"/>
        <c:lblOffset val="100"/>
        <c:noMultiLvlLbl val="0"/>
      </c:catAx>
      <c:valAx>
        <c:axId val="247114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7112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254EF7-8DCD-41D4-9658-269B4C0A0573}" type="doc">
      <dgm:prSet loTypeId="urn:microsoft.com/office/officeart/2005/8/layout/hProcess4" loCatId="process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845FC84B-08CD-4EB6-BBC0-0CFA4282781F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«Ребенок заболел»</a:t>
          </a:r>
          <a:endParaRPr lang="ru-RU" b="1" dirty="0">
            <a:solidFill>
              <a:schemeClr val="tx2"/>
            </a:solidFill>
          </a:endParaRPr>
        </a:p>
      </dgm:t>
    </dgm:pt>
    <dgm:pt modelId="{82EB3521-36F7-4130-9528-4C9B6883FAE8}" type="parTrans" cxnId="{1285F1F3-5B11-4CC6-A5D1-087C1E820717}">
      <dgm:prSet/>
      <dgm:spPr/>
      <dgm:t>
        <a:bodyPr/>
        <a:lstStyle/>
        <a:p>
          <a:endParaRPr lang="ru-RU"/>
        </a:p>
      </dgm:t>
    </dgm:pt>
    <dgm:pt modelId="{380771B0-5D73-471A-B628-41E87E299235}" type="sibTrans" cxnId="{1285F1F3-5B11-4CC6-A5D1-087C1E820717}">
      <dgm:prSet/>
      <dgm:spPr/>
      <dgm:t>
        <a:bodyPr/>
        <a:lstStyle/>
        <a:p>
          <a:endParaRPr lang="ru-RU"/>
        </a:p>
      </dgm:t>
    </dgm:pt>
    <dgm:pt modelId="{E7D28971-D58D-43E0-91C1-94D267E38B57}">
      <dgm:prSet phldrT="[Текст]" custT="1"/>
      <dgm:spPr/>
      <dgm:t>
        <a:bodyPr/>
        <a:lstStyle/>
        <a:p>
          <a:r>
            <a:rPr lang="ru-RU" sz="1600" dirty="0" smtClean="0"/>
            <a:t>Вызов врача скорой медицинской помощи</a:t>
          </a:r>
          <a:endParaRPr lang="ru-RU" sz="1600" dirty="0"/>
        </a:p>
      </dgm:t>
    </dgm:pt>
    <dgm:pt modelId="{6D26FC43-04C9-449D-96C0-6E87E5B5B6C4}" type="parTrans" cxnId="{518ABB11-F293-41B3-B18E-5C67D9B4CB21}">
      <dgm:prSet/>
      <dgm:spPr/>
      <dgm:t>
        <a:bodyPr/>
        <a:lstStyle/>
        <a:p>
          <a:endParaRPr lang="ru-RU"/>
        </a:p>
      </dgm:t>
    </dgm:pt>
    <dgm:pt modelId="{B872364D-219C-4294-9107-066C99D15587}" type="sibTrans" cxnId="{518ABB11-F293-41B3-B18E-5C67D9B4CB21}">
      <dgm:prSet/>
      <dgm:spPr/>
      <dgm:t>
        <a:bodyPr/>
        <a:lstStyle/>
        <a:p>
          <a:endParaRPr lang="ru-RU"/>
        </a:p>
      </dgm:t>
    </dgm:pt>
    <dgm:pt modelId="{F3EF8BDD-3ADC-4AA5-AF8F-9019D1D6BAA1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«В больнице»</a:t>
          </a:r>
          <a:endParaRPr lang="ru-RU" b="1" dirty="0">
            <a:solidFill>
              <a:schemeClr val="tx2"/>
            </a:solidFill>
          </a:endParaRPr>
        </a:p>
      </dgm:t>
    </dgm:pt>
    <dgm:pt modelId="{D32B5856-2546-4A48-887F-337B6098ED2E}" type="parTrans" cxnId="{FFEA9C17-95F5-4BAB-ACA0-8C90AAC879CD}">
      <dgm:prSet/>
      <dgm:spPr/>
      <dgm:t>
        <a:bodyPr/>
        <a:lstStyle/>
        <a:p>
          <a:endParaRPr lang="ru-RU"/>
        </a:p>
      </dgm:t>
    </dgm:pt>
    <dgm:pt modelId="{6349CF5D-473E-4AF0-BC2F-3248B12738AF}" type="sibTrans" cxnId="{FFEA9C17-95F5-4BAB-ACA0-8C90AAC879CD}">
      <dgm:prSet/>
      <dgm:spPr/>
      <dgm:t>
        <a:bodyPr/>
        <a:lstStyle/>
        <a:p>
          <a:endParaRPr lang="ru-RU"/>
        </a:p>
      </dgm:t>
    </dgm:pt>
    <dgm:pt modelId="{5B03A34B-D401-45B6-9415-F40BEC5AF489}">
      <dgm:prSet phldrT="[Текст]" custT="1"/>
      <dgm:spPr/>
      <dgm:t>
        <a:bodyPr/>
        <a:lstStyle/>
        <a:p>
          <a:r>
            <a:rPr lang="ru-RU" sz="1600" dirty="0" smtClean="0"/>
            <a:t>Лечение у врачей узкой специализации</a:t>
          </a:r>
          <a:endParaRPr lang="ru-RU" sz="1600" dirty="0"/>
        </a:p>
      </dgm:t>
    </dgm:pt>
    <dgm:pt modelId="{5317A905-F399-49CA-B30C-FA4BCF9C644F}" type="parTrans" cxnId="{DF0AE554-37AC-46AF-9B20-861834BA95FC}">
      <dgm:prSet/>
      <dgm:spPr/>
      <dgm:t>
        <a:bodyPr/>
        <a:lstStyle/>
        <a:p>
          <a:endParaRPr lang="ru-RU"/>
        </a:p>
      </dgm:t>
    </dgm:pt>
    <dgm:pt modelId="{A8815901-6BF3-4E79-87D6-5E6093FB4CA5}" type="sibTrans" cxnId="{DF0AE554-37AC-46AF-9B20-861834BA95FC}">
      <dgm:prSet/>
      <dgm:spPr/>
      <dgm:t>
        <a:bodyPr/>
        <a:lstStyle/>
        <a:p>
          <a:endParaRPr lang="ru-RU"/>
        </a:p>
      </dgm:t>
    </dgm:pt>
    <dgm:pt modelId="{C59825D1-2D48-4BB8-8A64-A2B0228C2C35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«Детский сад»</a:t>
          </a:r>
          <a:endParaRPr lang="ru-RU" b="1" dirty="0">
            <a:solidFill>
              <a:schemeClr val="tx2"/>
            </a:solidFill>
          </a:endParaRPr>
        </a:p>
      </dgm:t>
    </dgm:pt>
    <dgm:pt modelId="{FD3C3567-9998-4A6F-8C69-D380FF4AC782}" type="parTrans" cxnId="{89A76948-D05C-49FE-8DBA-A84EFA048475}">
      <dgm:prSet/>
      <dgm:spPr/>
      <dgm:t>
        <a:bodyPr/>
        <a:lstStyle/>
        <a:p>
          <a:endParaRPr lang="ru-RU"/>
        </a:p>
      </dgm:t>
    </dgm:pt>
    <dgm:pt modelId="{4B5AFC69-7E8B-4AC2-8F4C-32754C90C794}" type="sibTrans" cxnId="{89A76948-D05C-49FE-8DBA-A84EFA048475}">
      <dgm:prSet/>
      <dgm:spPr/>
      <dgm:t>
        <a:bodyPr/>
        <a:lstStyle/>
        <a:p>
          <a:endParaRPr lang="ru-RU"/>
        </a:p>
      </dgm:t>
    </dgm:pt>
    <dgm:pt modelId="{33A308CD-2D0B-45D2-A88C-64266B62492C}">
      <dgm:prSet phldrT="[Текст]" custT="1"/>
      <dgm:spPr/>
      <dgm:t>
        <a:bodyPr/>
        <a:lstStyle/>
        <a:p>
          <a:r>
            <a:rPr lang="ru-RU" sz="1600" dirty="0" smtClean="0"/>
            <a:t>Пункт медицинской помощи в торговом центре</a:t>
          </a:r>
          <a:endParaRPr lang="ru-RU" sz="1600" dirty="0"/>
        </a:p>
      </dgm:t>
    </dgm:pt>
    <dgm:pt modelId="{AB4076AF-7A15-4B9B-B8F2-FE92FFCC711B}" type="parTrans" cxnId="{30F24ACD-615E-491B-92B9-16C78365D91E}">
      <dgm:prSet/>
      <dgm:spPr/>
      <dgm:t>
        <a:bodyPr/>
        <a:lstStyle/>
        <a:p>
          <a:endParaRPr lang="ru-RU"/>
        </a:p>
      </dgm:t>
    </dgm:pt>
    <dgm:pt modelId="{A8349A48-F1E7-4573-8B81-A574D87969A8}" type="sibTrans" cxnId="{30F24ACD-615E-491B-92B9-16C78365D91E}">
      <dgm:prSet/>
      <dgm:spPr/>
      <dgm:t>
        <a:bodyPr/>
        <a:lstStyle/>
        <a:p>
          <a:endParaRPr lang="ru-RU"/>
        </a:p>
      </dgm:t>
    </dgm:pt>
    <dgm:pt modelId="{B67B89A8-5A6E-4339-9153-58882C0DE862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«Торговый центр»</a:t>
          </a:r>
          <a:endParaRPr lang="ru-RU" b="1" dirty="0">
            <a:solidFill>
              <a:schemeClr val="tx2"/>
            </a:solidFill>
          </a:endParaRPr>
        </a:p>
      </dgm:t>
    </dgm:pt>
    <dgm:pt modelId="{F5067C78-53F3-49A0-949A-517CE6247C8F}" type="parTrans" cxnId="{04CE7A28-0333-464A-B9F6-E3F26EB6DCDC}">
      <dgm:prSet/>
      <dgm:spPr/>
      <dgm:t>
        <a:bodyPr/>
        <a:lstStyle/>
        <a:p>
          <a:endParaRPr lang="ru-RU"/>
        </a:p>
      </dgm:t>
    </dgm:pt>
    <dgm:pt modelId="{A1D8EDE0-218F-450C-A30B-49183B8CFB3A}" type="sibTrans" cxnId="{04CE7A28-0333-464A-B9F6-E3F26EB6DCDC}">
      <dgm:prSet/>
      <dgm:spPr/>
      <dgm:t>
        <a:bodyPr/>
        <a:lstStyle/>
        <a:p>
          <a:endParaRPr lang="ru-RU"/>
        </a:p>
      </dgm:t>
    </dgm:pt>
    <dgm:pt modelId="{83110E89-B718-4982-AEC0-98B3376E4F81}">
      <dgm:prSet custT="1"/>
      <dgm:spPr/>
      <dgm:t>
        <a:bodyPr/>
        <a:lstStyle/>
        <a:p>
          <a:r>
            <a:rPr lang="ru-RU" sz="1600" dirty="0" smtClean="0"/>
            <a:t>Профилактический осмотр в детском саду</a:t>
          </a:r>
          <a:endParaRPr lang="ru-RU" sz="1600" dirty="0"/>
        </a:p>
      </dgm:t>
    </dgm:pt>
    <dgm:pt modelId="{85106B17-F1DA-4EEE-AB35-74F0440B4B2A}" type="parTrans" cxnId="{57ED358D-9C6A-4977-AB86-BB9A1BF055BB}">
      <dgm:prSet/>
      <dgm:spPr/>
      <dgm:t>
        <a:bodyPr/>
        <a:lstStyle/>
        <a:p>
          <a:endParaRPr lang="ru-RU"/>
        </a:p>
      </dgm:t>
    </dgm:pt>
    <dgm:pt modelId="{2B8FEDBB-2F69-4003-84B7-A2545F15F4B7}" type="sibTrans" cxnId="{57ED358D-9C6A-4977-AB86-BB9A1BF055BB}">
      <dgm:prSet/>
      <dgm:spPr/>
      <dgm:t>
        <a:bodyPr/>
        <a:lstStyle/>
        <a:p>
          <a:endParaRPr lang="ru-RU"/>
        </a:p>
      </dgm:t>
    </dgm:pt>
    <dgm:pt modelId="{9E158DD9-B72A-4EC2-B676-7F0DEF3CF031}" type="pres">
      <dgm:prSet presAssocID="{B0254EF7-8DCD-41D4-9658-269B4C0A05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DE1377-AAB4-4CFD-B39D-E3FF5C02C294}" type="pres">
      <dgm:prSet presAssocID="{B0254EF7-8DCD-41D4-9658-269B4C0A0573}" presName="tSp" presStyleCnt="0"/>
      <dgm:spPr/>
      <dgm:t>
        <a:bodyPr/>
        <a:lstStyle/>
        <a:p>
          <a:endParaRPr lang="ru-RU"/>
        </a:p>
      </dgm:t>
    </dgm:pt>
    <dgm:pt modelId="{B014B238-0D0E-4022-AB13-D4F299145FAC}" type="pres">
      <dgm:prSet presAssocID="{B0254EF7-8DCD-41D4-9658-269B4C0A0573}" presName="bSp" presStyleCnt="0"/>
      <dgm:spPr/>
      <dgm:t>
        <a:bodyPr/>
        <a:lstStyle/>
        <a:p>
          <a:endParaRPr lang="ru-RU"/>
        </a:p>
      </dgm:t>
    </dgm:pt>
    <dgm:pt modelId="{4F875523-6CCF-4C21-BC0D-C9313DAF2F48}" type="pres">
      <dgm:prSet presAssocID="{B0254EF7-8DCD-41D4-9658-269B4C0A0573}" presName="process" presStyleCnt="0"/>
      <dgm:spPr/>
      <dgm:t>
        <a:bodyPr/>
        <a:lstStyle/>
        <a:p>
          <a:endParaRPr lang="ru-RU"/>
        </a:p>
      </dgm:t>
    </dgm:pt>
    <dgm:pt modelId="{08409A79-63CB-48C9-A038-B5872076526C}" type="pres">
      <dgm:prSet presAssocID="{845FC84B-08CD-4EB6-BBC0-0CFA4282781F}" presName="composite1" presStyleCnt="0"/>
      <dgm:spPr/>
      <dgm:t>
        <a:bodyPr/>
        <a:lstStyle/>
        <a:p>
          <a:endParaRPr lang="ru-RU"/>
        </a:p>
      </dgm:t>
    </dgm:pt>
    <dgm:pt modelId="{4DA16487-4FCE-45AC-B6E1-7CF69FBE26DC}" type="pres">
      <dgm:prSet presAssocID="{845FC84B-08CD-4EB6-BBC0-0CFA4282781F}" presName="dummyNode1" presStyleLbl="node1" presStyleIdx="0" presStyleCnt="4"/>
      <dgm:spPr/>
      <dgm:t>
        <a:bodyPr/>
        <a:lstStyle/>
        <a:p>
          <a:endParaRPr lang="ru-RU"/>
        </a:p>
      </dgm:t>
    </dgm:pt>
    <dgm:pt modelId="{3FAE5FB1-048D-4574-A0D7-E820069B4EC3}" type="pres">
      <dgm:prSet presAssocID="{845FC84B-08CD-4EB6-BBC0-0CFA4282781F}" presName="childNode1" presStyleLbl="bgAcc1" presStyleIdx="0" presStyleCnt="4" custScaleX="113396" custScaleY="113356" custLinFactNeighborX="4922" custLinFactNeighborY="-7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F4444-D56A-4C99-87CF-8CB9D3687822}" type="pres">
      <dgm:prSet presAssocID="{845FC84B-08CD-4EB6-BBC0-0CFA4282781F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2C4B3-B91A-45C4-AAAE-9A8B1DAE600D}" type="pres">
      <dgm:prSet presAssocID="{845FC84B-08CD-4EB6-BBC0-0CFA4282781F}" presName="parentNode1" presStyleLbl="node1" presStyleIdx="0" presStyleCnt="4" custLinFactNeighborX="6695" custLinFactNeighborY="26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F16EA-192F-41BA-B6B3-FBDE349BCE68}" type="pres">
      <dgm:prSet presAssocID="{845FC84B-08CD-4EB6-BBC0-0CFA4282781F}" presName="connSite1" presStyleCnt="0"/>
      <dgm:spPr/>
      <dgm:t>
        <a:bodyPr/>
        <a:lstStyle/>
        <a:p>
          <a:endParaRPr lang="ru-RU"/>
        </a:p>
      </dgm:t>
    </dgm:pt>
    <dgm:pt modelId="{C6767804-2617-4D2D-9ABF-73BC88136425}" type="pres">
      <dgm:prSet presAssocID="{380771B0-5D73-471A-B628-41E87E299235}" presName="Name9" presStyleLbl="sibTrans2D1" presStyleIdx="0" presStyleCnt="3" custScaleX="145700" custLinFactNeighborX="1218" custLinFactNeighborY="12520"/>
      <dgm:spPr/>
      <dgm:t>
        <a:bodyPr/>
        <a:lstStyle/>
        <a:p>
          <a:endParaRPr lang="ru-RU"/>
        </a:p>
      </dgm:t>
    </dgm:pt>
    <dgm:pt modelId="{E4A070E4-86DB-4BF8-BF1E-4EE4209F5979}" type="pres">
      <dgm:prSet presAssocID="{F3EF8BDD-3ADC-4AA5-AF8F-9019D1D6BAA1}" presName="composite2" presStyleCnt="0"/>
      <dgm:spPr/>
      <dgm:t>
        <a:bodyPr/>
        <a:lstStyle/>
        <a:p>
          <a:endParaRPr lang="ru-RU"/>
        </a:p>
      </dgm:t>
    </dgm:pt>
    <dgm:pt modelId="{4A607B5E-1080-49E7-9B5E-AD5B991D1BAD}" type="pres">
      <dgm:prSet presAssocID="{F3EF8BDD-3ADC-4AA5-AF8F-9019D1D6BAA1}" presName="dummyNode2" presStyleLbl="node1" presStyleIdx="0" presStyleCnt="4"/>
      <dgm:spPr/>
      <dgm:t>
        <a:bodyPr/>
        <a:lstStyle/>
        <a:p>
          <a:endParaRPr lang="ru-RU"/>
        </a:p>
      </dgm:t>
    </dgm:pt>
    <dgm:pt modelId="{B7BA97EF-2BE9-49AD-9B1A-BC7CE83161E0}" type="pres">
      <dgm:prSet presAssocID="{F3EF8BDD-3ADC-4AA5-AF8F-9019D1D6BAA1}" presName="childNode2" presStyleLbl="bgAcc1" presStyleIdx="1" presStyleCnt="4" custScaleX="132746" custScaleY="115611" custLinFactNeighborX="-5501" custLinFactNeighborY="2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A751E-5B6F-4E44-8A02-44B097781A8D}" type="pres">
      <dgm:prSet presAssocID="{F3EF8BDD-3ADC-4AA5-AF8F-9019D1D6BAA1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5FE55-6509-4BB6-BD23-359C6162737F}" type="pres">
      <dgm:prSet presAssocID="{F3EF8BDD-3ADC-4AA5-AF8F-9019D1D6BAA1}" presName="parentNode2" presStyleLbl="node1" presStyleIdx="1" presStyleCnt="4" custLinFactNeighborX="9412" custLinFactNeighborY="-18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94E3D-76C5-4074-B677-B51B98E4FBBD}" type="pres">
      <dgm:prSet presAssocID="{F3EF8BDD-3ADC-4AA5-AF8F-9019D1D6BAA1}" presName="connSite2" presStyleCnt="0"/>
      <dgm:spPr/>
      <dgm:t>
        <a:bodyPr/>
        <a:lstStyle/>
        <a:p>
          <a:endParaRPr lang="ru-RU"/>
        </a:p>
      </dgm:t>
    </dgm:pt>
    <dgm:pt modelId="{3CBC1B94-5175-44D5-A99B-70172B4C14EC}" type="pres">
      <dgm:prSet presAssocID="{6349CF5D-473E-4AF0-BC2F-3248B12738AF}" presName="Name18" presStyleLbl="sibTrans2D1" presStyleIdx="1" presStyleCnt="3" custLinFactNeighborX="13484" custLinFactNeighborY="-2801"/>
      <dgm:spPr/>
      <dgm:t>
        <a:bodyPr/>
        <a:lstStyle/>
        <a:p>
          <a:endParaRPr lang="ru-RU"/>
        </a:p>
      </dgm:t>
    </dgm:pt>
    <dgm:pt modelId="{B3AC69B3-B02B-4FD2-A9C4-1FBA6D8C9600}" type="pres">
      <dgm:prSet presAssocID="{C59825D1-2D48-4BB8-8A64-A2B0228C2C35}" presName="composite1" presStyleCnt="0"/>
      <dgm:spPr/>
      <dgm:t>
        <a:bodyPr/>
        <a:lstStyle/>
        <a:p>
          <a:endParaRPr lang="ru-RU"/>
        </a:p>
      </dgm:t>
    </dgm:pt>
    <dgm:pt modelId="{5C143892-FBDA-4520-8643-69B03BB7B460}" type="pres">
      <dgm:prSet presAssocID="{C59825D1-2D48-4BB8-8A64-A2B0228C2C35}" presName="dummyNode1" presStyleLbl="node1" presStyleIdx="1" presStyleCnt="4"/>
      <dgm:spPr/>
      <dgm:t>
        <a:bodyPr/>
        <a:lstStyle/>
        <a:p>
          <a:endParaRPr lang="ru-RU"/>
        </a:p>
      </dgm:t>
    </dgm:pt>
    <dgm:pt modelId="{75EF90F6-036B-48D4-A14D-20CFBBBF5760}" type="pres">
      <dgm:prSet presAssocID="{C59825D1-2D48-4BB8-8A64-A2B0228C2C35}" presName="childNode1" presStyleLbl="bgAcc1" presStyleIdx="2" presStyleCnt="4" custScaleX="163744" custScaleY="109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C3F27-2F6F-43BF-AB08-D24C918A979E}" type="pres">
      <dgm:prSet presAssocID="{C59825D1-2D48-4BB8-8A64-A2B0228C2C35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4DE59-CA7B-4F18-A48F-F3B60C60804A}" type="pres">
      <dgm:prSet presAssocID="{C59825D1-2D48-4BB8-8A64-A2B0228C2C35}" presName="parentNode1" presStyleLbl="node1" presStyleIdx="2" presStyleCnt="4" custLinFactNeighborX="34080" custLinFactNeighborY="-60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01918-3379-4B11-BAD6-49B8EF653D10}" type="pres">
      <dgm:prSet presAssocID="{C59825D1-2D48-4BB8-8A64-A2B0228C2C35}" presName="connSite1" presStyleCnt="0"/>
      <dgm:spPr/>
      <dgm:t>
        <a:bodyPr/>
        <a:lstStyle/>
        <a:p>
          <a:endParaRPr lang="ru-RU"/>
        </a:p>
      </dgm:t>
    </dgm:pt>
    <dgm:pt modelId="{548F4C3B-9CB4-49E3-BE4B-08C71E385F5C}" type="pres">
      <dgm:prSet presAssocID="{4B5AFC69-7E8B-4AC2-8F4C-32754C90C794}" presName="Name9" presStyleLbl="sibTrans2D1" presStyleIdx="2" presStyleCnt="3" custScaleX="147191" custLinFactNeighborX="20917" custLinFactNeighborY="6853"/>
      <dgm:spPr/>
      <dgm:t>
        <a:bodyPr/>
        <a:lstStyle/>
        <a:p>
          <a:endParaRPr lang="ru-RU"/>
        </a:p>
      </dgm:t>
    </dgm:pt>
    <dgm:pt modelId="{52BF9F5F-7815-4418-A6B0-F35223140119}" type="pres">
      <dgm:prSet presAssocID="{B67B89A8-5A6E-4339-9153-58882C0DE862}" presName="composite2" presStyleCnt="0"/>
      <dgm:spPr/>
      <dgm:t>
        <a:bodyPr/>
        <a:lstStyle/>
        <a:p>
          <a:endParaRPr lang="ru-RU"/>
        </a:p>
      </dgm:t>
    </dgm:pt>
    <dgm:pt modelId="{27FBB9DA-78C2-43FF-A054-1E9E91B4D5A5}" type="pres">
      <dgm:prSet presAssocID="{B67B89A8-5A6E-4339-9153-58882C0DE862}" presName="dummyNode2" presStyleLbl="node1" presStyleIdx="2" presStyleCnt="4"/>
      <dgm:spPr/>
      <dgm:t>
        <a:bodyPr/>
        <a:lstStyle/>
        <a:p>
          <a:endParaRPr lang="ru-RU"/>
        </a:p>
      </dgm:t>
    </dgm:pt>
    <dgm:pt modelId="{21C18227-35A1-4E32-B9B0-E2741E45E734}" type="pres">
      <dgm:prSet presAssocID="{B67B89A8-5A6E-4339-9153-58882C0DE862}" presName="childNode2" presStyleLbl="bgAcc1" presStyleIdx="3" presStyleCnt="4" custScaleX="109629" custScaleY="128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97091-E25D-45AA-BE86-FD715298412C}" type="pres">
      <dgm:prSet presAssocID="{B67B89A8-5A6E-4339-9153-58882C0DE862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7A691-73C9-4503-9E5E-38113E56CDE5}" type="pres">
      <dgm:prSet presAssocID="{B67B89A8-5A6E-4339-9153-58882C0DE862}" presName="parentNode2" presStyleLbl="node1" presStyleIdx="3" presStyleCnt="4" custLinFactNeighborX="37" custLinFactNeighborY="-162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CF21D-77B1-431A-8121-4DE661C838CE}" type="pres">
      <dgm:prSet presAssocID="{B67B89A8-5A6E-4339-9153-58882C0DE862}" presName="connSite2" presStyleCnt="0"/>
      <dgm:spPr/>
      <dgm:t>
        <a:bodyPr/>
        <a:lstStyle/>
        <a:p>
          <a:endParaRPr lang="ru-RU"/>
        </a:p>
      </dgm:t>
    </dgm:pt>
  </dgm:ptLst>
  <dgm:cxnLst>
    <dgm:cxn modelId="{FFEA9C17-95F5-4BAB-ACA0-8C90AAC879CD}" srcId="{B0254EF7-8DCD-41D4-9658-269B4C0A0573}" destId="{F3EF8BDD-3ADC-4AA5-AF8F-9019D1D6BAA1}" srcOrd="1" destOrd="0" parTransId="{D32B5856-2546-4A48-887F-337B6098ED2E}" sibTransId="{6349CF5D-473E-4AF0-BC2F-3248B12738AF}"/>
    <dgm:cxn modelId="{54DA814B-8008-4F5F-B712-F5EF4F972476}" type="presOf" srcId="{33A308CD-2D0B-45D2-A88C-64266B62492C}" destId="{21C18227-35A1-4E32-B9B0-E2741E45E734}" srcOrd="0" destOrd="0" presId="urn:microsoft.com/office/officeart/2005/8/layout/hProcess4"/>
    <dgm:cxn modelId="{7346CAC6-F4C8-4943-8AEC-0893AFB9F807}" type="presOf" srcId="{4B5AFC69-7E8B-4AC2-8F4C-32754C90C794}" destId="{548F4C3B-9CB4-49E3-BE4B-08C71E385F5C}" srcOrd="0" destOrd="0" presId="urn:microsoft.com/office/officeart/2005/8/layout/hProcess4"/>
    <dgm:cxn modelId="{30F24ACD-615E-491B-92B9-16C78365D91E}" srcId="{B67B89A8-5A6E-4339-9153-58882C0DE862}" destId="{33A308CD-2D0B-45D2-A88C-64266B62492C}" srcOrd="0" destOrd="0" parTransId="{AB4076AF-7A15-4B9B-B8F2-FE92FFCC711B}" sibTransId="{A8349A48-F1E7-4573-8B81-A574D87969A8}"/>
    <dgm:cxn modelId="{46B1BE65-A0E8-4A4F-8BED-10BC577A6D56}" type="presOf" srcId="{5B03A34B-D401-45B6-9415-F40BEC5AF489}" destId="{B7BA97EF-2BE9-49AD-9B1A-BC7CE83161E0}" srcOrd="0" destOrd="0" presId="urn:microsoft.com/office/officeart/2005/8/layout/hProcess4"/>
    <dgm:cxn modelId="{57ED358D-9C6A-4977-AB86-BB9A1BF055BB}" srcId="{C59825D1-2D48-4BB8-8A64-A2B0228C2C35}" destId="{83110E89-B718-4982-AEC0-98B3376E4F81}" srcOrd="0" destOrd="0" parTransId="{85106B17-F1DA-4EEE-AB35-74F0440B4B2A}" sibTransId="{2B8FEDBB-2F69-4003-84B7-A2545F15F4B7}"/>
    <dgm:cxn modelId="{3EC616CC-49F3-4987-B52E-B7FB73BD4413}" type="presOf" srcId="{B67B89A8-5A6E-4339-9153-58882C0DE862}" destId="{2047A691-73C9-4503-9E5E-38113E56CDE5}" srcOrd="0" destOrd="0" presId="urn:microsoft.com/office/officeart/2005/8/layout/hProcess4"/>
    <dgm:cxn modelId="{069327B5-7959-4344-85C7-2E8B11DCB02E}" type="presOf" srcId="{845FC84B-08CD-4EB6-BBC0-0CFA4282781F}" destId="{3A32C4B3-B91A-45C4-AAAE-9A8B1DAE600D}" srcOrd="0" destOrd="0" presId="urn:microsoft.com/office/officeart/2005/8/layout/hProcess4"/>
    <dgm:cxn modelId="{FFA2D437-9187-4CF2-8D72-1A178510FB93}" type="presOf" srcId="{33A308CD-2D0B-45D2-A88C-64266B62492C}" destId="{86797091-E25D-45AA-BE86-FD715298412C}" srcOrd="1" destOrd="0" presId="urn:microsoft.com/office/officeart/2005/8/layout/hProcess4"/>
    <dgm:cxn modelId="{221CF9B9-C19B-487C-AC8A-842930013F55}" type="presOf" srcId="{E7D28971-D58D-43E0-91C1-94D267E38B57}" destId="{3FAE5FB1-048D-4574-A0D7-E820069B4EC3}" srcOrd="0" destOrd="0" presId="urn:microsoft.com/office/officeart/2005/8/layout/hProcess4"/>
    <dgm:cxn modelId="{04CE7A28-0333-464A-B9F6-E3F26EB6DCDC}" srcId="{B0254EF7-8DCD-41D4-9658-269B4C0A0573}" destId="{B67B89A8-5A6E-4339-9153-58882C0DE862}" srcOrd="3" destOrd="0" parTransId="{F5067C78-53F3-49A0-949A-517CE6247C8F}" sibTransId="{A1D8EDE0-218F-450C-A30B-49183B8CFB3A}"/>
    <dgm:cxn modelId="{DF0AE554-37AC-46AF-9B20-861834BA95FC}" srcId="{F3EF8BDD-3ADC-4AA5-AF8F-9019D1D6BAA1}" destId="{5B03A34B-D401-45B6-9415-F40BEC5AF489}" srcOrd="0" destOrd="0" parTransId="{5317A905-F399-49CA-B30C-FA4BCF9C644F}" sibTransId="{A8815901-6BF3-4E79-87D6-5E6093FB4CA5}"/>
    <dgm:cxn modelId="{A378B7F4-1DAD-463C-839F-6EEE29B2FE89}" type="presOf" srcId="{C59825D1-2D48-4BB8-8A64-A2B0228C2C35}" destId="{F854DE59-CA7B-4F18-A48F-F3B60C60804A}" srcOrd="0" destOrd="0" presId="urn:microsoft.com/office/officeart/2005/8/layout/hProcess4"/>
    <dgm:cxn modelId="{518ABB11-F293-41B3-B18E-5C67D9B4CB21}" srcId="{845FC84B-08CD-4EB6-BBC0-0CFA4282781F}" destId="{E7D28971-D58D-43E0-91C1-94D267E38B57}" srcOrd="0" destOrd="0" parTransId="{6D26FC43-04C9-449D-96C0-6E87E5B5B6C4}" sibTransId="{B872364D-219C-4294-9107-066C99D15587}"/>
    <dgm:cxn modelId="{F22DD470-807D-485B-8EB4-8989BE6A5C40}" type="presOf" srcId="{83110E89-B718-4982-AEC0-98B3376E4F81}" destId="{534C3F27-2F6F-43BF-AB08-D24C918A979E}" srcOrd="1" destOrd="0" presId="urn:microsoft.com/office/officeart/2005/8/layout/hProcess4"/>
    <dgm:cxn modelId="{89A76948-D05C-49FE-8DBA-A84EFA048475}" srcId="{B0254EF7-8DCD-41D4-9658-269B4C0A0573}" destId="{C59825D1-2D48-4BB8-8A64-A2B0228C2C35}" srcOrd="2" destOrd="0" parTransId="{FD3C3567-9998-4A6F-8C69-D380FF4AC782}" sibTransId="{4B5AFC69-7E8B-4AC2-8F4C-32754C90C794}"/>
    <dgm:cxn modelId="{C2B52B25-C430-4BED-8AC0-79C0661CF3AF}" type="presOf" srcId="{5B03A34B-D401-45B6-9415-F40BEC5AF489}" destId="{618A751E-5B6F-4E44-8A02-44B097781A8D}" srcOrd="1" destOrd="0" presId="urn:microsoft.com/office/officeart/2005/8/layout/hProcess4"/>
    <dgm:cxn modelId="{9D69D0D7-252F-41E2-B8D2-847BAA2B1C64}" type="presOf" srcId="{380771B0-5D73-471A-B628-41E87E299235}" destId="{C6767804-2617-4D2D-9ABF-73BC88136425}" srcOrd="0" destOrd="0" presId="urn:microsoft.com/office/officeart/2005/8/layout/hProcess4"/>
    <dgm:cxn modelId="{1285F1F3-5B11-4CC6-A5D1-087C1E820717}" srcId="{B0254EF7-8DCD-41D4-9658-269B4C0A0573}" destId="{845FC84B-08CD-4EB6-BBC0-0CFA4282781F}" srcOrd="0" destOrd="0" parTransId="{82EB3521-36F7-4130-9528-4C9B6883FAE8}" sibTransId="{380771B0-5D73-471A-B628-41E87E299235}"/>
    <dgm:cxn modelId="{4E8D7E7E-600A-4DBA-AA1F-390DBE72FEDE}" type="presOf" srcId="{83110E89-B718-4982-AEC0-98B3376E4F81}" destId="{75EF90F6-036B-48D4-A14D-20CFBBBF5760}" srcOrd="0" destOrd="0" presId="urn:microsoft.com/office/officeart/2005/8/layout/hProcess4"/>
    <dgm:cxn modelId="{0EA4B96A-5C42-4B61-A8B0-40D5E1D8573D}" type="presOf" srcId="{E7D28971-D58D-43E0-91C1-94D267E38B57}" destId="{B5FF4444-D56A-4C99-87CF-8CB9D3687822}" srcOrd="1" destOrd="0" presId="urn:microsoft.com/office/officeart/2005/8/layout/hProcess4"/>
    <dgm:cxn modelId="{7C4D72ED-58A3-4B10-A30A-F94AB8D85094}" type="presOf" srcId="{B0254EF7-8DCD-41D4-9658-269B4C0A0573}" destId="{9E158DD9-B72A-4EC2-B676-7F0DEF3CF031}" srcOrd="0" destOrd="0" presId="urn:microsoft.com/office/officeart/2005/8/layout/hProcess4"/>
    <dgm:cxn modelId="{0720E66F-F13C-4E8D-946C-399F0B3B68C2}" type="presOf" srcId="{6349CF5D-473E-4AF0-BC2F-3248B12738AF}" destId="{3CBC1B94-5175-44D5-A99B-70172B4C14EC}" srcOrd="0" destOrd="0" presId="urn:microsoft.com/office/officeart/2005/8/layout/hProcess4"/>
    <dgm:cxn modelId="{C42677E2-325C-41DA-907A-71C5D4175572}" type="presOf" srcId="{F3EF8BDD-3ADC-4AA5-AF8F-9019D1D6BAA1}" destId="{CE45FE55-6509-4BB6-BD23-359C6162737F}" srcOrd="0" destOrd="0" presId="urn:microsoft.com/office/officeart/2005/8/layout/hProcess4"/>
    <dgm:cxn modelId="{7599260D-F45F-4A83-846C-B4DBB9B7465F}" type="presParOf" srcId="{9E158DD9-B72A-4EC2-B676-7F0DEF3CF031}" destId="{29DE1377-AAB4-4CFD-B39D-E3FF5C02C294}" srcOrd="0" destOrd="0" presId="urn:microsoft.com/office/officeart/2005/8/layout/hProcess4"/>
    <dgm:cxn modelId="{63926827-ED44-4BC8-967D-576DD8CC7173}" type="presParOf" srcId="{9E158DD9-B72A-4EC2-B676-7F0DEF3CF031}" destId="{B014B238-0D0E-4022-AB13-D4F299145FAC}" srcOrd="1" destOrd="0" presId="urn:microsoft.com/office/officeart/2005/8/layout/hProcess4"/>
    <dgm:cxn modelId="{AE902EE8-49E0-4D31-9FFC-FDDD9F534401}" type="presParOf" srcId="{9E158DD9-B72A-4EC2-B676-7F0DEF3CF031}" destId="{4F875523-6CCF-4C21-BC0D-C9313DAF2F48}" srcOrd="2" destOrd="0" presId="urn:microsoft.com/office/officeart/2005/8/layout/hProcess4"/>
    <dgm:cxn modelId="{A1845056-580D-4826-86A7-0564AB18DB12}" type="presParOf" srcId="{4F875523-6CCF-4C21-BC0D-C9313DAF2F48}" destId="{08409A79-63CB-48C9-A038-B5872076526C}" srcOrd="0" destOrd="0" presId="urn:microsoft.com/office/officeart/2005/8/layout/hProcess4"/>
    <dgm:cxn modelId="{C13F6193-CFDF-4790-BA5E-4DF8B3C0DD40}" type="presParOf" srcId="{08409A79-63CB-48C9-A038-B5872076526C}" destId="{4DA16487-4FCE-45AC-B6E1-7CF69FBE26DC}" srcOrd="0" destOrd="0" presId="urn:microsoft.com/office/officeart/2005/8/layout/hProcess4"/>
    <dgm:cxn modelId="{8F5C348A-A676-4423-913A-049993B93A20}" type="presParOf" srcId="{08409A79-63CB-48C9-A038-B5872076526C}" destId="{3FAE5FB1-048D-4574-A0D7-E820069B4EC3}" srcOrd="1" destOrd="0" presId="urn:microsoft.com/office/officeart/2005/8/layout/hProcess4"/>
    <dgm:cxn modelId="{FFC6CB5C-B388-4E62-9058-93C4E60235D5}" type="presParOf" srcId="{08409A79-63CB-48C9-A038-B5872076526C}" destId="{B5FF4444-D56A-4C99-87CF-8CB9D3687822}" srcOrd="2" destOrd="0" presId="urn:microsoft.com/office/officeart/2005/8/layout/hProcess4"/>
    <dgm:cxn modelId="{376E1D08-DEAC-442F-A2C0-35AB2DD7BA9B}" type="presParOf" srcId="{08409A79-63CB-48C9-A038-B5872076526C}" destId="{3A32C4B3-B91A-45C4-AAAE-9A8B1DAE600D}" srcOrd="3" destOrd="0" presId="urn:microsoft.com/office/officeart/2005/8/layout/hProcess4"/>
    <dgm:cxn modelId="{4EDFA371-0A9B-453D-845A-8CD44E62ED30}" type="presParOf" srcId="{08409A79-63CB-48C9-A038-B5872076526C}" destId="{D47F16EA-192F-41BA-B6B3-FBDE349BCE68}" srcOrd="4" destOrd="0" presId="urn:microsoft.com/office/officeart/2005/8/layout/hProcess4"/>
    <dgm:cxn modelId="{12719E94-36DA-454E-82E1-0CA20696E9C8}" type="presParOf" srcId="{4F875523-6CCF-4C21-BC0D-C9313DAF2F48}" destId="{C6767804-2617-4D2D-9ABF-73BC88136425}" srcOrd="1" destOrd="0" presId="urn:microsoft.com/office/officeart/2005/8/layout/hProcess4"/>
    <dgm:cxn modelId="{8F01A993-6C81-40D0-B010-F42709CBA9C9}" type="presParOf" srcId="{4F875523-6CCF-4C21-BC0D-C9313DAF2F48}" destId="{E4A070E4-86DB-4BF8-BF1E-4EE4209F5979}" srcOrd="2" destOrd="0" presId="urn:microsoft.com/office/officeart/2005/8/layout/hProcess4"/>
    <dgm:cxn modelId="{9EE655EF-2E2E-44B0-9111-BB5B9274DB61}" type="presParOf" srcId="{E4A070E4-86DB-4BF8-BF1E-4EE4209F5979}" destId="{4A607B5E-1080-49E7-9B5E-AD5B991D1BAD}" srcOrd="0" destOrd="0" presId="urn:microsoft.com/office/officeart/2005/8/layout/hProcess4"/>
    <dgm:cxn modelId="{CE80A829-1E57-4763-9E76-956B198FDB4A}" type="presParOf" srcId="{E4A070E4-86DB-4BF8-BF1E-4EE4209F5979}" destId="{B7BA97EF-2BE9-49AD-9B1A-BC7CE83161E0}" srcOrd="1" destOrd="0" presId="urn:microsoft.com/office/officeart/2005/8/layout/hProcess4"/>
    <dgm:cxn modelId="{5A089C46-F0BF-4AC2-82A9-6FD74609871B}" type="presParOf" srcId="{E4A070E4-86DB-4BF8-BF1E-4EE4209F5979}" destId="{618A751E-5B6F-4E44-8A02-44B097781A8D}" srcOrd="2" destOrd="0" presId="urn:microsoft.com/office/officeart/2005/8/layout/hProcess4"/>
    <dgm:cxn modelId="{9347E9EA-ABDD-42B4-97C2-CE1DBBA8B08B}" type="presParOf" srcId="{E4A070E4-86DB-4BF8-BF1E-4EE4209F5979}" destId="{CE45FE55-6509-4BB6-BD23-359C6162737F}" srcOrd="3" destOrd="0" presId="urn:microsoft.com/office/officeart/2005/8/layout/hProcess4"/>
    <dgm:cxn modelId="{F1D9F32C-5163-434B-86FF-61FEEF2F208B}" type="presParOf" srcId="{E4A070E4-86DB-4BF8-BF1E-4EE4209F5979}" destId="{7DE94E3D-76C5-4074-B677-B51B98E4FBBD}" srcOrd="4" destOrd="0" presId="urn:microsoft.com/office/officeart/2005/8/layout/hProcess4"/>
    <dgm:cxn modelId="{3D22AA05-657A-4BC8-8D39-ECBC242FDCAC}" type="presParOf" srcId="{4F875523-6CCF-4C21-BC0D-C9313DAF2F48}" destId="{3CBC1B94-5175-44D5-A99B-70172B4C14EC}" srcOrd="3" destOrd="0" presId="urn:microsoft.com/office/officeart/2005/8/layout/hProcess4"/>
    <dgm:cxn modelId="{0BA47CDC-77EC-4F0D-8DFB-968ADBA9A8B7}" type="presParOf" srcId="{4F875523-6CCF-4C21-BC0D-C9313DAF2F48}" destId="{B3AC69B3-B02B-4FD2-A9C4-1FBA6D8C9600}" srcOrd="4" destOrd="0" presId="urn:microsoft.com/office/officeart/2005/8/layout/hProcess4"/>
    <dgm:cxn modelId="{32073718-CCD7-48DE-B02F-7F4EE011FE9E}" type="presParOf" srcId="{B3AC69B3-B02B-4FD2-A9C4-1FBA6D8C9600}" destId="{5C143892-FBDA-4520-8643-69B03BB7B460}" srcOrd="0" destOrd="0" presId="urn:microsoft.com/office/officeart/2005/8/layout/hProcess4"/>
    <dgm:cxn modelId="{7AA9AB78-33ED-4415-A50F-6B546AD4DB9E}" type="presParOf" srcId="{B3AC69B3-B02B-4FD2-A9C4-1FBA6D8C9600}" destId="{75EF90F6-036B-48D4-A14D-20CFBBBF5760}" srcOrd="1" destOrd="0" presId="urn:microsoft.com/office/officeart/2005/8/layout/hProcess4"/>
    <dgm:cxn modelId="{3E50D3A6-C52E-4EDE-A50E-10478E3ED2F7}" type="presParOf" srcId="{B3AC69B3-B02B-4FD2-A9C4-1FBA6D8C9600}" destId="{534C3F27-2F6F-43BF-AB08-D24C918A979E}" srcOrd="2" destOrd="0" presId="urn:microsoft.com/office/officeart/2005/8/layout/hProcess4"/>
    <dgm:cxn modelId="{1993E765-0A86-4DBB-A7AF-A5065C616736}" type="presParOf" srcId="{B3AC69B3-B02B-4FD2-A9C4-1FBA6D8C9600}" destId="{F854DE59-CA7B-4F18-A48F-F3B60C60804A}" srcOrd="3" destOrd="0" presId="urn:microsoft.com/office/officeart/2005/8/layout/hProcess4"/>
    <dgm:cxn modelId="{D389502E-47EC-46A4-A1FE-270C686A2A1E}" type="presParOf" srcId="{B3AC69B3-B02B-4FD2-A9C4-1FBA6D8C9600}" destId="{A3401918-3379-4B11-BAD6-49B8EF653D10}" srcOrd="4" destOrd="0" presId="urn:microsoft.com/office/officeart/2005/8/layout/hProcess4"/>
    <dgm:cxn modelId="{765C0383-9F60-42BE-844B-1BE7206C6969}" type="presParOf" srcId="{4F875523-6CCF-4C21-BC0D-C9313DAF2F48}" destId="{548F4C3B-9CB4-49E3-BE4B-08C71E385F5C}" srcOrd="5" destOrd="0" presId="urn:microsoft.com/office/officeart/2005/8/layout/hProcess4"/>
    <dgm:cxn modelId="{9AE92DFE-31EC-4873-840E-0B87B23E671B}" type="presParOf" srcId="{4F875523-6CCF-4C21-BC0D-C9313DAF2F48}" destId="{52BF9F5F-7815-4418-A6B0-F35223140119}" srcOrd="6" destOrd="0" presId="urn:microsoft.com/office/officeart/2005/8/layout/hProcess4"/>
    <dgm:cxn modelId="{E18ACCFA-A85A-4FAD-97F5-A1B4892AF929}" type="presParOf" srcId="{52BF9F5F-7815-4418-A6B0-F35223140119}" destId="{27FBB9DA-78C2-43FF-A054-1E9E91B4D5A5}" srcOrd="0" destOrd="0" presId="urn:microsoft.com/office/officeart/2005/8/layout/hProcess4"/>
    <dgm:cxn modelId="{31D85D02-9E42-43C2-A24D-B5468FF9E72A}" type="presParOf" srcId="{52BF9F5F-7815-4418-A6B0-F35223140119}" destId="{21C18227-35A1-4E32-B9B0-E2741E45E734}" srcOrd="1" destOrd="0" presId="urn:microsoft.com/office/officeart/2005/8/layout/hProcess4"/>
    <dgm:cxn modelId="{6FC478CC-8E3F-43CD-B635-17E0D69BEB2A}" type="presParOf" srcId="{52BF9F5F-7815-4418-A6B0-F35223140119}" destId="{86797091-E25D-45AA-BE86-FD715298412C}" srcOrd="2" destOrd="0" presId="urn:microsoft.com/office/officeart/2005/8/layout/hProcess4"/>
    <dgm:cxn modelId="{CA6EDD6E-ED16-423F-B7A7-FC935FAFA145}" type="presParOf" srcId="{52BF9F5F-7815-4418-A6B0-F35223140119}" destId="{2047A691-73C9-4503-9E5E-38113E56CDE5}" srcOrd="3" destOrd="0" presId="urn:microsoft.com/office/officeart/2005/8/layout/hProcess4"/>
    <dgm:cxn modelId="{C3480FAE-ADAA-45C0-9189-1517DBB95981}" type="presParOf" srcId="{52BF9F5F-7815-4418-A6B0-F35223140119}" destId="{113CF21D-77B1-431A-8121-4DE661C838C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B000EF-EFD4-4A6A-A85A-AB04DC753EBD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E1A2972-22E9-4955-BF75-F7B575CC4628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МАДОУ МО г. Краснодар «Центр развития ребенка – детский сад № 200»</a:t>
          </a:r>
          <a:endParaRPr lang="ru-RU" b="1" dirty="0">
            <a:solidFill>
              <a:schemeClr val="tx2"/>
            </a:solidFill>
          </a:endParaRPr>
        </a:p>
      </dgm:t>
    </dgm:pt>
    <dgm:pt modelId="{B06BFAA7-854C-4438-B491-9002A1CBB401}" type="parTrans" cxnId="{012B9E17-3D34-4965-BC39-DB520BD4DFE3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785A6626-E633-4E66-9F02-C75D1DF2DA56}" type="sibTrans" cxnId="{012B9E17-3D34-4965-BC39-DB520BD4DFE3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19612501-F0AB-4AFA-B61A-AE328D31649A}">
      <dgm:prSet phldrT="[Текст]"/>
      <dgm:spPr/>
      <dgm:t>
        <a:bodyPr/>
        <a:lstStyle/>
        <a:p>
          <a:r>
            <a:rPr lang="ru-RU" b="1" smtClean="0">
              <a:solidFill>
                <a:schemeClr val="tx2"/>
              </a:solidFill>
            </a:rPr>
            <a:t>МАДОУ МО г. Краснодар «Детский сад № 113»</a:t>
          </a:r>
          <a:endParaRPr lang="ru-RU" b="1" dirty="0">
            <a:solidFill>
              <a:schemeClr val="tx2"/>
            </a:solidFill>
          </a:endParaRPr>
        </a:p>
      </dgm:t>
    </dgm:pt>
    <dgm:pt modelId="{1B4DE4C2-643E-479C-9117-0F0E1BC0C1F1}" type="parTrans" cxnId="{21C683B9-6D73-49A4-BC8B-DB3D25F12DE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7E6769B2-463B-4FEF-B484-6877D9264865}" type="sibTrans" cxnId="{21C683B9-6D73-49A4-BC8B-DB3D25F12DE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C602F460-C47D-46CF-BAFA-5F2660087760}">
      <dgm:prSet phldrT="[Текст]"/>
      <dgm:spPr/>
      <dgm:t>
        <a:bodyPr/>
        <a:lstStyle/>
        <a:p>
          <a:r>
            <a:rPr lang="ru-RU" b="1" smtClean="0">
              <a:solidFill>
                <a:schemeClr val="tx2"/>
              </a:solidFill>
            </a:rPr>
            <a:t>МБДОУ МО г. Краснодар «Детский сад № 123»</a:t>
          </a:r>
          <a:endParaRPr lang="ru-RU" b="1" dirty="0">
            <a:solidFill>
              <a:schemeClr val="tx2"/>
            </a:solidFill>
          </a:endParaRPr>
        </a:p>
      </dgm:t>
    </dgm:pt>
    <dgm:pt modelId="{CA5120E3-3DE4-4340-B711-F886F69AA97E}" type="parTrans" cxnId="{246FA293-B7D3-445A-B9C9-D5474BAE7E57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44CBE252-08A9-4AF5-B5C4-50D134886F0D}" type="sibTrans" cxnId="{246FA293-B7D3-445A-B9C9-D5474BAE7E57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65022391-59C4-473B-9E67-C52026393D5F}">
      <dgm:prSet phldrT="[Текст]"/>
      <dgm:spPr/>
      <dgm:t>
        <a:bodyPr/>
        <a:lstStyle/>
        <a:p>
          <a:r>
            <a:rPr lang="ru-RU" b="1" smtClean="0">
              <a:solidFill>
                <a:schemeClr val="tx2"/>
              </a:solidFill>
            </a:rPr>
            <a:t>МБДОУ МО г. Краснодар «Детский сад № 202»</a:t>
          </a:r>
          <a:endParaRPr lang="ru-RU" b="1" dirty="0">
            <a:solidFill>
              <a:schemeClr val="tx2"/>
            </a:solidFill>
          </a:endParaRPr>
        </a:p>
      </dgm:t>
    </dgm:pt>
    <dgm:pt modelId="{64881FC0-0342-4C43-A969-A2F95F92E25C}" type="parTrans" cxnId="{C773948B-7A0B-4A90-B2F9-16028B215BF8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7074B8F9-5B16-415B-A846-748813CE99A4}" type="sibTrans" cxnId="{C773948B-7A0B-4A90-B2F9-16028B215BF8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92B8AA0A-FB4D-4332-BB2C-80C8E237EF4E}">
      <dgm:prSet phldrT="[Текст]"/>
      <dgm:spPr/>
      <dgm:t>
        <a:bodyPr/>
        <a:lstStyle/>
        <a:p>
          <a:r>
            <a:rPr lang="ru-RU" b="1" smtClean="0">
              <a:solidFill>
                <a:schemeClr val="tx2"/>
              </a:solidFill>
            </a:rPr>
            <a:t>МАДОУ МО г. Краснодар «Центр – детский сад № 181»</a:t>
          </a:r>
          <a:endParaRPr lang="ru-RU" b="1" dirty="0">
            <a:solidFill>
              <a:schemeClr val="tx2"/>
            </a:solidFill>
          </a:endParaRPr>
        </a:p>
      </dgm:t>
    </dgm:pt>
    <dgm:pt modelId="{5041DAF8-360F-420E-AAF7-1ED7A45FB6B3}" type="parTrans" cxnId="{732D3A0C-F843-48F6-B6B3-B3573CDCDDC9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D64C9971-2A5C-45A9-B6F0-4620BE7038B4}" type="sibTrans" cxnId="{732D3A0C-F843-48F6-B6B3-B3573CDCDDC9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54D1C09C-3F04-4512-854F-A177F52C173A}">
      <dgm:prSet/>
      <dgm:spPr/>
      <dgm:t>
        <a:bodyPr/>
        <a:lstStyle/>
        <a:p>
          <a:r>
            <a:rPr lang="ru-RU" b="1" smtClean="0">
              <a:solidFill>
                <a:schemeClr val="tx2"/>
              </a:solidFill>
            </a:rPr>
            <a:t>МБДОУ МО г. Краснодар «Детский сад № 85»</a:t>
          </a:r>
          <a:endParaRPr lang="ru-RU" b="1" dirty="0">
            <a:solidFill>
              <a:schemeClr val="tx2"/>
            </a:solidFill>
          </a:endParaRPr>
        </a:p>
      </dgm:t>
    </dgm:pt>
    <dgm:pt modelId="{BAA22660-4AD4-43E6-9F2F-18C0F61065FF}" type="parTrans" cxnId="{9B792D88-0552-4DAE-AD46-CDA28F86CA1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32B592DE-58E2-4D50-B92B-1E25840520E0}" type="sibTrans" cxnId="{9B792D88-0552-4DAE-AD46-CDA28F86CA1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383C2FF4-07B0-44ED-A82C-7CB39ACDC680}" type="pres">
      <dgm:prSet presAssocID="{70B000EF-EFD4-4A6A-A85A-AB04DC753EB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9545A34-9143-44F1-BB26-45DDAC3E1206}" type="pres">
      <dgm:prSet presAssocID="{70B000EF-EFD4-4A6A-A85A-AB04DC753EBD}" presName="Name1" presStyleCnt="0"/>
      <dgm:spPr/>
      <dgm:t>
        <a:bodyPr/>
        <a:lstStyle/>
        <a:p>
          <a:endParaRPr lang="ru-RU"/>
        </a:p>
      </dgm:t>
    </dgm:pt>
    <dgm:pt modelId="{2B256439-26DB-4806-AA5E-21C298531030}" type="pres">
      <dgm:prSet presAssocID="{70B000EF-EFD4-4A6A-A85A-AB04DC753EBD}" presName="cycle" presStyleCnt="0"/>
      <dgm:spPr/>
      <dgm:t>
        <a:bodyPr/>
        <a:lstStyle/>
        <a:p>
          <a:endParaRPr lang="ru-RU"/>
        </a:p>
      </dgm:t>
    </dgm:pt>
    <dgm:pt modelId="{D61DA6CF-AD49-49D0-99A0-B3119C18F756}" type="pres">
      <dgm:prSet presAssocID="{70B000EF-EFD4-4A6A-A85A-AB04DC753EBD}" presName="srcNode" presStyleLbl="node1" presStyleIdx="0" presStyleCnt="6"/>
      <dgm:spPr/>
      <dgm:t>
        <a:bodyPr/>
        <a:lstStyle/>
        <a:p>
          <a:endParaRPr lang="ru-RU"/>
        </a:p>
      </dgm:t>
    </dgm:pt>
    <dgm:pt modelId="{499CCC42-FC65-4EBC-8FA7-62DA51B8ED8C}" type="pres">
      <dgm:prSet presAssocID="{70B000EF-EFD4-4A6A-A85A-AB04DC753EBD}" presName="conn" presStyleLbl="parChTrans1D2" presStyleIdx="0" presStyleCnt="1"/>
      <dgm:spPr/>
      <dgm:t>
        <a:bodyPr/>
        <a:lstStyle/>
        <a:p>
          <a:endParaRPr lang="ru-RU"/>
        </a:p>
      </dgm:t>
    </dgm:pt>
    <dgm:pt modelId="{757A407B-CBA6-4590-82E4-6F5E74354750}" type="pres">
      <dgm:prSet presAssocID="{70B000EF-EFD4-4A6A-A85A-AB04DC753EBD}" presName="extraNode" presStyleLbl="node1" presStyleIdx="0" presStyleCnt="6"/>
      <dgm:spPr/>
      <dgm:t>
        <a:bodyPr/>
        <a:lstStyle/>
        <a:p>
          <a:endParaRPr lang="ru-RU"/>
        </a:p>
      </dgm:t>
    </dgm:pt>
    <dgm:pt modelId="{334FBE17-148D-476A-9AA1-000ED2AB9259}" type="pres">
      <dgm:prSet presAssocID="{70B000EF-EFD4-4A6A-A85A-AB04DC753EBD}" presName="dstNode" presStyleLbl="node1" presStyleIdx="0" presStyleCnt="6"/>
      <dgm:spPr/>
      <dgm:t>
        <a:bodyPr/>
        <a:lstStyle/>
        <a:p>
          <a:endParaRPr lang="ru-RU"/>
        </a:p>
      </dgm:t>
    </dgm:pt>
    <dgm:pt modelId="{251ACA9F-096B-4EB0-B0E8-68C9EFC5E26F}" type="pres">
      <dgm:prSet presAssocID="{8E1A2972-22E9-4955-BF75-F7B575CC462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052D3-725A-4AF4-B3A6-3EB78673118B}" type="pres">
      <dgm:prSet presAssocID="{8E1A2972-22E9-4955-BF75-F7B575CC4628}" presName="accent_1" presStyleCnt="0"/>
      <dgm:spPr/>
      <dgm:t>
        <a:bodyPr/>
        <a:lstStyle/>
        <a:p>
          <a:endParaRPr lang="ru-RU"/>
        </a:p>
      </dgm:t>
    </dgm:pt>
    <dgm:pt modelId="{961CC3C7-0C6A-4D0F-8501-8716AA394F4F}" type="pres">
      <dgm:prSet presAssocID="{8E1A2972-22E9-4955-BF75-F7B575CC4628}" presName="accentRepeatNode" presStyleLbl="solidFgAcc1" presStyleIdx="0" presStyleCnt="6" custLinFactNeighborX="746" custLinFactNeighborY="-5023"/>
      <dgm:spPr/>
      <dgm:t>
        <a:bodyPr/>
        <a:lstStyle/>
        <a:p>
          <a:endParaRPr lang="ru-RU"/>
        </a:p>
      </dgm:t>
    </dgm:pt>
    <dgm:pt modelId="{F4942083-FE95-4DC7-82B0-7152F77E1646}" type="pres">
      <dgm:prSet presAssocID="{19612501-F0AB-4AFA-B61A-AE328D31649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144EA-2162-4186-8ADE-3CD44B35AB68}" type="pres">
      <dgm:prSet presAssocID="{19612501-F0AB-4AFA-B61A-AE328D31649A}" presName="accent_2" presStyleCnt="0"/>
      <dgm:spPr/>
      <dgm:t>
        <a:bodyPr/>
        <a:lstStyle/>
        <a:p>
          <a:endParaRPr lang="ru-RU"/>
        </a:p>
      </dgm:t>
    </dgm:pt>
    <dgm:pt modelId="{EFFDBE65-0E85-4F43-9A1B-F858F4E11F84}" type="pres">
      <dgm:prSet presAssocID="{19612501-F0AB-4AFA-B61A-AE328D31649A}" presName="accentRepeatNode" presStyleLbl="solidFgAcc1" presStyleIdx="1" presStyleCnt="6" custLinFactY="-30572" custLinFactNeighborX="-63163" custLinFactNeighborY="-100000"/>
      <dgm:spPr/>
      <dgm:t>
        <a:bodyPr/>
        <a:lstStyle/>
        <a:p>
          <a:endParaRPr lang="ru-RU"/>
        </a:p>
      </dgm:t>
    </dgm:pt>
    <dgm:pt modelId="{E0E82710-0332-479E-B137-E66273AD606A}" type="pres">
      <dgm:prSet presAssocID="{C602F460-C47D-46CF-BAFA-5F266008776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C64C0-529C-4CBF-8EEC-8AA3ECCE5885}" type="pres">
      <dgm:prSet presAssocID="{C602F460-C47D-46CF-BAFA-5F2660087760}" presName="accent_3" presStyleCnt="0"/>
      <dgm:spPr/>
      <dgm:t>
        <a:bodyPr/>
        <a:lstStyle/>
        <a:p>
          <a:endParaRPr lang="ru-RU"/>
        </a:p>
      </dgm:t>
    </dgm:pt>
    <dgm:pt modelId="{A4C400E3-EC1B-4C49-84EC-572DDA4D0A85}" type="pres">
      <dgm:prSet presAssocID="{C602F460-C47D-46CF-BAFA-5F2660087760}" presName="accentRepeatNode" presStyleLbl="solidFgAcc1" presStyleIdx="2" presStyleCnt="6" custLinFactY="-100000" custLinFactNeighborX="-93255" custLinFactNeighborY="-150557"/>
      <dgm:spPr/>
      <dgm:t>
        <a:bodyPr/>
        <a:lstStyle/>
        <a:p>
          <a:endParaRPr lang="ru-RU"/>
        </a:p>
      </dgm:t>
    </dgm:pt>
    <dgm:pt modelId="{F5A10FEB-A4B9-4A62-982F-2DA151E72A1E}" type="pres">
      <dgm:prSet presAssocID="{65022391-59C4-473B-9E67-C52026393D5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46189D-EB88-4776-A297-D1A095D7E788}" type="pres">
      <dgm:prSet presAssocID="{65022391-59C4-473B-9E67-C52026393D5F}" presName="accent_4" presStyleCnt="0"/>
      <dgm:spPr/>
      <dgm:t>
        <a:bodyPr/>
        <a:lstStyle/>
        <a:p>
          <a:endParaRPr lang="ru-RU"/>
        </a:p>
      </dgm:t>
    </dgm:pt>
    <dgm:pt modelId="{FCDDEE2F-DF70-4F94-92BF-AB45F18240FA}" type="pres">
      <dgm:prSet presAssocID="{65022391-59C4-473B-9E67-C52026393D5F}" presName="accentRepeatNode" presStyleLbl="solidFgAcc1" presStyleIdx="3" presStyleCnt="6" custLinFactY="-170466" custLinFactNeighborX="-93255" custLinFactNeighborY="-200000"/>
      <dgm:spPr/>
      <dgm:t>
        <a:bodyPr/>
        <a:lstStyle/>
        <a:p>
          <a:endParaRPr lang="ru-RU"/>
        </a:p>
      </dgm:t>
    </dgm:pt>
    <dgm:pt modelId="{872A2626-AECC-444F-BE3F-810C937639CF}" type="pres">
      <dgm:prSet presAssocID="{92B8AA0A-FB4D-4332-BB2C-80C8E237EF4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0040D-EFE8-49F9-9886-243D1A509512}" type="pres">
      <dgm:prSet presAssocID="{92B8AA0A-FB4D-4332-BB2C-80C8E237EF4E}" presName="accent_5" presStyleCnt="0"/>
      <dgm:spPr/>
      <dgm:t>
        <a:bodyPr/>
        <a:lstStyle/>
        <a:p>
          <a:endParaRPr lang="ru-RU"/>
        </a:p>
      </dgm:t>
    </dgm:pt>
    <dgm:pt modelId="{8238F9F9-B4AF-4F1C-B45F-181511D4A71C}" type="pres">
      <dgm:prSet presAssocID="{92B8AA0A-FB4D-4332-BB2C-80C8E237EF4E}" presName="accentRepeatNode" presStyleLbl="solidFgAcc1" presStyleIdx="4" presStyleCnt="6" custLinFactY="-200000" custLinFactNeighborX="-63163" custLinFactNeighborY="-290451"/>
      <dgm:spPr/>
      <dgm:t>
        <a:bodyPr/>
        <a:lstStyle/>
        <a:p>
          <a:endParaRPr lang="ru-RU"/>
        </a:p>
      </dgm:t>
    </dgm:pt>
    <dgm:pt modelId="{9E7AEF12-290D-4F9C-92C9-16C0ECEAF9DB}" type="pres">
      <dgm:prSet presAssocID="{54D1C09C-3F04-4512-854F-A177F52C17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83E82-BC17-451D-9B66-FAA2E8AB6B0C}" type="pres">
      <dgm:prSet presAssocID="{54D1C09C-3F04-4512-854F-A177F52C173A}" presName="accent_6" presStyleCnt="0"/>
      <dgm:spPr/>
      <dgm:t>
        <a:bodyPr/>
        <a:lstStyle/>
        <a:p>
          <a:endParaRPr lang="ru-RU"/>
        </a:p>
      </dgm:t>
    </dgm:pt>
    <dgm:pt modelId="{2F387BD2-1BE6-4A77-ACA8-8D62C0045184}" type="pres">
      <dgm:prSet presAssocID="{54D1C09C-3F04-4512-854F-A177F52C173A}" presName="accentRepeatNode" presStyleLbl="solidFgAcc1" presStyleIdx="5" presStyleCnt="6" custLinFactY="-300000" custLinFactNeighborX="2642" custLinFactNeighborY="-309412"/>
      <dgm:spPr/>
      <dgm:t>
        <a:bodyPr/>
        <a:lstStyle/>
        <a:p>
          <a:endParaRPr lang="ru-RU"/>
        </a:p>
      </dgm:t>
    </dgm:pt>
  </dgm:ptLst>
  <dgm:cxnLst>
    <dgm:cxn modelId="{012B9E17-3D34-4965-BC39-DB520BD4DFE3}" srcId="{70B000EF-EFD4-4A6A-A85A-AB04DC753EBD}" destId="{8E1A2972-22E9-4955-BF75-F7B575CC4628}" srcOrd="0" destOrd="0" parTransId="{B06BFAA7-854C-4438-B491-9002A1CBB401}" sibTransId="{785A6626-E633-4E66-9F02-C75D1DF2DA56}"/>
    <dgm:cxn modelId="{C773948B-7A0B-4A90-B2F9-16028B215BF8}" srcId="{70B000EF-EFD4-4A6A-A85A-AB04DC753EBD}" destId="{65022391-59C4-473B-9E67-C52026393D5F}" srcOrd="3" destOrd="0" parTransId="{64881FC0-0342-4C43-A969-A2F95F92E25C}" sibTransId="{7074B8F9-5B16-415B-A846-748813CE99A4}"/>
    <dgm:cxn modelId="{3BC6CC62-E563-46CA-BFC2-10D05FE2A5F5}" type="presOf" srcId="{19612501-F0AB-4AFA-B61A-AE328D31649A}" destId="{F4942083-FE95-4DC7-82B0-7152F77E1646}" srcOrd="0" destOrd="0" presId="urn:microsoft.com/office/officeart/2008/layout/VerticalCurvedList"/>
    <dgm:cxn modelId="{B9AE6331-1AB5-429B-A0B6-B96DB663CD99}" type="presOf" srcId="{785A6626-E633-4E66-9F02-C75D1DF2DA56}" destId="{499CCC42-FC65-4EBC-8FA7-62DA51B8ED8C}" srcOrd="0" destOrd="0" presId="urn:microsoft.com/office/officeart/2008/layout/VerticalCurvedList"/>
    <dgm:cxn modelId="{08291179-7410-4B24-A290-D750691EF4C1}" type="presOf" srcId="{54D1C09C-3F04-4512-854F-A177F52C173A}" destId="{9E7AEF12-290D-4F9C-92C9-16C0ECEAF9DB}" srcOrd="0" destOrd="0" presId="urn:microsoft.com/office/officeart/2008/layout/VerticalCurvedList"/>
    <dgm:cxn modelId="{2C11E3EE-BEB7-4F66-BF55-D32A5ECAA965}" type="presOf" srcId="{C602F460-C47D-46CF-BAFA-5F2660087760}" destId="{E0E82710-0332-479E-B137-E66273AD606A}" srcOrd="0" destOrd="0" presId="urn:microsoft.com/office/officeart/2008/layout/VerticalCurvedList"/>
    <dgm:cxn modelId="{732D3A0C-F843-48F6-B6B3-B3573CDCDDC9}" srcId="{70B000EF-EFD4-4A6A-A85A-AB04DC753EBD}" destId="{92B8AA0A-FB4D-4332-BB2C-80C8E237EF4E}" srcOrd="4" destOrd="0" parTransId="{5041DAF8-360F-420E-AAF7-1ED7A45FB6B3}" sibTransId="{D64C9971-2A5C-45A9-B6F0-4620BE7038B4}"/>
    <dgm:cxn modelId="{8711A84A-B829-4F7D-9BEC-539A87F5EBD0}" type="presOf" srcId="{65022391-59C4-473B-9E67-C52026393D5F}" destId="{F5A10FEB-A4B9-4A62-982F-2DA151E72A1E}" srcOrd="0" destOrd="0" presId="urn:microsoft.com/office/officeart/2008/layout/VerticalCurvedList"/>
    <dgm:cxn modelId="{9B792D88-0552-4DAE-AD46-CDA28F86CA1F}" srcId="{70B000EF-EFD4-4A6A-A85A-AB04DC753EBD}" destId="{54D1C09C-3F04-4512-854F-A177F52C173A}" srcOrd="5" destOrd="0" parTransId="{BAA22660-4AD4-43E6-9F2F-18C0F61065FF}" sibTransId="{32B592DE-58E2-4D50-B92B-1E25840520E0}"/>
    <dgm:cxn modelId="{21C683B9-6D73-49A4-BC8B-DB3D25F12DEF}" srcId="{70B000EF-EFD4-4A6A-A85A-AB04DC753EBD}" destId="{19612501-F0AB-4AFA-B61A-AE328D31649A}" srcOrd="1" destOrd="0" parTransId="{1B4DE4C2-643E-479C-9117-0F0E1BC0C1F1}" sibTransId="{7E6769B2-463B-4FEF-B484-6877D9264865}"/>
    <dgm:cxn modelId="{246FA293-B7D3-445A-B9C9-D5474BAE7E57}" srcId="{70B000EF-EFD4-4A6A-A85A-AB04DC753EBD}" destId="{C602F460-C47D-46CF-BAFA-5F2660087760}" srcOrd="2" destOrd="0" parTransId="{CA5120E3-3DE4-4340-B711-F886F69AA97E}" sibTransId="{44CBE252-08A9-4AF5-B5C4-50D134886F0D}"/>
    <dgm:cxn modelId="{4253AE11-834C-474F-A7C9-4307A28887FD}" type="presOf" srcId="{92B8AA0A-FB4D-4332-BB2C-80C8E237EF4E}" destId="{872A2626-AECC-444F-BE3F-810C937639CF}" srcOrd="0" destOrd="0" presId="urn:microsoft.com/office/officeart/2008/layout/VerticalCurvedList"/>
    <dgm:cxn modelId="{AC08AD34-863E-4780-B782-859C587D025C}" type="presOf" srcId="{8E1A2972-22E9-4955-BF75-F7B575CC4628}" destId="{251ACA9F-096B-4EB0-B0E8-68C9EFC5E26F}" srcOrd="0" destOrd="0" presId="urn:microsoft.com/office/officeart/2008/layout/VerticalCurvedList"/>
    <dgm:cxn modelId="{3756AF64-2C4C-4912-A933-2F7A61D158D4}" type="presOf" srcId="{70B000EF-EFD4-4A6A-A85A-AB04DC753EBD}" destId="{383C2FF4-07B0-44ED-A82C-7CB39ACDC680}" srcOrd="0" destOrd="0" presId="urn:microsoft.com/office/officeart/2008/layout/VerticalCurvedList"/>
    <dgm:cxn modelId="{F194789C-93AC-41F6-8050-60169A8E8D58}" type="presParOf" srcId="{383C2FF4-07B0-44ED-A82C-7CB39ACDC680}" destId="{89545A34-9143-44F1-BB26-45DDAC3E1206}" srcOrd="0" destOrd="0" presId="urn:microsoft.com/office/officeart/2008/layout/VerticalCurvedList"/>
    <dgm:cxn modelId="{9D439D12-22B0-4F7B-BDE3-64FB7F1B0007}" type="presParOf" srcId="{89545A34-9143-44F1-BB26-45DDAC3E1206}" destId="{2B256439-26DB-4806-AA5E-21C298531030}" srcOrd="0" destOrd="0" presId="urn:microsoft.com/office/officeart/2008/layout/VerticalCurvedList"/>
    <dgm:cxn modelId="{F69B7DE7-FF77-4937-AA1F-0612CED08FD7}" type="presParOf" srcId="{2B256439-26DB-4806-AA5E-21C298531030}" destId="{D61DA6CF-AD49-49D0-99A0-B3119C18F756}" srcOrd="0" destOrd="0" presId="urn:microsoft.com/office/officeart/2008/layout/VerticalCurvedList"/>
    <dgm:cxn modelId="{BFE93A91-B874-4D95-BB76-00A821CEDDB1}" type="presParOf" srcId="{2B256439-26DB-4806-AA5E-21C298531030}" destId="{499CCC42-FC65-4EBC-8FA7-62DA51B8ED8C}" srcOrd="1" destOrd="0" presId="urn:microsoft.com/office/officeart/2008/layout/VerticalCurvedList"/>
    <dgm:cxn modelId="{DCB337A1-A272-4473-A045-B7AAF4D2C062}" type="presParOf" srcId="{2B256439-26DB-4806-AA5E-21C298531030}" destId="{757A407B-CBA6-4590-82E4-6F5E74354750}" srcOrd="2" destOrd="0" presId="urn:microsoft.com/office/officeart/2008/layout/VerticalCurvedList"/>
    <dgm:cxn modelId="{C970A97C-AF8F-4C69-9D1C-BD7EA6D0EC56}" type="presParOf" srcId="{2B256439-26DB-4806-AA5E-21C298531030}" destId="{334FBE17-148D-476A-9AA1-000ED2AB9259}" srcOrd="3" destOrd="0" presId="urn:microsoft.com/office/officeart/2008/layout/VerticalCurvedList"/>
    <dgm:cxn modelId="{9931D976-6FC5-45CD-BC86-AECE0425930A}" type="presParOf" srcId="{89545A34-9143-44F1-BB26-45DDAC3E1206}" destId="{251ACA9F-096B-4EB0-B0E8-68C9EFC5E26F}" srcOrd="1" destOrd="0" presId="urn:microsoft.com/office/officeart/2008/layout/VerticalCurvedList"/>
    <dgm:cxn modelId="{E750CBE1-51D6-4729-B012-703D23E5B19F}" type="presParOf" srcId="{89545A34-9143-44F1-BB26-45DDAC3E1206}" destId="{A34052D3-725A-4AF4-B3A6-3EB78673118B}" srcOrd="2" destOrd="0" presId="urn:microsoft.com/office/officeart/2008/layout/VerticalCurvedList"/>
    <dgm:cxn modelId="{8499D559-3A59-4A3F-A744-B6D4ACB91B5F}" type="presParOf" srcId="{A34052D3-725A-4AF4-B3A6-3EB78673118B}" destId="{961CC3C7-0C6A-4D0F-8501-8716AA394F4F}" srcOrd="0" destOrd="0" presId="urn:microsoft.com/office/officeart/2008/layout/VerticalCurvedList"/>
    <dgm:cxn modelId="{712571E5-3150-4AA3-9CAD-2CD8936EF95E}" type="presParOf" srcId="{89545A34-9143-44F1-BB26-45DDAC3E1206}" destId="{F4942083-FE95-4DC7-82B0-7152F77E1646}" srcOrd="3" destOrd="0" presId="urn:microsoft.com/office/officeart/2008/layout/VerticalCurvedList"/>
    <dgm:cxn modelId="{ADC40C2D-2F54-4474-BE92-C40466C3EB62}" type="presParOf" srcId="{89545A34-9143-44F1-BB26-45DDAC3E1206}" destId="{10A144EA-2162-4186-8ADE-3CD44B35AB68}" srcOrd="4" destOrd="0" presId="urn:microsoft.com/office/officeart/2008/layout/VerticalCurvedList"/>
    <dgm:cxn modelId="{1DE77913-4EB6-4435-884E-751D2500C62C}" type="presParOf" srcId="{10A144EA-2162-4186-8ADE-3CD44B35AB68}" destId="{EFFDBE65-0E85-4F43-9A1B-F858F4E11F84}" srcOrd="0" destOrd="0" presId="urn:microsoft.com/office/officeart/2008/layout/VerticalCurvedList"/>
    <dgm:cxn modelId="{9D4391AA-22FD-4B4A-914E-46D7E7F9D0DF}" type="presParOf" srcId="{89545A34-9143-44F1-BB26-45DDAC3E1206}" destId="{E0E82710-0332-479E-B137-E66273AD606A}" srcOrd="5" destOrd="0" presId="urn:microsoft.com/office/officeart/2008/layout/VerticalCurvedList"/>
    <dgm:cxn modelId="{E15977A7-ADD8-4E92-8D45-C884767ADFAD}" type="presParOf" srcId="{89545A34-9143-44F1-BB26-45DDAC3E1206}" destId="{73BC64C0-529C-4CBF-8EEC-8AA3ECCE5885}" srcOrd="6" destOrd="0" presId="urn:microsoft.com/office/officeart/2008/layout/VerticalCurvedList"/>
    <dgm:cxn modelId="{C0651DC5-37D3-4E40-977E-959AD66713B3}" type="presParOf" srcId="{73BC64C0-529C-4CBF-8EEC-8AA3ECCE5885}" destId="{A4C400E3-EC1B-4C49-84EC-572DDA4D0A85}" srcOrd="0" destOrd="0" presId="urn:microsoft.com/office/officeart/2008/layout/VerticalCurvedList"/>
    <dgm:cxn modelId="{9396A846-4BD0-468F-99EB-D85064DE2D21}" type="presParOf" srcId="{89545A34-9143-44F1-BB26-45DDAC3E1206}" destId="{F5A10FEB-A4B9-4A62-982F-2DA151E72A1E}" srcOrd="7" destOrd="0" presId="urn:microsoft.com/office/officeart/2008/layout/VerticalCurvedList"/>
    <dgm:cxn modelId="{1B7ED25F-1735-4A9F-B605-3B121F789F7B}" type="presParOf" srcId="{89545A34-9143-44F1-BB26-45DDAC3E1206}" destId="{7646189D-EB88-4776-A297-D1A095D7E788}" srcOrd="8" destOrd="0" presId="urn:microsoft.com/office/officeart/2008/layout/VerticalCurvedList"/>
    <dgm:cxn modelId="{262C1EA9-8E29-4F86-A057-344D76120644}" type="presParOf" srcId="{7646189D-EB88-4776-A297-D1A095D7E788}" destId="{FCDDEE2F-DF70-4F94-92BF-AB45F18240FA}" srcOrd="0" destOrd="0" presId="urn:microsoft.com/office/officeart/2008/layout/VerticalCurvedList"/>
    <dgm:cxn modelId="{BE028D8C-6C7F-44D1-9929-21172F912691}" type="presParOf" srcId="{89545A34-9143-44F1-BB26-45DDAC3E1206}" destId="{872A2626-AECC-444F-BE3F-810C937639CF}" srcOrd="9" destOrd="0" presId="urn:microsoft.com/office/officeart/2008/layout/VerticalCurvedList"/>
    <dgm:cxn modelId="{CB69311F-D997-4780-AD33-764DA35D7F37}" type="presParOf" srcId="{89545A34-9143-44F1-BB26-45DDAC3E1206}" destId="{E160040D-EFE8-49F9-9886-243D1A509512}" srcOrd="10" destOrd="0" presId="urn:microsoft.com/office/officeart/2008/layout/VerticalCurvedList"/>
    <dgm:cxn modelId="{DA48962B-0DF8-4C02-A06E-070A4685C092}" type="presParOf" srcId="{E160040D-EFE8-49F9-9886-243D1A509512}" destId="{8238F9F9-B4AF-4F1C-B45F-181511D4A71C}" srcOrd="0" destOrd="0" presId="urn:microsoft.com/office/officeart/2008/layout/VerticalCurvedList"/>
    <dgm:cxn modelId="{511A295E-FF85-4D09-A806-677A19D301A0}" type="presParOf" srcId="{89545A34-9143-44F1-BB26-45DDAC3E1206}" destId="{9E7AEF12-290D-4F9C-92C9-16C0ECEAF9DB}" srcOrd="11" destOrd="0" presId="urn:microsoft.com/office/officeart/2008/layout/VerticalCurvedList"/>
    <dgm:cxn modelId="{25581F76-4B49-4706-94E9-0BEB1D92D366}" type="presParOf" srcId="{89545A34-9143-44F1-BB26-45DDAC3E1206}" destId="{67083E82-BC17-451D-9B66-FAA2E8AB6B0C}" srcOrd="12" destOrd="0" presId="urn:microsoft.com/office/officeart/2008/layout/VerticalCurvedList"/>
    <dgm:cxn modelId="{CB9C0C1C-2A69-421B-A816-4DBDBF6A69E2}" type="presParOf" srcId="{67083E82-BC17-451D-9B66-FAA2E8AB6B0C}" destId="{2F387BD2-1BE6-4A77-ACA8-8D62C00451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3A33F1-07B3-44FE-9329-4142046BBB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05ACFFD-C72D-4A94-B9BE-E1B31F4D423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МБДОУ МО г. Краснодар «Центр развития ребенка – </a:t>
          </a:r>
          <a:r>
            <a:rPr lang="ru-RU" sz="1600" b="1" dirty="0" smtClean="0">
              <a:solidFill>
                <a:schemeClr val="tx2"/>
              </a:solidFill>
            </a:rPr>
            <a:t>детский</a:t>
          </a:r>
          <a:r>
            <a:rPr lang="ru-RU" sz="1400" b="1" dirty="0" smtClean="0">
              <a:solidFill>
                <a:schemeClr val="tx2"/>
              </a:solidFill>
            </a:rPr>
            <a:t> сад № 115»</a:t>
          </a:r>
          <a:endParaRPr lang="ru-RU" sz="1400" b="1" dirty="0">
            <a:solidFill>
              <a:schemeClr val="tx2"/>
            </a:solidFill>
          </a:endParaRPr>
        </a:p>
      </dgm:t>
    </dgm:pt>
    <dgm:pt modelId="{DCBE6587-172A-4CE1-A91C-59F85CD28A7E}" type="parTrans" cxnId="{FF9BF3BD-D196-4FFA-995B-9D15B37A2460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86679C13-2248-496D-8E83-8C9910DF9690}" type="sibTrans" cxnId="{FF9BF3BD-D196-4FFA-995B-9D15B37A2460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0092EF1C-A730-4C35-8707-FE1EC8F6306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2"/>
              </a:solidFill>
            </a:rPr>
            <a:t>МАДОУ «Детский сад № 10 «Березка» МО Староминский район</a:t>
          </a:r>
          <a:endParaRPr lang="ru-RU" sz="1400" b="1" dirty="0">
            <a:solidFill>
              <a:schemeClr val="tx2"/>
            </a:solidFill>
          </a:endParaRPr>
        </a:p>
      </dgm:t>
    </dgm:pt>
    <dgm:pt modelId="{AE4E3BF5-1AAA-4E10-8FC2-1FD94496180E}" type="parTrans" cxnId="{C8B44D6F-8CA6-41E2-8177-EB56059B9A46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432AC3F8-5927-4257-9E69-590812C7DBF0}" type="sibTrans" cxnId="{C8B44D6F-8CA6-41E2-8177-EB56059B9A46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B7D1E198-8CCA-45A4-A12E-90CAC08F2E6C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2"/>
              </a:solidFill>
            </a:rPr>
            <a:t>МБДОУ МО г. Краснодар «Центр развития ребенка – детский сад № 100»</a:t>
          </a:r>
          <a:endParaRPr lang="ru-RU" sz="1400" b="1" dirty="0">
            <a:solidFill>
              <a:schemeClr val="tx2"/>
            </a:solidFill>
          </a:endParaRPr>
        </a:p>
      </dgm:t>
    </dgm:pt>
    <dgm:pt modelId="{DFA63907-2884-4C8D-8238-4D41FB6E8705}" type="parTrans" cxnId="{69D4EF23-6F6F-4A53-807D-4CB6A3277483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84832ED7-5AE2-4414-BAF7-557DF92C37A5}" type="sibTrans" cxnId="{69D4EF23-6F6F-4A53-807D-4CB6A3277483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48672907-365D-4949-96C9-0BD34D409362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2"/>
              </a:solidFill>
            </a:rPr>
            <a:t>МБДОУ МО г. Краснодар «Центр развития ребенка – детский сад № 201</a:t>
          </a:r>
          <a:r>
            <a:rPr lang="ru-RU" sz="1200" b="1" smtClean="0">
              <a:solidFill>
                <a:schemeClr val="tx2"/>
              </a:solidFill>
            </a:rPr>
            <a:t>»</a:t>
          </a:r>
          <a:endParaRPr lang="ru-RU" sz="1200" b="1" dirty="0">
            <a:solidFill>
              <a:schemeClr val="tx2"/>
            </a:solidFill>
          </a:endParaRPr>
        </a:p>
      </dgm:t>
    </dgm:pt>
    <dgm:pt modelId="{4AD104BB-919D-4D9E-8D38-0275FD9AFAF5}" type="parTrans" cxnId="{DD0F0686-D1A7-4EBC-8421-48F7585456B6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82633ABF-B8F1-4F35-BDF6-37682E35A0C4}" type="sibTrans" cxnId="{DD0F0686-D1A7-4EBC-8421-48F7585456B6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7A17D687-60AA-4263-8C51-8FAF5FF8D929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2"/>
              </a:solidFill>
            </a:rPr>
            <a:t>МБДОУ МО г. Краснодар «Детский сад № 230»</a:t>
          </a:r>
          <a:endParaRPr lang="ru-RU" sz="1400" b="1" dirty="0">
            <a:solidFill>
              <a:schemeClr val="tx2"/>
            </a:solidFill>
          </a:endParaRPr>
        </a:p>
      </dgm:t>
    </dgm:pt>
    <dgm:pt modelId="{0E61D447-28EE-45AE-A416-4FAA2C3523BE}" type="parTrans" cxnId="{AAE6913F-6A77-4BD4-86A1-EC15CB754471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91C10191-5697-4260-B0A2-36BF20006354}" type="sibTrans" cxnId="{AAE6913F-6A77-4BD4-86A1-EC15CB754471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DB38F0B6-6F25-4BF9-82C7-DB1A88C28156}" type="pres">
      <dgm:prSet presAssocID="{133A33F1-07B3-44FE-9329-4142046BBB4C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ru-RU"/>
        </a:p>
      </dgm:t>
    </dgm:pt>
    <dgm:pt modelId="{801AFD80-9C22-4504-9B96-9688FF7BE422}" type="pres">
      <dgm:prSet presAssocID="{133A33F1-07B3-44FE-9329-4142046BBB4C}" presName="Name1" presStyleCnt="0"/>
      <dgm:spPr/>
      <dgm:t>
        <a:bodyPr/>
        <a:lstStyle/>
        <a:p>
          <a:endParaRPr lang="ru-RU"/>
        </a:p>
      </dgm:t>
    </dgm:pt>
    <dgm:pt modelId="{A5622E95-9FA0-4CB6-A739-754A2A19ABA1}" type="pres">
      <dgm:prSet presAssocID="{133A33F1-07B3-44FE-9329-4142046BBB4C}" presName="cycle" presStyleCnt="0"/>
      <dgm:spPr/>
      <dgm:t>
        <a:bodyPr/>
        <a:lstStyle/>
        <a:p>
          <a:endParaRPr lang="ru-RU"/>
        </a:p>
      </dgm:t>
    </dgm:pt>
    <dgm:pt modelId="{16DC3802-20FD-49FA-84C8-D39E6B728262}" type="pres">
      <dgm:prSet presAssocID="{133A33F1-07B3-44FE-9329-4142046BBB4C}" presName="srcNode" presStyleLbl="node1" presStyleIdx="0" presStyleCnt="5"/>
      <dgm:spPr/>
      <dgm:t>
        <a:bodyPr/>
        <a:lstStyle/>
        <a:p>
          <a:endParaRPr lang="ru-RU"/>
        </a:p>
      </dgm:t>
    </dgm:pt>
    <dgm:pt modelId="{BF6CE8CC-472D-4072-924D-FB9CA2FA81C1}" type="pres">
      <dgm:prSet presAssocID="{133A33F1-07B3-44FE-9329-4142046BBB4C}" presName="conn" presStyleLbl="parChTrans1D2" presStyleIdx="0" presStyleCnt="1"/>
      <dgm:spPr/>
      <dgm:t>
        <a:bodyPr/>
        <a:lstStyle/>
        <a:p>
          <a:endParaRPr lang="ru-RU"/>
        </a:p>
      </dgm:t>
    </dgm:pt>
    <dgm:pt modelId="{EAD48414-085C-4DEC-9AE1-658111B9D725}" type="pres">
      <dgm:prSet presAssocID="{133A33F1-07B3-44FE-9329-4142046BBB4C}" presName="extraNode" presStyleLbl="node1" presStyleIdx="0" presStyleCnt="5"/>
      <dgm:spPr/>
      <dgm:t>
        <a:bodyPr/>
        <a:lstStyle/>
        <a:p>
          <a:endParaRPr lang="ru-RU"/>
        </a:p>
      </dgm:t>
    </dgm:pt>
    <dgm:pt modelId="{8063FE3C-8A0A-43A6-A458-184B91E58FED}" type="pres">
      <dgm:prSet presAssocID="{133A33F1-07B3-44FE-9329-4142046BBB4C}" presName="dstNode" presStyleLbl="node1" presStyleIdx="0" presStyleCnt="5"/>
      <dgm:spPr/>
      <dgm:t>
        <a:bodyPr/>
        <a:lstStyle/>
        <a:p>
          <a:endParaRPr lang="ru-RU"/>
        </a:p>
      </dgm:t>
    </dgm:pt>
    <dgm:pt modelId="{FB67A15E-0757-4A07-9640-1BC60172C11E}" type="pres">
      <dgm:prSet presAssocID="{205ACFFD-C72D-4A94-B9BE-E1B31F4D4237}" presName="text_1" presStyleLbl="node1" presStyleIdx="0" presStyleCnt="5" custScaleY="14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0E768-4D76-4697-BE68-45E1EFECD5CD}" type="pres">
      <dgm:prSet presAssocID="{205ACFFD-C72D-4A94-B9BE-E1B31F4D4237}" presName="accent_1" presStyleCnt="0"/>
      <dgm:spPr/>
      <dgm:t>
        <a:bodyPr/>
        <a:lstStyle/>
        <a:p>
          <a:endParaRPr lang="ru-RU"/>
        </a:p>
      </dgm:t>
    </dgm:pt>
    <dgm:pt modelId="{6CFA5269-80D5-4697-AA1A-0D3CBE268148}" type="pres">
      <dgm:prSet presAssocID="{205ACFFD-C72D-4A94-B9BE-E1B31F4D4237}" presName="accentRepeatNode" presStyleLbl="solidFgAcc1" presStyleIdx="0" presStyleCnt="5" custLinFactY="200000" custLinFactNeighborX="-1754" custLinFactNeighborY="281559"/>
      <dgm:spPr/>
      <dgm:t>
        <a:bodyPr/>
        <a:lstStyle/>
        <a:p>
          <a:endParaRPr lang="ru-RU"/>
        </a:p>
      </dgm:t>
    </dgm:pt>
    <dgm:pt modelId="{56DB55EC-0E2C-4D21-988B-B25D3B716140}" type="pres">
      <dgm:prSet presAssocID="{0092EF1C-A730-4C35-8707-FE1EC8F6306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D9CDA-F544-470E-BF55-FA19EEEBAB80}" type="pres">
      <dgm:prSet presAssocID="{0092EF1C-A730-4C35-8707-FE1EC8F6306E}" presName="accent_2" presStyleCnt="0"/>
      <dgm:spPr/>
      <dgm:t>
        <a:bodyPr/>
        <a:lstStyle/>
        <a:p>
          <a:endParaRPr lang="ru-RU"/>
        </a:p>
      </dgm:t>
    </dgm:pt>
    <dgm:pt modelId="{FF7E93B3-773C-4D14-B046-D5FAE274F08E}" type="pres">
      <dgm:prSet presAssocID="{0092EF1C-A730-4C35-8707-FE1EC8F6306E}" presName="accentRepeatNode" presStyleLbl="solidFgAcc1" presStyleIdx="1" presStyleCnt="5" custLinFactY="161597" custLinFactNeighborX="55572" custLinFactNeighborY="200000"/>
      <dgm:spPr/>
      <dgm:t>
        <a:bodyPr/>
        <a:lstStyle/>
        <a:p>
          <a:endParaRPr lang="ru-RU"/>
        </a:p>
      </dgm:t>
    </dgm:pt>
    <dgm:pt modelId="{B3EC097D-2BFE-4D67-9B9A-01E2C92138E6}" type="pres">
      <dgm:prSet presAssocID="{B7D1E198-8CCA-45A4-A12E-90CAC08F2E6C}" presName="text_3" presStyleLbl="node1" presStyleIdx="2" presStyleCnt="5" custScaleY="147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59698-B405-42C6-AC92-F58EDF301C13}" type="pres">
      <dgm:prSet presAssocID="{B7D1E198-8CCA-45A4-A12E-90CAC08F2E6C}" presName="accent_3" presStyleCnt="0"/>
      <dgm:spPr/>
      <dgm:t>
        <a:bodyPr/>
        <a:lstStyle/>
        <a:p>
          <a:endParaRPr lang="ru-RU"/>
        </a:p>
      </dgm:t>
    </dgm:pt>
    <dgm:pt modelId="{CBFAE4A6-0C35-4BB7-BEAC-A86FCD83674F}" type="pres">
      <dgm:prSet presAssocID="{B7D1E198-8CCA-45A4-A12E-90CAC08F2E6C}" presName="accentRepeatNode" presStyleLbl="solidFgAcc1" presStyleIdx="2" presStyleCnt="5" custLinFactY="100000" custLinFactNeighborX="73166" custLinFactNeighborY="141636"/>
      <dgm:spPr/>
      <dgm:t>
        <a:bodyPr/>
        <a:lstStyle/>
        <a:p>
          <a:endParaRPr lang="ru-RU"/>
        </a:p>
      </dgm:t>
    </dgm:pt>
    <dgm:pt modelId="{D5464F30-7212-41D5-B100-9E7F07E9D3FD}" type="pres">
      <dgm:prSet presAssocID="{48672907-365D-4949-96C9-0BD34D40936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4FFB9D-DCDF-4BEA-8580-451B2B77511C}" type="pres">
      <dgm:prSet presAssocID="{48672907-365D-4949-96C9-0BD34D409362}" presName="accent_4" presStyleCnt="0"/>
      <dgm:spPr/>
      <dgm:t>
        <a:bodyPr/>
        <a:lstStyle/>
        <a:p>
          <a:endParaRPr lang="ru-RU"/>
        </a:p>
      </dgm:t>
    </dgm:pt>
    <dgm:pt modelId="{4A16FC1F-5B02-4D4F-9B78-D710E76804CB}" type="pres">
      <dgm:prSet presAssocID="{48672907-365D-4949-96C9-0BD34D409362}" presName="accentRepeatNode" presStyleLbl="solidFgAcc1" presStyleIdx="3" presStyleCnt="5" custLinFactY="21674" custLinFactNeighborX="55572" custLinFactNeighborY="100000"/>
      <dgm:spPr/>
      <dgm:t>
        <a:bodyPr/>
        <a:lstStyle/>
        <a:p>
          <a:endParaRPr lang="ru-RU"/>
        </a:p>
      </dgm:t>
    </dgm:pt>
    <dgm:pt modelId="{56AB18B5-1DBE-4789-BBD7-11CD766896F3}" type="pres">
      <dgm:prSet presAssocID="{7A17D687-60AA-4263-8C51-8FAF5FF8D92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E3603-9DBF-4663-BECF-1361700CE948}" type="pres">
      <dgm:prSet presAssocID="{7A17D687-60AA-4263-8C51-8FAF5FF8D929}" presName="accent_5" presStyleCnt="0"/>
      <dgm:spPr/>
      <dgm:t>
        <a:bodyPr/>
        <a:lstStyle/>
        <a:p>
          <a:endParaRPr lang="ru-RU"/>
        </a:p>
      </dgm:t>
    </dgm:pt>
    <dgm:pt modelId="{AB7D55AD-5F4F-44E5-8B7A-2F09AFFD2CEC}" type="pres">
      <dgm:prSet presAssocID="{7A17D687-60AA-4263-8C51-8FAF5FF8D929}" presName="accentRepeatNode" presStyleLbl="solidFgAcc1" presStyleIdx="4" presStyleCnt="5"/>
      <dgm:spPr/>
      <dgm:t>
        <a:bodyPr/>
        <a:lstStyle/>
        <a:p>
          <a:endParaRPr lang="ru-RU"/>
        </a:p>
      </dgm:t>
    </dgm:pt>
  </dgm:ptLst>
  <dgm:cxnLst>
    <dgm:cxn modelId="{FF9BF3BD-D196-4FFA-995B-9D15B37A2460}" srcId="{133A33F1-07B3-44FE-9329-4142046BBB4C}" destId="{205ACFFD-C72D-4A94-B9BE-E1B31F4D4237}" srcOrd="0" destOrd="0" parTransId="{DCBE6587-172A-4CE1-A91C-59F85CD28A7E}" sibTransId="{86679C13-2248-496D-8E83-8C9910DF9690}"/>
    <dgm:cxn modelId="{EE6C47F3-DD55-4EA0-AC5B-6093498C1F9B}" type="presOf" srcId="{0092EF1C-A730-4C35-8707-FE1EC8F6306E}" destId="{56DB55EC-0E2C-4D21-988B-B25D3B716140}" srcOrd="0" destOrd="0" presId="urn:microsoft.com/office/officeart/2008/layout/VerticalCurvedList"/>
    <dgm:cxn modelId="{DD0F0686-D1A7-4EBC-8421-48F7585456B6}" srcId="{133A33F1-07B3-44FE-9329-4142046BBB4C}" destId="{48672907-365D-4949-96C9-0BD34D409362}" srcOrd="3" destOrd="0" parTransId="{4AD104BB-919D-4D9E-8D38-0275FD9AFAF5}" sibTransId="{82633ABF-B8F1-4F35-BDF6-37682E35A0C4}"/>
    <dgm:cxn modelId="{BE3BC156-E70A-42F8-8E0F-9275E359EB4C}" type="presOf" srcId="{7A17D687-60AA-4263-8C51-8FAF5FF8D929}" destId="{56AB18B5-1DBE-4789-BBD7-11CD766896F3}" srcOrd="0" destOrd="0" presId="urn:microsoft.com/office/officeart/2008/layout/VerticalCurvedList"/>
    <dgm:cxn modelId="{AADE3A2E-332F-4E3C-9844-9D48ED6072BC}" type="presOf" srcId="{86679C13-2248-496D-8E83-8C9910DF9690}" destId="{BF6CE8CC-472D-4072-924D-FB9CA2FA81C1}" srcOrd="0" destOrd="0" presId="urn:microsoft.com/office/officeart/2008/layout/VerticalCurvedList"/>
    <dgm:cxn modelId="{289CD3DF-8F6E-4411-A31A-67765CF2BA9B}" type="presOf" srcId="{205ACFFD-C72D-4A94-B9BE-E1B31F4D4237}" destId="{FB67A15E-0757-4A07-9640-1BC60172C11E}" srcOrd="0" destOrd="0" presId="urn:microsoft.com/office/officeart/2008/layout/VerticalCurvedList"/>
    <dgm:cxn modelId="{AAE6913F-6A77-4BD4-86A1-EC15CB754471}" srcId="{133A33F1-07B3-44FE-9329-4142046BBB4C}" destId="{7A17D687-60AA-4263-8C51-8FAF5FF8D929}" srcOrd="4" destOrd="0" parTransId="{0E61D447-28EE-45AE-A416-4FAA2C3523BE}" sibTransId="{91C10191-5697-4260-B0A2-36BF20006354}"/>
    <dgm:cxn modelId="{C8B44D6F-8CA6-41E2-8177-EB56059B9A46}" srcId="{133A33F1-07B3-44FE-9329-4142046BBB4C}" destId="{0092EF1C-A730-4C35-8707-FE1EC8F6306E}" srcOrd="1" destOrd="0" parTransId="{AE4E3BF5-1AAA-4E10-8FC2-1FD94496180E}" sibTransId="{432AC3F8-5927-4257-9E69-590812C7DBF0}"/>
    <dgm:cxn modelId="{A516466B-D8E4-4FE6-91C9-2EDB34A34ADF}" type="presOf" srcId="{B7D1E198-8CCA-45A4-A12E-90CAC08F2E6C}" destId="{B3EC097D-2BFE-4D67-9B9A-01E2C92138E6}" srcOrd="0" destOrd="0" presId="urn:microsoft.com/office/officeart/2008/layout/VerticalCurvedList"/>
    <dgm:cxn modelId="{EF344FA7-A421-4794-B867-A0B85F1CB367}" type="presOf" srcId="{133A33F1-07B3-44FE-9329-4142046BBB4C}" destId="{DB38F0B6-6F25-4BF9-82C7-DB1A88C28156}" srcOrd="0" destOrd="0" presId="urn:microsoft.com/office/officeart/2008/layout/VerticalCurvedList"/>
    <dgm:cxn modelId="{AF7F966F-1319-4179-9445-C07099959B1E}" type="presOf" srcId="{48672907-365D-4949-96C9-0BD34D409362}" destId="{D5464F30-7212-41D5-B100-9E7F07E9D3FD}" srcOrd="0" destOrd="0" presId="urn:microsoft.com/office/officeart/2008/layout/VerticalCurvedList"/>
    <dgm:cxn modelId="{69D4EF23-6F6F-4A53-807D-4CB6A3277483}" srcId="{133A33F1-07B3-44FE-9329-4142046BBB4C}" destId="{B7D1E198-8CCA-45A4-A12E-90CAC08F2E6C}" srcOrd="2" destOrd="0" parTransId="{DFA63907-2884-4C8D-8238-4D41FB6E8705}" sibTransId="{84832ED7-5AE2-4414-BAF7-557DF92C37A5}"/>
    <dgm:cxn modelId="{A7D28CAE-FAA9-47C1-B502-CB89190828FB}" type="presParOf" srcId="{DB38F0B6-6F25-4BF9-82C7-DB1A88C28156}" destId="{801AFD80-9C22-4504-9B96-9688FF7BE422}" srcOrd="0" destOrd="0" presId="urn:microsoft.com/office/officeart/2008/layout/VerticalCurvedList"/>
    <dgm:cxn modelId="{4476C666-7091-4132-80D0-29FA41C53781}" type="presParOf" srcId="{801AFD80-9C22-4504-9B96-9688FF7BE422}" destId="{A5622E95-9FA0-4CB6-A739-754A2A19ABA1}" srcOrd="0" destOrd="0" presId="urn:microsoft.com/office/officeart/2008/layout/VerticalCurvedList"/>
    <dgm:cxn modelId="{969515AE-3223-42EF-96A0-049C20DBB83D}" type="presParOf" srcId="{A5622E95-9FA0-4CB6-A739-754A2A19ABA1}" destId="{16DC3802-20FD-49FA-84C8-D39E6B728262}" srcOrd="0" destOrd="0" presId="urn:microsoft.com/office/officeart/2008/layout/VerticalCurvedList"/>
    <dgm:cxn modelId="{2192A0EF-A694-4A9E-98ED-5AA852E2D0D7}" type="presParOf" srcId="{A5622E95-9FA0-4CB6-A739-754A2A19ABA1}" destId="{BF6CE8CC-472D-4072-924D-FB9CA2FA81C1}" srcOrd="1" destOrd="0" presId="urn:microsoft.com/office/officeart/2008/layout/VerticalCurvedList"/>
    <dgm:cxn modelId="{4EDDD902-C39F-4BBE-A9C2-CCB60742F07F}" type="presParOf" srcId="{A5622E95-9FA0-4CB6-A739-754A2A19ABA1}" destId="{EAD48414-085C-4DEC-9AE1-658111B9D725}" srcOrd="2" destOrd="0" presId="urn:microsoft.com/office/officeart/2008/layout/VerticalCurvedList"/>
    <dgm:cxn modelId="{8CC9B233-5542-4F02-957D-BF4064482E05}" type="presParOf" srcId="{A5622E95-9FA0-4CB6-A739-754A2A19ABA1}" destId="{8063FE3C-8A0A-43A6-A458-184B91E58FED}" srcOrd="3" destOrd="0" presId="urn:microsoft.com/office/officeart/2008/layout/VerticalCurvedList"/>
    <dgm:cxn modelId="{898728E3-317E-4697-9354-1497E3640349}" type="presParOf" srcId="{801AFD80-9C22-4504-9B96-9688FF7BE422}" destId="{FB67A15E-0757-4A07-9640-1BC60172C11E}" srcOrd="1" destOrd="0" presId="urn:microsoft.com/office/officeart/2008/layout/VerticalCurvedList"/>
    <dgm:cxn modelId="{14934C91-B782-4948-ADB4-0273481A602B}" type="presParOf" srcId="{801AFD80-9C22-4504-9B96-9688FF7BE422}" destId="{7D80E768-4D76-4697-BE68-45E1EFECD5CD}" srcOrd="2" destOrd="0" presId="urn:microsoft.com/office/officeart/2008/layout/VerticalCurvedList"/>
    <dgm:cxn modelId="{4B82C62D-524A-4101-9243-7E5E20732279}" type="presParOf" srcId="{7D80E768-4D76-4697-BE68-45E1EFECD5CD}" destId="{6CFA5269-80D5-4697-AA1A-0D3CBE268148}" srcOrd="0" destOrd="0" presId="urn:microsoft.com/office/officeart/2008/layout/VerticalCurvedList"/>
    <dgm:cxn modelId="{2D911622-7C21-4506-8869-6389A656A4D3}" type="presParOf" srcId="{801AFD80-9C22-4504-9B96-9688FF7BE422}" destId="{56DB55EC-0E2C-4D21-988B-B25D3B716140}" srcOrd="3" destOrd="0" presId="urn:microsoft.com/office/officeart/2008/layout/VerticalCurvedList"/>
    <dgm:cxn modelId="{23F0C273-1AAD-45E7-9282-D327B56497AA}" type="presParOf" srcId="{801AFD80-9C22-4504-9B96-9688FF7BE422}" destId="{DBCD9CDA-F544-470E-BF55-FA19EEEBAB80}" srcOrd="4" destOrd="0" presId="urn:microsoft.com/office/officeart/2008/layout/VerticalCurvedList"/>
    <dgm:cxn modelId="{2F8E3204-18AB-4B8F-AB60-1DE1696F6F98}" type="presParOf" srcId="{DBCD9CDA-F544-470E-BF55-FA19EEEBAB80}" destId="{FF7E93B3-773C-4D14-B046-D5FAE274F08E}" srcOrd="0" destOrd="0" presId="urn:microsoft.com/office/officeart/2008/layout/VerticalCurvedList"/>
    <dgm:cxn modelId="{08EC45F8-7D36-49F5-B1D4-754AD6AFBB1B}" type="presParOf" srcId="{801AFD80-9C22-4504-9B96-9688FF7BE422}" destId="{B3EC097D-2BFE-4D67-9B9A-01E2C92138E6}" srcOrd="5" destOrd="0" presId="urn:microsoft.com/office/officeart/2008/layout/VerticalCurvedList"/>
    <dgm:cxn modelId="{11704329-D559-4E32-829E-E9F9F601D786}" type="presParOf" srcId="{801AFD80-9C22-4504-9B96-9688FF7BE422}" destId="{CC859698-B405-42C6-AC92-F58EDF301C13}" srcOrd="6" destOrd="0" presId="urn:microsoft.com/office/officeart/2008/layout/VerticalCurvedList"/>
    <dgm:cxn modelId="{7DCAFE34-5CAE-40FF-B520-6DCBEB663907}" type="presParOf" srcId="{CC859698-B405-42C6-AC92-F58EDF301C13}" destId="{CBFAE4A6-0C35-4BB7-BEAC-A86FCD83674F}" srcOrd="0" destOrd="0" presId="urn:microsoft.com/office/officeart/2008/layout/VerticalCurvedList"/>
    <dgm:cxn modelId="{02EBA9A8-2E89-452F-979B-4041165E2896}" type="presParOf" srcId="{801AFD80-9C22-4504-9B96-9688FF7BE422}" destId="{D5464F30-7212-41D5-B100-9E7F07E9D3FD}" srcOrd="7" destOrd="0" presId="urn:microsoft.com/office/officeart/2008/layout/VerticalCurvedList"/>
    <dgm:cxn modelId="{133B4CB9-747E-4039-AD06-2552DA2A6A60}" type="presParOf" srcId="{801AFD80-9C22-4504-9B96-9688FF7BE422}" destId="{E64FFB9D-DCDF-4BEA-8580-451B2B77511C}" srcOrd="8" destOrd="0" presId="urn:microsoft.com/office/officeart/2008/layout/VerticalCurvedList"/>
    <dgm:cxn modelId="{F39DEFBC-0E2C-488C-AB16-C9B9BF411689}" type="presParOf" srcId="{E64FFB9D-DCDF-4BEA-8580-451B2B77511C}" destId="{4A16FC1F-5B02-4D4F-9B78-D710E76804CB}" srcOrd="0" destOrd="0" presId="urn:microsoft.com/office/officeart/2008/layout/VerticalCurvedList"/>
    <dgm:cxn modelId="{D868D4DE-FEB2-4634-8B3C-F33208BDC847}" type="presParOf" srcId="{801AFD80-9C22-4504-9B96-9688FF7BE422}" destId="{56AB18B5-1DBE-4789-BBD7-11CD766896F3}" srcOrd="9" destOrd="0" presId="urn:microsoft.com/office/officeart/2008/layout/VerticalCurvedList"/>
    <dgm:cxn modelId="{9378D070-B329-47D4-80DE-89AE2D894147}" type="presParOf" srcId="{801AFD80-9C22-4504-9B96-9688FF7BE422}" destId="{68CE3603-9DBF-4663-BECF-1361700CE948}" srcOrd="10" destOrd="0" presId="urn:microsoft.com/office/officeart/2008/layout/VerticalCurvedList"/>
    <dgm:cxn modelId="{ED41EEEB-044C-4A7B-B930-1C7887F55CE6}" type="presParOf" srcId="{68CE3603-9DBF-4663-BECF-1361700CE948}" destId="{AB7D55AD-5F4F-44E5-8B7A-2F09AFFD2C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E5FB1-048D-4574-A0D7-E820069B4EC3}">
      <dsp:nvSpPr>
        <dsp:cNvPr id="0" name=""/>
        <dsp:cNvSpPr/>
      </dsp:nvSpPr>
      <dsp:spPr>
        <a:xfrm>
          <a:off x="78615" y="1512165"/>
          <a:ext cx="1785961" cy="14725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Вызов врача скорой медицинской помощи</a:t>
          </a:r>
          <a:endParaRPr lang="ru-RU" sz="1600" kern="1200" dirty="0"/>
        </a:p>
      </dsp:txBody>
      <dsp:txXfrm>
        <a:off x="112502" y="1546052"/>
        <a:ext cx="1718187" cy="1089210"/>
      </dsp:txXfrm>
    </dsp:sp>
    <dsp:sp modelId="{C6767804-2617-4D2D-9ABF-73BC88136425}">
      <dsp:nvSpPr>
        <dsp:cNvPr id="0" name=""/>
        <dsp:cNvSpPr/>
      </dsp:nvSpPr>
      <dsp:spPr>
        <a:xfrm>
          <a:off x="692568" y="2191363"/>
          <a:ext cx="2655298" cy="1822442"/>
        </a:xfrm>
        <a:prstGeom prst="leftCircularArrow">
          <a:avLst>
            <a:gd name="adj1" fmla="val 2979"/>
            <a:gd name="adj2" fmla="val 365095"/>
            <a:gd name="adj3" fmla="val 2194403"/>
            <a:gd name="adj4" fmla="val 9078286"/>
            <a:gd name="adj5" fmla="val 3476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2C4B3-B91A-45C4-AAAE-9A8B1DAE600D}">
      <dsp:nvSpPr>
        <dsp:cNvPr id="0" name=""/>
        <dsp:cNvSpPr/>
      </dsp:nvSpPr>
      <dsp:spPr>
        <a:xfrm>
          <a:off x="550311" y="2726972"/>
          <a:ext cx="1399980" cy="55672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2"/>
              </a:solidFill>
            </a:rPr>
            <a:t>«Ребенок заболел»</a:t>
          </a:r>
          <a:endParaRPr lang="ru-RU" sz="1700" b="1" kern="1200" dirty="0">
            <a:solidFill>
              <a:schemeClr val="tx2"/>
            </a:solidFill>
          </a:endParaRPr>
        </a:p>
      </dsp:txBody>
      <dsp:txXfrm>
        <a:off x="566617" y="2743278"/>
        <a:ext cx="1367368" cy="524113"/>
      </dsp:txXfrm>
    </dsp:sp>
    <dsp:sp modelId="{B7BA97EF-2BE9-49AD-9B1A-BC7CE83161E0}">
      <dsp:nvSpPr>
        <dsp:cNvPr id="0" name=""/>
        <dsp:cNvSpPr/>
      </dsp:nvSpPr>
      <dsp:spPr>
        <a:xfrm>
          <a:off x="2028450" y="1626662"/>
          <a:ext cx="2090719" cy="150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Лечение у врачей узкой специализации</a:t>
          </a:r>
          <a:endParaRPr lang="ru-RU" sz="1600" kern="1200" dirty="0"/>
        </a:p>
      </dsp:txBody>
      <dsp:txXfrm>
        <a:off x="2063011" y="1983041"/>
        <a:ext cx="2021597" cy="1110878"/>
      </dsp:txXfrm>
    </dsp:sp>
    <dsp:sp modelId="{3CBC1B94-5175-44D5-A99B-70172B4C14EC}">
      <dsp:nvSpPr>
        <dsp:cNvPr id="0" name=""/>
        <dsp:cNvSpPr/>
      </dsp:nvSpPr>
      <dsp:spPr>
        <a:xfrm>
          <a:off x="3671494" y="687341"/>
          <a:ext cx="2455431" cy="2455431"/>
        </a:xfrm>
        <a:prstGeom prst="circularArrow">
          <a:avLst>
            <a:gd name="adj1" fmla="val 2211"/>
            <a:gd name="adj2" fmla="val 266183"/>
            <a:gd name="adj3" fmla="val 19576259"/>
            <a:gd name="adj4" fmla="val 12593463"/>
            <a:gd name="adj5" fmla="val 2580"/>
          </a:avLst>
        </a:prstGeom>
        <a:solidFill>
          <a:schemeClr val="accent2">
            <a:shade val="90000"/>
            <a:hueOff val="-102321"/>
            <a:satOff val="5654"/>
            <a:lumOff val="80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5FE55-6509-4BB6-BD23-359C6162737F}">
      <dsp:nvSpPr>
        <dsp:cNvPr id="0" name=""/>
        <dsp:cNvSpPr/>
      </dsp:nvSpPr>
      <dsp:spPr>
        <a:xfrm>
          <a:off x="2854722" y="1401309"/>
          <a:ext cx="1399980" cy="55672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68227"/>
            <a:satOff val="7460"/>
            <a:lumOff val="64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2"/>
              </a:solidFill>
            </a:rPr>
            <a:t>«В больнице»</a:t>
          </a:r>
          <a:endParaRPr lang="ru-RU" sz="1700" b="1" kern="1200" dirty="0">
            <a:solidFill>
              <a:schemeClr val="tx2"/>
            </a:solidFill>
          </a:endParaRPr>
        </a:p>
      </dsp:txBody>
      <dsp:txXfrm>
        <a:off x="2871028" y="1417615"/>
        <a:ext cx="1367368" cy="524113"/>
      </dsp:txXfrm>
    </dsp:sp>
    <dsp:sp modelId="{75EF90F6-036B-48D4-A14D-20CFBBBF5760}">
      <dsp:nvSpPr>
        <dsp:cNvPr id="0" name=""/>
        <dsp:cNvSpPr/>
      </dsp:nvSpPr>
      <dsp:spPr>
        <a:xfrm>
          <a:off x="4464337" y="1627110"/>
          <a:ext cx="2578931" cy="1427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Профилактический осмотр в детском саду</a:t>
          </a:r>
          <a:endParaRPr lang="ru-RU" sz="1600" kern="1200" dirty="0"/>
        </a:p>
      </dsp:txBody>
      <dsp:txXfrm>
        <a:off x="4497181" y="1659954"/>
        <a:ext cx="2513243" cy="1055695"/>
      </dsp:txXfrm>
    </dsp:sp>
    <dsp:sp modelId="{548F4C3B-9CB4-49E3-BE4B-08C71E385F5C}">
      <dsp:nvSpPr>
        <dsp:cNvPr id="0" name=""/>
        <dsp:cNvSpPr/>
      </dsp:nvSpPr>
      <dsp:spPr>
        <a:xfrm>
          <a:off x="6300192" y="2163327"/>
          <a:ext cx="2425951" cy="1648165"/>
        </a:xfrm>
        <a:prstGeom prst="leftCircularArrow">
          <a:avLst>
            <a:gd name="adj1" fmla="val 3294"/>
            <a:gd name="adj2" fmla="val 406713"/>
            <a:gd name="adj3" fmla="val 2271222"/>
            <a:gd name="adj4" fmla="val 9113487"/>
            <a:gd name="adj5" fmla="val 3843"/>
          </a:avLst>
        </a:prstGeom>
        <a:solidFill>
          <a:schemeClr val="accent2">
            <a:shade val="90000"/>
            <a:hueOff val="-204641"/>
            <a:satOff val="11308"/>
            <a:lumOff val="160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4DE59-CA7B-4F18-A48F-F3B60C60804A}">
      <dsp:nvSpPr>
        <dsp:cNvPr id="0" name=""/>
        <dsp:cNvSpPr/>
      </dsp:nvSpPr>
      <dsp:spPr>
        <a:xfrm>
          <a:off x="5793422" y="2678286"/>
          <a:ext cx="1399980" cy="55672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36453"/>
            <a:satOff val="14920"/>
            <a:lumOff val="129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2"/>
              </a:solidFill>
            </a:rPr>
            <a:t>«Детский сад»</a:t>
          </a:r>
          <a:endParaRPr lang="ru-RU" sz="1700" b="1" kern="1200" dirty="0">
            <a:solidFill>
              <a:schemeClr val="tx2"/>
            </a:solidFill>
          </a:endParaRPr>
        </a:p>
      </dsp:txBody>
      <dsp:txXfrm>
        <a:off x="5809728" y="2694592"/>
        <a:ext cx="1367368" cy="524113"/>
      </dsp:txXfrm>
    </dsp:sp>
    <dsp:sp modelId="{21C18227-35A1-4E32-B9B0-E2741E45E734}">
      <dsp:nvSpPr>
        <dsp:cNvPr id="0" name=""/>
        <dsp:cNvSpPr/>
      </dsp:nvSpPr>
      <dsp:spPr>
        <a:xfrm>
          <a:off x="7301796" y="1503639"/>
          <a:ext cx="1726632" cy="1670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Пункт медицинской помощи в торговом центре</a:t>
          </a:r>
          <a:endParaRPr lang="ru-RU" sz="1600" kern="1200" dirty="0"/>
        </a:p>
      </dsp:txBody>
      <dsp:txXfrm>
        <a:off x="7340241" y="1900067"/>
        <a:ext cx="1649742" cy="1235714"/>
      </dsp:txXfrm>
    </dsp:sp>
    <dsp:sp modelId="{2047A691-73C9-4503-9E5E-38113E56CDE5}">
      <dsp:nvSpPr>
        <dsp:cNvPr id="0" name=""/>
        <dsp:cNvSpPr/>
      </dsp:nvSpPr>
      <dsp:spPr>
        <a:xfrm>
          <a:off x="7728136" y="1320755"/>
          <a:ext cx="1399980" cy="55672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04680"/>
            <a:satOff val="22380"/>
            <a:lumOff val="194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2"/>
              </a:solidFill>
            </a:rPr>
            <a:t>«Торговый центр»</a:t>
          </a:r>
          <a:endParaRPr lang="ru-RU" sz="1700" b="1" kern="1200" dirty="0">
            <a:solidFill>
              <a:schemeClr val="tx2"/>
            </a:solidFill>
          </a:endParaRPr>
        </a:p>
      </dsp:txBody>
      <dsp:txXfrm>
        <a:off x="7744442" y="1337061"/>
        <a:ext cx="1367368" cy="524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CCC42-FC65-4EBC-8FA7-62DA51B8ED8C}">
      <dsp:nvSpPr>
        <dsp:cNvPr id="0" name=""/>
        <dsp:cNvSpPr/>
      </dsp:nvSpPr>
      <dsp:spPr>
        <a:xfrm>
          <a:off x="-5734895" y="-877803"/>
          <a:ext cx="6827718" cy="6827718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ACA9F-096B-4EB0-B0E8-68C9EFC5E26F}">
      <dsp:nvSpPr>
        <dsp:cNvPr id="0" name=""/>
        <dsp:cNvSpPr/>
      </dsp:nvSpPr>
      <dsp:spPr>
        <a:xfrm>
          <a:off x="407191" y="267097"/>
          <a:ext cx="4130211" cy="533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385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МАДОУ МО г. Краснодар «Центр развития ребенка – детский сад № 200»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407191" y="267097"/>
        <a:ext cx="4130211" cy="533991"/>
      </dsp:txXfrm>
    </dsp:sp>
    <dsp:sp modelId="{961CC3C7-0C6A-4D0F-8501-8716AA394F4F}">
      <dsp:nvSpPr>
        <dsp:cNvPr id="0" name=""/>
        <dsp:cNvSpPr/>
      </dsp:nvSpPr>
      <dsp:spPr>
        <a:xfrm>
          <a:off x="78426" y="166820"/>
          <a:ext cx="667489" cy="667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42083-FE95-4DC7-82B0-7152F77E1646}">
      <dsp:nvSpPr>
        <dsp:cNvPr id="0" name=""/>
        <dsp:cNvSpPr/>
      </dsp:nvSpPr>
      <dsp:spPr>
        <a:xfrm>
          <a:off x="846436" y="1067983"/>
          <a:ext cx="3690966" cy="533991"/>
        </a:xfrm>
        <a:prstGeom prst="rect">
          <a:avLst/>
        </a:prstGeom>
        <a:solidFill>
          <a:schemeClr val="accent2">
            <a:hueOff val="170006"/>
            <a:satOff val="52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385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chemeClr val="tx2"/>
              </a:solidFill>
            </a:rPr>
            <a:t>МАДОУ МО г. Краснодар «Детский сад № 113»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846436" y="1067983"/>
        <a:ext cx="3690966" cy="533991"/>
      </dsp:txXfrm>
    </dsp:sp>
    <dsp:sp modelId="{EFFDBE65-0E85-4F43-9A1B-F858F4E11F84}">
      <dsp:nvSpPr>
        <dsp:cNvPr id="0" name=""/>
        <dsp:cNvSpPr/>
      </dsp:nvSpPr>
      <dsp:spPr>
        <a:xfrm>
          <a:off x="91084" y="129679"/>
          <a:ext cx="667489" cy="667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70006"/>
              <a:satOff val="52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82710-0332-479E-B137-E66273AD606A}">
      <dsp:nvSpPr>
        <dsp:cNvPr id="0" name=""/>
        <dsp:cNvSpPr/>
      </dsp:nvSpPr>
      <dsp:spPr>
        <a:xfrm>
          <a:off x="1047292" y="1868870"/>
          <a:ext cx="3490111" cy="533991"/>
        </a:xfrm>
        <a:prstGeom prst="rect">
          <a:avLst/>
        </a:prstGeom>
        <a:solidFill>
          <a:schemeClr val="accent2">
            <a:hueOff val="340012"/>
            <a:satOff val="104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385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chemeClr val="tx2"/>
              </a:solidFill>
            </a:rPr>
            <a:t>МБДОУ МО г. Краснодар «Детский сад № 123»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1047292" y="1868870"/>
        <a:ext cx="3490111" cy="533991"/>
      </dsp:txXfrm>
    </dsp:sp>
    <dsp:sp modelId="{A4C400E3-EC1B-4C49-84EC-572DDA4D0A85}">
      <dsp:nvSpPr>
        <dsp:cNvPr id="0" name=""/>
        <dsp:cNvSpPr/>
      </dsp:nvSpPr>
      <dsp:spPr>
        <a:xfrm>
          <a:off x="91079" y="129678"/>
          <a:ext cx="667489" cy="667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40012"/>
              <a:satOff val="104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10FEB-A4B9-4A62-982F-2DA151E72A1E}">
      <dsp:nvSpPr>
        <dsp:cNvPr id="0" name=""/>
        <dsp:cNvSpPr/>
      </dsp:nvSpPr>
      <dsp:spPr>
        <a:xfrm>
          <a:off x="1047292" y="2669249"/>
          <a:ext cx="3490111" cy="533991"/>
        </a:xfrm>
        <a:prstGeom prst="rect">
          <a:avLst/>
        </a:prstGeom>
        <a:solidFill>
          <a:schemeClr val="accent2">
            <a:hueOff val="510017"/>
            <a:satOff val="1559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385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chemeClr val="tx2"/>
              </a:solidFill>
            </a:rPr>
            <a:t>МБДОУ МО г. Краснодар «Детский сад № 202»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1047292" y="2669249"/>
        <a:ext cx="3490111" cy="533991"/>
      </dsp:txXfrm>
    </dsp:sp>
    <dsp:sp modelId="{FCDDEE2F-DF70-4F94-92BF-AB45F18240FA}">
      <dsp:nvSpPr>
        <dsp:cNvPr id="0" name=""/>
        <dsp:cNvSpPr/>
      </dsp:nvSpPr>
      <dsp:spPr>
        <a:xfrm>
          <a:off x="91079" y="129677"/>
          <a:ext cx="667489" cy="667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10017"/>
              <a:satOff val="1559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A2626-AECC-444F-BE3F-810C937639CF}">
      <dsp:nvSpPr>
        <dsp:cNvPr id="0" name=""/>
        <dsp:cNvSpPr/>
      </dsp:nvSpPr>
      <dsp:spPr>
        <a:xfrm>
          <a:off x="846436" y="3470136"/>
          <a:ext cx="3690966" cy="533991"/>
        </a:xfrm>
        <a:prstGeom prst="rect">
          <a:avLst/>
        </a:prstGeom>
        <a:solidFill>
          <a:schemeClr val="accent2">
            <a:hueOff val="680023"/>
            <a:satOff val="2079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385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chemeClr val="tx2"/>
              </a:solidFill>
            </a:rPr>
            <a:t>МАДОУ МО г. Краснодар «Центр – детский сад № 181»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846436" y="3470136"/>
        <a:ext cx="3690966" cy="533991"/>
      </dsp:txXfrm>
    </dsp:sp>
    <dsp:sp modelId="{8238F9F9-B4AF-4F1C-B45F-181511D4A71C}">
      <dsp:nvSpPr>
        <dsp:cNvPr id="0" name=""/>
        <dsp:cNvSpPr/>
      </dsp:nvSpPr>
      <dsp:spPr>
        <a:xfrm>
          <a:off x="91084" y="129676"/>
          <a:ext cx="667489" cy="667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80023"/>
              <a:satOff val="2079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AEF12-290D-4F9C-92C9-16C0ECEAF9DB}">
      <dsp:nvSpPr>
        <dsp:cNvPr id="0" name=""/>
        <dsp:cNvSpPr/>
      </dsp:nvSpPr>
      <dsp:spPr>
        <a:xfrm>
          <a:off x="407191" y="4271022"/>
          <a:ext cx="4130211" cy="533991"/>
        </a:xfrm>
        <a:prstGeom prst="rect">
          <a:avLst/>
        </a:prstGeom>
        <a:solidFill>
          <a:schemeClr val="accent2">
            <a:hueOff val="850029"/>
            <a:satOff val="2599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385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chemeClr val="tx2"/>
              </a:solidFill>
            </a:rPr>
            <a:t>МБДОУ МО г. Краснодар «Детский сад № 85»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407191" y="4271022"/>
        <a:ext cx="4130211" cy="533991"/>
      </dsp:txXfrm>
    </dsp:sp>
    <dsp:sp modelId="{2F387BD2-1BE6-4A77-ACA8-8D62C0045184}">
      <dsp:nvSpPr>
        <dsp:cNvPr id="0" name=""/>
        <dsp:cNvSpPr/>
      </dsp:nvSpPr>
      <dsp:spPr>
        <a:xfrm>
          <a:off x="91081" y="136509"/>
          <a:ext cx="667489" cy="667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50029"/>
              <a:satOff val="2599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CE8CC-472D-4072-924D-FB9CA2FA81C1}">
      <dsp:nvSpPr>
        <dsp:cNvPr id="0" name=""/>
        <dsp:cNvSpPr/>
      </dsp:nvSpPr>
      <dsp:spPr>
        <a:xfrm>
          <a:off x="2739196" y="-491382"/>
          <a:ext cx="6311357" cy="6311357"/>
        </a:xfrm>
        <a:prstGeom prst="blockArc">
          <a:avLst>
            <a:gd name="adj1" fmla="val 8100000"/>
            <a:gd name="adj2" fmla="val 13500000"/>
            <a:gd name="adj3" fmla="val 34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67A15E-0757-4A07-9640-1BC60172C11E}">
      <dsp:nvSpPr>
        <dsp:cNvPr id="0" name=""/>
        <dsp:cNvSpPr/>
      </dsp:nvSpPr>
      <dsp:spPr>
        <a:xfrm>
          <a:off x="65040" y="480505"/>
          <a:ext cx="3243099" cy="8516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465278" bIns="3556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МБДОУ МО г. Краснодар «Центр развития ребенка – </a:t>
          </a:r>
          <a:r>
            <a:rPr lang="ru-RU" sz="1600" b="1" kern="1200" dirty="0" smtClean="0">
              <a:solidFill>
                <a:schemeClr val="tx2"/>
              </a:solidFill>
            </a:rPr>
            <a:t>детский</a:t>
          </a:r>
          <a:r>
            <a:rPr lang="ru-RU" sz="1400" b="1" kern="1200" dirty="0" smtClean="0">
              <a:solidFill>
                <a:schemeClr val="tx2"/>
              </a:solidFill>
            </a:rPr>
            <a:t> сад № 115»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65040" y="480505"/>
        <a:ext cx="3243099" cy="851644"/>
      </dsp:txXfrm>
    </dsp:sp>
    <dsp:sp modelId="{6CFA5269-80D5-4697-AA1A-0D3CBE268148}">
      <dsp:nvSpPr>
        <dsp:cNvPr id="0" name=""/>
        <dsp:cNvSpPr/>
      </dsp:nvSpPr>
      <dsp:spPr>
        <a:xfrm>
          <a:off x="2928927" y="4068451"/>
          <a:ext cx="732721" cy="732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B55EC-0E2C-4D21-988B-B25D3B716140}">
      <dsp:nvSpPr>
        <dsp:cNvPr id="0" name=""/>
        <dsp:cNvSpPr/>
      </dsp:nvSpPr>
      <dsp:spPr>
        <a:xfrm>
          <a:off x="65040" y="1492223"/>
          <a:ext cx="2823062" cy="586176"/>
        </a:xfrm>
        <a:prstGeom prst="rect">
          <a:avLst/>
        </a:prstGeom>
        <a:solidFill>
          <a:schemeClr val="accent2">
            <a:hueOff val="212507"/>
            <a:satOff val="65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465278" bIns="3556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МАДОУ «Детский сад № 10 «Березка» МО Староминский район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65040" y="1492223"/>
        <a:ext cx="2823062" cy="586176"/>
      </dsp:txXfrm>
    </dsp:sp>
    <dsp:sp modelId="{FF7E93B3-773C-4D14-B046-D5FAE274F08E}">
      <dsp:nvSpPr>
        <dsp:cNvPr id="0" name=""/>
        <dsp:cNvSpPr/>
      </dsp:nvSpPr>
      <dsp:spPr>
        <a:xfrm>
          <a:off x="2928930" y="4068448"/>
          <a:ext cx="732721" cy="732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12507"/>
              <a:satOff val="65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097D-2BFE-4D67-9B9A-01E2C92138E6}">
      <dsp:nvSpPr>
        <dsp:cNvPr id="0" name=""/>
        <dsp:cNvSpPr/>
      </dsp:nvSpPr>
      <dsp:spPr>
        <a:xfrm>
          <a:off x="65040" y="2232245"/>
          <a:ext cx="2694144" cy="864100"/>
        </a:xfrm>
        <a:prstGeom prst="rect">
          <a:avLst/>
        </a:prstGeom>
        <a:solidFill>
          <a:schemeClr val="accent2">
            <a:hueOff val="425014"/>
            <a:satOff val="1299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465278" bIns="3556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2"/>
              </a:solidFill>
            </a:rPr>
            <a:t>МБДОУ МО г. Краснодар «Центр развития ребенка – детский сад № 100»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65040" y="2232245"/>
        <a:ext cx="2694144" cy="864100"/>
      </dsp:txXfrm>
    </dsp:sp>
    <dsp:sp modelId="{CBFAE4A6-0C35-4BB7-BEAC-A86FCD83674F}">
      <dsp:nvSpPr>
        <dsp:cNvPr id="0" name=""/>
        <dsp:cNvSpPr/>
      </dsp:nvSpPr>
      <dsp:spPr>
        <a:xfrm>
          <a:off x="2928927" y="4068453"/>
          <a:ext cx="732721" cy="732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25014"/>
              <a:satOff val="1299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64F30-7212-41D5-B100-9E7F07E9D3FD}">
      <dsp:nvSpPr>
        <dsp:cNvPr id="0" name=""/>
        <dsp:cNvSpPr/>
      </dsp:nvSpPr>
      <dsp:spPr>
        <a:xfrm>
          <a:off x="65040" y="3250191"/>
          <a:ext cx="2823062" cy="586176"/>
        </a:xfrm>
        <a:prstGeom prst="rect">
          <a:avLst/>
        </a:prstGeom>
        <a:solidFill>
          <a:schemeClr val="accent2">
            <a:hueOff val="637522"/>
            <a:satOff val="1949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465278" bIns="3556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2"/>
              </a:solidFill>
            </a:rPr>
            <a:t>МБДОУ МО г. Краснодар «Центр развития ребенка – детский сад № 201</a:t>
          </a:r>
          <a:r>
            <a:rPr lang="ru-RU" sz="1200" b="1" kern="1200" smtClean="0">
              <a:solidFill>
                <a:schemeClr val="tx2"/>
              </a:solidFill>
            </a:rPr>
            <a:t>»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65040" y="3250191"/>
        <a:ext cx="2823062" cy="586176"/>
      </dsp:txXfrm>
    </dsp:sp>
    <dsp:sp modelId="{4A16FC1F-5B02-4D4F-9B78-D710E76804CB}">
      <dsp:nvSpPr>
        <dsp:cNvPr id="0" name=""/>
        <dsp:cNvSpPr/>
      </dsp:nvSpPr>
      <dsp:spPr>
        <a:xfrm>
          <a:off x="2928930" y="4068450"/>
          <a:ext cx="732721" cy="732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37522"/>
              <a:satOff val="1949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B18B5-1DBE-4789-BBD7-11CD766896F3}">
      <dsp:nvSpPr>
        <dsp:cNvPr id="0" name=""/>
        <dsp:cNvSpPr/>
      </dsp:nvSpPr>
      <dsp:spPr>
        <a:xfrm>
          <a:off x="65040" y="4129175"/>
          <a:ext cx="3243099" cy="586176"/>
        </a:xfrm>
        <a:prstGeom prst="rect">
          <a:avLst/>
        </a:prstGeom>
        <a:solidFill>
          <a:schemeClr val="accent2">
            <a:hueOff val="850029"/>
            <a:satOff val="2599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465278" bIns="3556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2"/>
              </a:solidFill>
            </a:rPr>
            <a:t>МБДОУ МО г. Краснодар «Детский сад № 230»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65040" y="4129175"/>
        <a:ext cx="3243099" cy="586176"/>
      </dsp:txXfrm>
    </dsp:sp>
    <dsp:sp modelId="{AB7D55AD-5F4F-44E5-8B7A-2F09AFFD2CEC}">
      <dsp:nvSpPr>
        <dsp:cNvPr id="0" name=""/>
        <dsp:cNvSpPr/>
      </dsp:nvSpPr>
      <dsp:spPr>
        <a:xfrm>
          <a:off x="2941779" y="4055903"/>
          <a:ext cx="732721" cy="732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50029"/>
              <a:satOff val="2599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772815"/>
            <a:ext cx="360045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509937"/>
            <a:ext cx="360045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772815"/>
            <a:ext cx="360045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9937"/>
            <a:ext cx="360045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ds178.centerstart.ru/node/5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2"/>
          <p:cNvSpPr>
            <a:spLocks noGrp="1"/>
          </p:cNvSpPr>
          <p:nvPr>
            <p:ph type="ctrTitle"/>
          </p:nvPr>
        </p:nvSpPr>
        <p:spPr>
          <a:xfrm>
            <a:off x="179513" y="1772816"/>
            <a:ext cx="8739062" cy="48965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Тема проекта:</a:t>
            </a:r>
            <a:endParaRPr kumimoji="0" lang="ru-RU" sz="27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i="1" kern="0" spc="1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Социальное воспитание детей дошкольного возраста средствами полисюжетной игровой </a:t>
            </a:r>
            <a:r>
              <a:rPr lang="ru-RU" sz="3600" b="1" i="1" kern="0" spc="1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700" b="1" i="1" kern="0" spc="100" dirty="0" smtClean="0">
                <a:solidFill>
                  <a:schemeClr val="tx2"/>
                </a:solidFill>
                <a:effectLst/>
                <a:latin typeface="Georgia" pitchFamily="18" charset="0"/>
                <a:cs typeface="Times New Roman" pitchFamily="18" charset="0"/>
              </a:rPr>
              <a:t/>
            </a:r>
            <a:br>
              <a:rPr lang="ru-RU" sz="2700" b="1" i="1" kern="0" spc="100" dirty="0" smtClean="0">
                <a:solidFill>
                  <a:schemeClr val="tx2"/>
                </a:solidFill>
                <a:effectLst/>
                <a:latin typeface="Georgia" pitchFamily="18" charset="0"/>
                <a:cs typeface="Times New Roman" pitchFamily="18" charset="0"/>
              </a:rPr>
            </a:br>
            <a:endParaRPr kumimoji="0" lang="ru-RU" sz="27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Приоритетное  направление: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 базовых  компетенций  как средство  социализации  личности, внедрение  стандартов дошкольного образования</a:t>
            </a:r>
            <a:endParaRPr kumimoji="0" lang="ru-RU" sz="1800" b="0" i="0" u="none" strike="noStrike" kern="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5875" y="180588"/>
            <a:ext cx="7632700" cy="12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город Краснодар </a:t>
            </a:r>
            <a:b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 178 «Солнечный круг»</a:t>
            </a:r>
            <a:b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44"/>
            <a:ext cx="128587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1 слайд</a:t>
            </a:r>
          </a:p>
        </p:txBody>
      </p:sp>
    </p:spTree>
    <p:extLst>
      <p:ext uri="{BB962C8B-B14F-4D97-AF65-F5344CB8AC3E}">
        <p14:creationId xmlns:p14="http://schemas.microsoft.com/office/powerpoint/2010/main" val="26288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859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07904" y="548680"/>
            <a:ext cx="5112568" cy="14273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- обеспечение игрового пространства, поддержка в развитии замысла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07" y="3951676"/>
            <a:ext cx="3835400" cy="251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07" y="2206407"/>
            <a:ext cx="370790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20860" r="12170" b="5677"/>
          <a:stretch/>
        </p:blipFill>
        <p:spPr bwMode="auto">
          <a:xfrm>
            <a:off x="7069" y="3263126"/>
            <a:ext cx="2520000" cy="346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Штриховая стрелка вправо 8"/>
          <p:cNvSpPr/>
          <p:nvPr/>
        </p:nvSpPr>
        <p:spPr>
          <a:xfrm>
            <a:off x="0" y="0"/>
            <a:ext cx="3707904" cy="306896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Атрибуты, роли/ролевые действия, игровые темы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8136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5100"/>
            <a:ext cx="38227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02" y="3975100"/>
            <a:ext cx="3730625" cy="252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2985" b="8868"/>
          <a:stretch/>
        </p:blipFill>
        <p:spPr bwMode="auto">
          <a:xfrm>
            <a:off x="2597357" y="1707405"/>
            <a:ext cx="411108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Штриховая стрелка вправо 7"/>
          <p:cNvSpPr/>
          <p:nvPr/>
        </p:nvSpPr>
        <p:spPr>
          <a:xfrm>
            <a:off x="100900" y="78893"/>
            <a:ext cx="3059832" cy="198884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Банк идей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07594" y="464687"/>
            <a:ext cx="5756894" cy="12172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- позволяет обеспечить эмоциональный толчок, точку развития игровой деятельности.</a:t>
            </a:r>
            <a:endParaRPr lang="ru-RU" sz="2000" dirty="0">
              <a:solidFill>
                <a:schemeClr val="tx2"/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768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25215" r="10787" b="15828"/>
          <a:stretch/>
        </p:blipFill>
        <p:spPr bwMode="auto">
          <a:xfrm>
            <a:off x="827902" y="1692956"/>
            <a:ext cx="8316098" cy="493034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45461" y="6472237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617060" cy="252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549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4584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206" y="56968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C44475">
                    <a:lumMod val="75000"/>
                  </a:srgbClr>
                </a:solidFill>
                <a:ea typeface="+mj-ea"/>
                <a:cs typeface="+mj-cs"/>
              </a:rPr>
              <a:t>Взаимообусловленность игровых тем</a:t>
            </a:r>
            <a:r>
              <a:rPr lang="ru-RU" sz="3600" dirty="0">
                <a:solidFill>
                  <a:srgbClr val="C44475">
                    <a:lumMod val="75000"/>
                  </a:srgbClr>
                </a:solidFill>
                <a:ea typeface="+mj-ea"/>
                <a:cs typeface="+mj-cs"/>
              </a:rPr>
              <a:t/>
            </a:r>
            <a:br>
              <a:rPr lang="ru-RU" sz="3600" dirty="0">
                <a:solidFill>
                  <a:srgbClr val="C44475">
                    <a:lumMod val="75000"/>
                  </a:srgbClr>
                </a:solidFill>
                <a:ea typeface="+mj-ea"/>
                <a:cs typeface="+mj-cs"/>
              </a:rPr>
            </a:b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24673792"/>
              </p:ext>
            </p:extLst>
          </p:nvPr>
        </p:nvGraphicFramePr>
        <p:xfrm>
          <a:off x="0" y="1700808"/>
          <a:ext cx="912869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Выноска со стрелкой вниз 9"/>
          <p:cNvSpPr/>
          <p:nvPr/>
        </p:nvSpPr>
        <p:spPr>
          <a:xfrm>
            <a:off x="971600" y="980298"/>
            <a:ext cx="7704856" cy="1368582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Игра «Я – врач»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3358" b="8703"/>
          <a:stretch/>
        </p:blipFill>
        <p:spPr bwMode="auto">
          <a:xfrm>
            <a:off x="5120292" y="188478"/>
            <a:ext cx="3933847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21685" b="10099"/>
          <a:stretch/>
        </p:blipFill>
        <p:spPr bwMode="auto">
          <a:xfrm>
            <a:off x="3380" y="212684"/>
            <a:ext cx="403008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r="877" b="8702"/>
          <a:stretch/>
        </p:blipFill>
        <p:spPr bwMode="auto">
          <a:xfrm>
            <a:off x="5292080" y="3979225"/>
            <a:ext cx="3762059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" b="9375"/>
          <a:stretch/>
        </p:blipFill>
        <p:spPr bwMode="auto">
          <a:xfrm>
            <a:off x="107504" y="3975574"/>
            <a:ext cx="3925956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12620" b="8029"/>
          <a:stretch/>
        </p:blipFill>
        <p:spPr bwMode="auto">
          <a:xfrm>
            <a:off x="2039264" y="1916832"/>
            <a:ext cx="4408247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0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1858" y="6472237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4206" y="56968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44475">
                    <a:lumMod val="75000"/>
                  </a:srgbClr>
                </a:solidFill>
                <a:ea typeface="+mj-ea"/>
                <a:cs typeface="+mj-cs"/>
              </a:rPr>
              <a:t>Программно-методическое  обоснование</a:t>
            </a:r>
            <a:br>
              <a:rPr lang="ru-RU" sz="3600" dirty="0">
                <a:solidFill>
                  <a:srgbClr val="C44475">
                    <a:lumMod val="75000"/>
                  </a:srgbClr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4" y="722392"/>
            <a:ext cx="223289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86" y="3140968"/>
            <a:ext cx="2404826" cy="324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20833" r="29839" b="26587"/>
          <a:stretch/>
        </p:blipFill>
        <p:spPr bwMode="auto">
          <a:xfrm>
            <a:off x="2656114" y="3594752"/>
            <a:ext cx="3600000" cy="25648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3" t="21180" r="29921" b="27034"/>
          <a:stretch/>
        </p:blipFill>
        <p:spPr bwMode="auto">
          <a:xfrm>
            <a:off x="2634410" y="896084"/>
            <a:ext cx="3600000" cy="25326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5964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http://ds178.centerstart.ru/node/54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110744"/>
            <a:ext cx="8525028" cy="111095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Результаты диагностического мониторинга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961621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Когнитивный компонент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6658" y="2377532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Эмоционально-оценочный компонент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3908108"/>
            <a:ext cx="360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Поведенческий компонент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6828902"/>
              </p:ext>
            </p:extLst>
          </p:nvPr>
        </p:nvGraphicFramePr>
        <p:xfrm>
          <a:off x="0" y="1330953"/>
          <a:ext cx="4364360" cy="274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94246940"/>
              </p:ext>
            </p:extLst>
          </p:nvPr>
        </p:nvGraphicFramePr>
        <p:xfrm>
          <a:off x="4802074" y="2719976"/>
          <a:ext cx="4341925" cy="2511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71771789"/>
              </p:ext>
            </p:extLst>
          </p:nvPr>
        </p:nvGraphicFramePr>
        <p:xfrm>
          <a:off x="179512" y="4277440"/>
          <a:ext cx="4392488" cy="2616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85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2502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Диссеминизация и апробация</a:t>
            </a:r>
            <a:br>
              <a:rPr lang="ru-RU" sz="3600" dirty="0" smtClean="0"/>
            </a:br>
            <a:r>
              <a:rPr lang="ru-RU" sz="3600" dirty="0" smtClean="0"/>
              <a:t>результатов деятельности</a:t>
            </a:r>
            <a:endParaRPr lang="ru-RU" sz="3600" dirty="0"/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142425680"/>
              </p:ext>
            </p:extLst>
          </p:nvPr>
        </p:nvGraphicFramePr>
        <p:xfrm>
          <a:off x="4552927" y="1427113"/>
          <a:ext cx="4608512" cy="50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09486740"/>
              </p:ext>
            </p:extLst>
          </p:nvPr>
        </p:nvGraphicFramePr>
        <p:xfrm>
          <a:off x="-13114" y="764704"/>
          <a:ext cx="375033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Овал 1"/>
          <p:cNvSpPr/>
          <p:nvPr/>
        </p:nvSpPr>
        <p:spPr>
          <a:xfrm>
            <a:off x="2741913" y="2204864"/>
            <a:ext cx="2947624" cy="266429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МАДОУ МО г. Краснодар «Детский сад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№ 178 «Солнечный круг»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9" y="264750"/>
            <a:ext cx="24209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pic>
        <p:nvPicPr>
          <p:cNvPr id="5" name="Picture 6" descr="C:\Users\User\Desktop\МИП\скан книг публикаций\2016_06_27\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2972"/>
            <a:ext cx="2509926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17" y="257808"/>
            <a:ext cx="3078245" cy="4089200"/>
          </a:xfrm>
          <a:prstGeom prst="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9" y="299796"/>
            <a:ext cx="24384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6"/>
          <a:stretch/>
        </p:blipFill>
        <p:spPr bwMode="auto">
          <a:xfrm>
            <a:off x="6081363" y="2023498"/>
            <a:ext cx="2493963" cy="341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2"/>
          <p:cNvSpPr>
            <a:spLocks noGrp="1"/>
          </p:cNvSpPr>
          <p:nvPr>
            <p:ph type="ctrTitle"/>
          </p:nvPr>
        </p:nvSpPr>
        <p:spPr>
          <a:xfrm>
            <a:off x="179513" y="1772816"/>
            <a:ext cx="8739062" cy="48965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Тема проекта:</a:t>
            </a:r>
            <a:endParaRPr kumimoji="0" lang="ru-RU" sz="27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i="1" kern="0" spc="1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Социальное воспитание детей дошкольного возраста средствами полисюжетной игровой </a:t>
            </a:r>
            <a:r>
              <a:rPr lang="ru-RU" sz="3600" b="1" i="1" kern="0" spc="1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700" b="1" i="1" kern="0" spc="100" dirty="0" smtClean="0">
                <a:solidFill>
                  <a:schemeClr val="tx2"/>
                </a:solidFill>
                <a:effectLst/>
                <a:latin typeface="Georgia" pitchFamily="18" charset="0"/>
                <a:cs typeface="Times New Roman" pitchFamily="18" charset="0"/>
              </a:rPr>
              <a:t/>
            </a:r>
            <a:br>
              <a:rPr lang="ru-RU" sz="2700" b="1" i="1" kern="0" spc="100" dirty="0" smtClean="0">
                <a:solidFill>
                  <a:schemeClr val="tx2"/>
                </a:solidFill>
                <a:effectLst/>
                <a:latin typeface="Georgia" pitchFamily="18" charset="0"/>
                <a:cs typeface="Times New Roman" pitchFamily="18" charset="0"/>
              </a:rPr>
            </a:br>
            <a:endParaRPr kumimoji="0" lang="ru-RU" sz="27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Приоритетное  направление: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 базовых  компетенций  как средство  социализации  личности, внедрение  стандартов дошкольного образования</a:t>
            </a:r>
            <a:endParaRPr kumimoji="0" lang="ru-RU" sz="1800" b="0" i="0" u="none" strike="noStrike" kern="0" cap="none" spc="10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5875" y="180588"/>
            <a:ext cx="7632700" cy="12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город Краснодар </a:t>
            </a:r>
            <a:b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 178 «Солнечный круг»</a:t>
            </a:r>
            <a:br>
              <a:rPr lang="ru-RU" alt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44"/>
            <a:ext cx="128587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4949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16632"/>
            <a:ext cx="8640960" cy="85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Целевые основания проекта</a:t>
            </a:r>
            <a:endParaRPr lang="ru-RU" sz="3600" dirty="0"/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225813" y="4300090"/>
            <a:ext cx="2318027" cy="151216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1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ЦЕЛЬ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225813" y="1474669"/>
            <a:ext cx="2318027" cy="144016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54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АКТУАЛЬНОСТЬ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543840" y="972696"/>
            <a:ext cx="6420648" cy="2444107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н</a:t>
            </a:r>
            <a:r>
              <a:rPr lang="ru-RU" sz="2400" dirty="0" smtClean="0">
                <a:solidFill>
                  <a:schemeClr val="tx2"/>
                </a:solidFill>
              </a:rPr>
              <a:t>еобходимость разработки специальных технологий, направленных на формирование целостной системы социальных представлений и умений ребенка.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543840" y="3940050"/>
            <a:ext cx="6420648" cy="2081238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разработка и внедрение </a:t>
            </a:r>
            <a:r>
              <a:rPr lang="ru-RU" sz="2400" dirty="0" smtClean="0">
                <a:solidFill>
                  <a:schemeClr val="tx2"/>
                </a:solidFill>
              </a:rPr>
              <a:t>модели социального воспитания с использованием технологии полисюжетной игровой деятельности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2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3682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0"/>
            <a:ext cx="8640960" cy="71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Задачи второго этапа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7558" y="836712"/>
            <a:ext cx="6074641" cy="17281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- разработать и внедрить систему социального воспитания дошкольников с использованием технологии игровой полисюжетной деятельности в образовательную область «Социально-коммуникативное развитие»;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02563" y="2830917"/>
            <a:ext cx="6048672" cy="170554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- разработать содержание программы социального воспитания дошкольников с использованием технологии игровой полисюжетной деятельности и внедрить ее в образовательную деятельность ДОО;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4797152"/>
            <a:ext cx="6048672" cy="158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- обеспечить распространение инновационных разработок среди дошкольных организаций Краснодарского края.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1285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12821" y="79462"/>
            <a:ext cx="7543800" cy="5935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Т</a:t>
            </a:r>
            <a:r>
              <a:rPr lang="ru-RU" dirty="0" smtClean="0"/>
              <a:t>ехнология социального воспитания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5531" y="782142"/>
            <a:ext cx="7200800" cy="9906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 этап</a:t>
            </a:r>
          </a:p>
          <a:p>
            <a:pPr algn="ctr"/>
            <a:r>
              <a:rPr lang="ru-RU" sz="2400" dirty="0">
                <a:solidFill>
                  <a:schemeClr val="tx2"/>
                </a:solidFill>
              </a:rPr>
              <a:t>ПРОВЕДЕНИЕ ОБУЧАЮЩИХ ЗАНЯТИЙ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65673" y="1988840"/>
            <a:ext cx="7200800" cy="15121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2 </a:t>
            </a:r>
            <a:r>
              <a:rPr lang="ru-RU" sz="2400" b="1" dirty="0">
                <a:solidFill>
                  <a:schemeClr val="tx2"/>
                </a:solidFill>
              </a:rPr>
              <a:t>этап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ПРОВЕДЕНИЕ МИКРОИГР, НАПРАВЛЕННЫХ НА ОСОЗНАНИЕ ПОЛУЧЕННЫХ СОЦИАЛЬНЫХ ЗНАНИЙ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2821" y="3717032"/>
            <a:ext cx="7200800" cy="10801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3 </a:t>
            </a:r>
            <a:r>
              <a:rPr lang="ru-RU" sz="2400" b="1" dirty="0">
                <a:solidFill>
                  <a:schemeClr val="tx2"/>
                </a:solidFill>
              </a:rPr>
              <a:t>этап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ПРОВЕДЕНИЕ ПОЛИСЮЖЕТНОЙ ИГРЫ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3827" y="5013176"/>
            <a:ext cx="7200800" cy="10801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4 </a:t>
            </a:r>
            <a:r>
              <a:rPr lang="ru-RU" sz="2400" b="1" dirty="0">
                <a:solidFill>
                  <a:schemeClr val="tx2"/>
                </a:solidFill>
              </a:rPr>
              <a:t>этап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СВОБОДНАЯ ИГРОВАЯ ДЕЯТЕЛЬНОСТЬ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7911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893" y="116632"/>
            <a:ext cx="6515100" cy="675022"/>
          </a:xfrm>
        </p:spPr>
        <p:txBody>
          <a:bodyPr>
            <a:noAutofit/>
          </a:bodyPr>
          <a:lstStyle/>
          <a:p>
            <a:pPr algn="ctr"/>
            <a:r>
              <a:rPr lang="ru-RU" sz="3200" smtClean="0"/>
              <a:t>Система организации игры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5" name="Овал 4"/>
          <p:cNvSpPr/>
          <p:nvPr/>
        </p:nvSpPr>
        <p:spPr>
          <a:xfrm>
            <a:off x="3581418" y="2350556"/>
            <a:ext cx="1728192" cy="108012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623042" y="3585417"/>
            <a:ext cx="1728192" cy="108012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623042" y="4820278"/>
            <a:ext cx="1728192" cy="108012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0038" y="2502032"/>
            <a:ext cx="2951476" cy="32671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2438" y="3257340"/>
            <a:ext cx="2771800" cy="1827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-108521" y="3201345"/>
            <a:ext cx="2938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Беседы;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Экскурсия в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пожарную часть;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Просмотр тематических мультфильмов и т.д.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22" name="Прямоугольник с двумя скругленными соседними углами 21"/>
          <p:cNvSpPr/>
          <p:nvPr/>
        </p:nvSpPr>
        <p:spPr>
          <a:xfrm>
            <a:off x="251520" y="1359922"/>
            <a:ext cx="2448272" cy="694801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51520" y="1440364"/>
            <a:ext cx="257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Подготовительная работа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39" name="Прямоугольник с двумя скругленными соседними углами 38"/>
          <p:cNvSpPr/>
          <p:nvPr/>
        </p:nvSpPr>
        <p:spPr>
          <a:xfrm>
            <a:off x="3302364" y="1359922"/>
            <a:ext cx="2448272" cy="694801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6329206" y="1359922"/>
            <a:ext cx="2448272" cy="694801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372773" y="1489941"/>
            <a:ext cx="224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Серия микроигр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9400" y="1440364"/>
            <a:ext cx="222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Полисюжетная игра</a:t>
            </a:r>
            <a:endParaRPr lang="ru-RU" sz="2000" b="1" dirty="0">
              <a:solidFill>
                <a:schemeClr val="tx2"/>
              </a:solidFill>
            </a:endParaRPr>
          </a:p>
        </p:txBody>
      </p:sp>
      <p:cxnSp>
        <p:nvCxnSpPr>
          <p:cNvPr id="36" name="Прямая соединительная линия 35"/>
          <p:cNvCxnSpPr>
            <a:stCxn id="16" idx="3"/>
            <a:endCxn id="5" idx="2"/>
          </p:cNvCxnSpPr>
          <p:nvPr/>
        </p:nvCxnSpPr>
        <p:spPr>
          <a:xfrm flipV="1">
            <a:off x="2830390" y="2890616"/>
            <a:ext cx="751028" cy="128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16" idx="3"/>
            <a:endCxn id="33" idx="2"/>
          </p:cNvCxnSpPr>
          <p:nvPr/>
        </p:nvCxnSpPr>
        <p:spPr>
          <a:xfrm>
            <a:off x="2830390" y="4170841"/>
            <a:ext cx="792652" cy="1189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16" idx="3"/>
            <a:endCxn id="32" idx="2"/>
          </p:cNvCxnSpPr>
          <p:nvPr/>
        </p:nvCxnSpPr>
        <p:spPr>
          <a:xfrm flipV="1">
            <a:off x="2830390" y="4125477"/>
            <a:ext cx="792652" cy="45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32" idx="6"/>
            <a:endCxn id="14" idx="1"/>
          </p:cNvCxnSpPr>
          <p:nvPr/>
        </p:nvCxnSpPr>
        <p:spPr>
          <a:xfrm>
            <a:off x="5351234" y="4125477"/>
            <a:ext cx="798804" cy="10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Прямая соединительная линия 4106"/>
          <p:cNvCxnSpPr>
            <a:stCxn id="5" idx="6"/>
            <a:endCxn id="14" idx="1"/>
          </p:cNvCxnSpPr>
          <p:nvPr/>
        </p:nvCxnSpPr>
        <p:spPr>
          <a:xfrm>
            <a:off x="5309610" y="2890616"/>
            <a:ext cx="840428" cy="1244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Прямая соединительная линия 4108"/>
          <p:cNvCxnSpPr>
            <a:endCxn id="14" idx="1"/>
          </p:cNvCxnSpPr>
          <p:nvPr/>
        </p:nvCxnSpPr>
        <p:spPr>
          <a:xfrm flipV="1">
            <a:off x="5351234" y="4135614"/>
            <a:ext cx="798804" cy="1224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10" name="Выноска с четырьмя стрелками 4109"/>
          <p:cNvSpPr/>
          <p:nvPr/>
        </p:nvSpPr>
        <p:spPr>
          <a:xfrm>
            <a:off x="6905696" y="3430676"/>
            <a:ext cx="1440160" cy="1389602"/>
          </a:xfrm>
          <a:prstGeom prst="quadArrow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1" name="TextBox 4110"/>
          <p:cNvSpPr txBox="1"/>
          <p:nvPr/>
        </p:nvSpPr>
        <p:spPr>
          <a:xfrm>
            <a:off x="7143004" y="3950947"/>
            <a:ext cx="120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ВЫБОР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4112" name="Овал 4111"/>
          <p:cNvSpPr/>
          <p:nvPr/>
        </p:nvSpPr>
        <p:spPr>
          <a:xfrm>
            <a:off x="6217500" y="2641661"/>
            <a:ext cx="1218944" cy="1060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7802711" y="2621214"/>
            <a:ext cx="1218944" cy="1060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6239476" y="4534696"/>
            <a:ext cx="1218944" cy="1060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7815108" y="4550921"/>
            <a:ext cx="1218944" cy="1060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3" name="TextBox 4112"/>
          <p:cNvSpPr txBox="1"/>
          <p:nvPr/>
        </p:nvSpPr>
        <p:spPr>
          <a:xfrm>
            <a:off x="6195523" y="2897751"/>
            <a:ext cx="130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Пожарная часть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114" name="TextBox 4113"/>
          <p:cNvSpPr txBox="1"/>
          <p:nvPr/>
        </p:nvSpPr>
        <p:spPr>
          <a:xfrm>
            <a:off x="8017488" y="2836807"/>
            <a:ext cx="78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Дом, семья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115" name="TextBox 4114"/>
          <p:cNvSpPr txBox="1"/>
          <p:nvPr/>
        </p:nvSpPr>
        <p:spPr>
          <a:xfrm>
            <a:off x="7783041" y="4898255"/>
            <a:ext cx="125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Больница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116" name="TextBox 4115"/>
          <p:cNvSpPr txBox="1"/>
          <p:nvPr/>
        </p:nvSpPr>
        <p:spPr>
          <a:xfrm>
            <a:off x="6056561" y="4837228"/>
            <a:ext cx="1644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Полицейский участок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118" name="TextBox 4117"/>
          <p:cNvSpPr txBox="1"/>
          <p:nvPr/>
        </p:nvSpPr>
        <p:spPr>
          <a:xfrm>
            <a:off x="3602310" y="2682380"/>
            <a:ext cx="178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«Я потерялся»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119" name="TextBox 4118"/>
          <p:cNvSpPr txBox="1"/>
          <p:nvPr/>
        </p:nvSpPr>
        <p:spPr>
          <a:xfrm>
            <a:off x="3350460" y="3904590"/>
            <a:ext cx="22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«В доме случился пожар»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120" name="Стрелка вправо 4119"/>
          <p:cNvSpPr/>
          <p:nvPr/>
        </p:nvSpPr>
        <p:spPr>
          <a:xfrm>
            <a:off x="2830391" y="1560592"/>
            <a:ext cx="382502" cy="35393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 вправо 92"/>
          <p:cNvSpPr/>
          <p:nvPr/>
        </p:nvSpPr>
        <p:spPr>
          <a:xfrm>
            <a:off x="5878750" y="1560925"/>
            <a:ext cx="382502" cy="35393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1" name="TextBox 4120"/>
          <p:cNvSpPr txBox="1"/>
          <p:nvPr/>
        </p:nvSpPr>
        <p:spPr>
          <a:xfrm>
            <a:off x="3851920" y="508108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«Скорая помощь»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151620" y="1165821"/>
            <a:ext cx="6984776" cy="3744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43388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6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91680" y="874999"/>
            <a:ext cx="2736304" cy="20162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БЕЗОПАСНОСТЬ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49369" y="899712"/>
            <a:ext cx="2736304" cy="20162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ТРУД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91680" y="3133156"/>
            <a:ext cx="2736304" cy="20162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ЗДОРОВЬЕ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49369" y="3147426"/>
            <a:ext cx="2736304" cy="20162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ДОСУГ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83868" y="2317949"/>
            <a:ext cx="2520280" cy="144016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СОЦИАЛЬНЫЕ ОБЛАСТИ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16632"/>
            <a:ext cx="8640960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Структура </a:t>
            </a:r>
          </a:p>
          <a:p>
            <a:pPr algn="ctr"/>
            <a:r>
              <a:rPr lang="ru-RU" dirty="0" smtClean="0"/>
              <a:t>технологической карты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155133" y="3112018"/>
            <a:ext cx="3360610" cy="154111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Технологическая карта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2038280"/>
            <a:ext cx="1944216" cy="12531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Игровые задачи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608" y="4365104"/>
            <a:ext cx="2052228" cy="14041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Взаимодействие с родителями и социальными партнерами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47306" y="5007222"/>
            <a:ext cx="2376264" cy="13681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«Банк идей» для </a:t>
            </a:r>
            <a:r>
              <a:rPr lang="ru-RU" dirty="0" smtClean="0">
                <a:solidFill>
                  <a:schemeClr val="tx2"/>
                </a:solidFill>
              </a:rPr>
              <a:t>развития </a:t>
            </a:r>
            <a:r>
              <a:rPr lang="ru-RU" dirty="0">
                <a:solidFill>
                  <a:schemeClr val="tx2"/>
                </a:solidFill>
              </a:rPr>
              <a:t>сюжетной линии игры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0232" y="4365104"/>
            <a:ext cx="1944216" cy="14041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Игровые темы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88224" y="2067259"/>
            <a:ext cx="1944216" cy="1224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Роли/игровые действия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87655" y="1380279"/>
            <a:ext cx="2376264" cy="14273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Обогащение содержания игры (предварительная работа)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43388" y="6478201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1834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859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0" y="-20758"/>
            <a:ext cx="3995936" cy="2736304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Задачи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социального воспитания, реализуемые в игре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95936" y="274760"/>
            <a:ext cx="4968552" cy="21452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- формирование </a:t>
            </a:r>
            <a:r>
              <a:rPr lang="ru-RU" sz="2000" dirty="0" smtClean="0">
                <a:solidFill>
                  <a:schemeClr val="tx2"/>
                </a:solidFill>
              </a:rPr>
              <a:t>социальных представлений детей, развитие социальных умений и навыков воспитания социально значимых качеств</a:t>
            </a:r>
            <a:endParaRPr lang="ru-RU" sz="2000" dirty="0">
              <a:solidFill>
                <a:schemeClr val="tx2"/>
              </a:solidFill>
            </a:endParaRPr>
          </a:p>
          <a:p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0" r="4836" b="9556"/>
          <a:stretch/>
        </p:blipFill>
        <p:spPr bwMode="auto">
          <a:xfrm>
            <a:off x="0" y="2517524"/>
            <a:ext cx="3816424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8" b="10080"/>
          <a:stretch/>
        </p:blipFill>
        <p:spPr bwMode="auto">
          <a:xfrm>
            <a:off x="2677776" y="3987790"/>
            <a:ext cx="3748524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97" y="2528519"/>
            <a:ext cx="3625850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6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9950" y="6499225"/>
            <a:ext cx="4900612" cy="358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 № 178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0" y="0"/>
            <a:ext cx="3707904" cy="306896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Обогащение содержания игры (предварительная работа)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8702" y="260648"/>
            <a:ext cx="5040560" cy="21602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- проведение игровых занятий, чтение художественной литературы, проведение дидактических и подвижных игр по заданной тематике, экскурсии и т.д.</a:t>
            </a:r>
            <a:endParaRPr lang="ru-RU" sz="2000" dirty="0">
              <a:solidFill>
                <a:schemeClr val="tx2"/>
              </a:solidFill>
            </a:endParaRPr>
          </a:p>
          <a:p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0280" r="26972" b="12364"/>
          <a:stretch/>
        </p:blipFill>
        <p:spPr bwMode="auto">
          <a:xfrm>
            <a:off x="201492" y="3933751"/>
            <a:ext cx="3304919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МИП\занятия фото\досуг\DSC03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98" y="2392671"/>
            <a:ext cx="3456384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ИП\занятия фото\досуг\DSC03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85" y="3789040"/>
            <a:ext cx="3437136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Цветущая вишня (16x9)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3365_TF03031002_TF03031002.potx" id="{B37DE52E-BB74-47B4-A26A-EACB9BE9CDE9}" vid="{5EB45FF9-A214-4937-A534-89A8ED04E80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</TotalTime>
  <Words>628</Words>
  <Application>Microsoft Office PowerPoint</Application>
  <PresentationFormat>Экран (4:3)</PresentationFormat>
  <Paragraphs>116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Цветущая вишня (16x9)</vt:lpstr>
      <vt:lpstr>Тема проекта: Социальное воспитание детей дошкольного возраста средствами полисюжетной игровой деятельности  Приоритетное  направление: формирование  базовых  компетенций  как средство  социализации  личности, внедрение  стандартов дошкольного образования </vt:lpstr>
      <vt:lpstr>Презентация PowerPoint</vt:lpstr>
      <vt:lpstr>Презентация PowerPoint</vt:lpstr>
      <vt:lpstr>Презентация PowerPoint</vt:lpstr>
      <vt:lpstr>Система организации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диагностического мониторинга</vt:lpstr>
      <vt:lpstr>Диссеминизация и апробация результатов деятельности</vt:lpstr>
      <vt:lpstr>Презентация PowerPoint</vt:lpstr>
      <vt:lpstr>Тема проекта: Социальное воспитание детей дошкольного возраста средствами полисюжетной игровой деятельности  Приоритетное  направление: формирование  базовых  компетенций  как средство  социализации  личности, внедрение  стандартов дошкольного образования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109</cp:revision>
  <dcterms:created xsi:type="dcterms:W3CDTF">2018-10-05T09:17:55Z</dcterms:created>
  <dcterms:modified xsi:type="dcterms:W3CDTF">2020-02-10T13:51:45Z</dcterms:modified>
</cp:coreProperties>
</file>