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4" r:id="rId6"/>
    <p:sldId id="265" r:id="rId7"/>
    <p:sldId id="262" r:id="rId8"/>
    <p:sldId id="261" r:id="rId9"/>
    <p:sldId id="268" r:id="rId10"/>
    <p:sldId id="263" r:id="rId11"/>
    <p:sldId id="260" r:id="rId12"/>
    <p:sldId id="269" r:id="rId13"/>
    <p:sldId id="25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66015-9A25-4A91-946E-ECA7B21CA946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2F8A6E-3832-4F46-9D39-E0F66F71703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Радуга профессий </a:t>
          </a:r>
          <a:r>
            <a:rPr lang="ru-RU" b="1" dirty="0" err="1" smtClean="0">
              <a:solidFill>
                <a:schemeClr val="tx1"/>
              </a:solidFill>
            </a:rPr>
            <a:t>д</a:t>
          </a:r>
          <a:r>
            <a:rPr lang="ru-RU" b="1" dirty="0" smtClean="0">
              <a:solidFill>
                <a:schemeClr val="tx1"/>
              </a:solidFill>
            </a:rPr>
            <a:t>/с</a:t>
          </a:r>
          <a:endParaRPr lang="ru-RU" b="1" dirty="0">
            <a:solidFill>
              <a:schemeClr val="tx1"/>
            </a:solidFill>
          </a:endParaRPr>
        </a:p>
      </dgm:t>
    </dgm:pt>
    <dgm:pt modelId="{E3DBABCF-F43E-4400-A14C-ABAAF7C1B525}" type="parTrans" cxnId="{D984A3A9-C35A-49ED-881C-346682FA8D91}">
      <dgm:prSet/>
      <dgm:spPr/>
      <dgm:t>
        <a:bodyPr/>
        <a:lstStyle/>
        <a:p>
          <a:endParaRPr lang="ru-RU"/>
        </a:p>
      </dgm:t>
    </dgm:pt>
    <dgm:pt modelId="{CD9EA2CF-42D4-4F7A-9FA5-7FD773358DBD}" type="sibTrans" cxnId="{D984A3A9-C35A-49ED-881C-346682FA8D91}">
      <dgm:prSet/>
      <dgm:spPr/>
      <dgm:t>
        <a:bodyPr/>
        <a:lstStyle/>
        <a:p>
          <a:endParaRPr lang="ru-RU"/>
        </a:p>
      </dgm:t>
    </dgm:pt>
    <dgm:pt modelId="{75CE34C0-3602-4DC1-83C8-01031154BA8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Город</a:t>
          </a:r>
          <a:r>
            <a:rPr lang="ru-RU" dirty="0" smtClean="0"/>
            <a:t> </a:t>
          </a:r>
          <a:r>
            <a:rPr lang="ru-RU" b="1" dirty="0" smtClean="0">
              <a:solidFill>
                <a:schemeClr val="tx1"/>
              </a:solidFill>
            </a:rPr>
            <a:t>мастеров 5-9</a:t>
          </a:r>
          <a:endParaRPr lang="ru-RU" b="1" dirty="0">
            <a:solidFill>
              <a:schemeClr val="tx1"/>
            </a:solidFill>
          </a:endParaRPr>
        </a:p>
      </dgm:t>
    </dgm:pt>
    <dgm:pt modelId="{4B363F16-33C2-4365-9D2F-ACB7103779CC}" type="parTrans" cxnId="{F07502BE-9151-4AC7-BC50-5518F098A793}">
      <dgm:prSet/>
      <dgm:spPr/>
      <dgm:t>
        <a:bodyPr/>
        <a:lstStyle/>
        <a:p>
          <a:endParaRPr lang="ru-RU"/>
        </a:p>
      </dgm:t>
    </dgm:pt>
    <dgm:pt modelId="{E8991A11-237E-4E79-876F-BC24BAB58A9F}" type="sibTrans" cxnId="{F07502BE-9151-4AC7-BC50-5518F098A793}">
      <dgm:prSet/>
      <dgm:spPr/>
      <dgm:t>
        <a:bodyPr/>
        <a:lstStyle/>
        <a:p>
          <a:endParaRPr lang="ru-RU"/>
        </a:p>
      </dgm:t>
    </dgm:pt>
    <dgm:pt modelId="{DBFE668C-61E5-456B-B94A-3C722089178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Бизнес-клуб 10</a:t>
          </a:r>
          <a:endParaRPr lang="ru-RU" b="1" dirty="0">
            <a:solidFill>
              <a:schemeClr val="tx1"/>
            </a:solidFill>
          </a:endParaRPr>
        </a:p>
      </dgm:t>
    </dgm:pt>
    <dgm:pt modelId="{26525D19-025F-4798-88C9-3A87F7088824}" type="parTrans" cxnId="{2BC64EBB-5628-4ABE-AD48-B69887E9EB50}">
      <dgm:prSet/>
      <dgm:spPr/>
      <dgm:t>
        <a:bodyPr/>
        <a:lstStyle/>
        <a:p>
          <a:endParaRPr lang="ru-RU"/>
        </a:p>
      </dgm:t>
    </dgm:pt>
    <dgm:pt modelId="{97F23A9D-4D93-48FB-A950-D4CB1C36488F}" type="sibTrans" cxnId="{2BC64EBB-5628-4ABE-AD48-B69887E9EB50}">
      <dgm:prSet/>
      <dgm:spPr/>
      <dgm:t>
        <a:bodyPr/>
        <a:lstStyle/>
        <a:p>
          <a:endParaRPr lang="ru-RU"/>
        </a:p>
      </dgm:t>
    </dgm:pt>
    <dgm:pt modelId="{99636A09-CDE0-4A00-B419-15D1B113AE8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Проектные сессии 1-11</a:t>
          </a:r>
          <a:endParaRPr lang="ru-RU" b="1" dirty="0">
            <a:solidFill>
              <a:schemeClr val="tx1"/>
            </a:solidFill>
          </a:endParaRPr>
        </a:p>
      </dgm:t>
    </dgm:pt>
    <dgm:pt modelId="{D0DD60BE-0BA9-4893-A437-CDF950E65875}" type="parTrans" cxnId="{DF08C7C9-88FD-45E8-9D2C-F628B8A3794E}">
      <dgm:prSet/>
      <dgm:spPr/>
      <dgm:t>
        <a:bodyPr/>
        <a:lstStyle/>
        <a:p>
          <a:endParaRPr lang="ru-RU"/>
        </a:p>
      </dgm:t>
    </dgm:pt>
    <dgm:pt modelId="{38EA700F-D530-4598-BB49-4519E26EED56}" type="sibTrans" cxnId="{DF08C7C9-88FD-45E8-9D2C-F628B8A3794E}">
      <dgm:prSet/>
      <dgm:spPr/>
      <dgm:t>
        <a:bodyPr/>
        <a:lstStyle/>
        <a:p>
          <a:endParaRPr lang="ru-RU"/>
        </a:p>
      </dgm:t>
    </dgm:pt>
    <dgm:pt modelId="{C62CBCF4-5AF0-4B09-A5E5-2220231EB249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Школа мастеров 1-4</a:t>
          </a:r>
          <a:endParaRPr lang="ru-RU" b="1" dirty="0">
            <a:solidFill>
              <a:schemeClr val="tx1"/>
            </a:solidFill>
          </a:endParaRPr>
        </a:p>
      </dgm:t>
    </dgm:pt>
    <dgm:pt modelId="{5BA19437-0C3A-4194-83DF-88B1054BCE28}" type="parTrans" cxnId="{E082444F-6F7B-481F-B795-C2981F5697DB}">
      <dgm:prSet/>
      <dgm:spPr/>
      <dgm:t>
        <a:bodyPr/>
        <a:lstStyle/>
        <a:p>
          <a:endParaRPr lang="ru-RU"/>
        </a:p>
      </dgm:t>
    </dgm:pt>
    <dgm:pt modelId="{AFD32855-5889-47EA-98A0-2A9F545F9794}" type="sibTrans" cxnId="{E082444F-6F7B-481F-B795-C2981F5697DB}">
      <dgm:prSet/>
      <dgm:spPr/>
      <dgm:t>
        <a:bodyPr/>
        <a:lstStyle/>
        <a:p>
          <a:endParaRPr lang="ru-RU"/>
        </a:p>
      </dgm:t>
    </dgm:pt>
    <dgm:pt modelId="{053D519B-CABF-4DC7-A03E-B72F0F3C2C17}" type="pres">
      <dgm:prSet presAssocID="{63966015-9A25-4A91-946E-ECA7B21CA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3E4493-3C29-40E2-8825-89B5812A7163}" type="pres">
      <dgm:prSet presAssocID="{99636A09-CDE0-4A00-B419-15D1B113AE85}" presName="boxAndChildren" presStyleCnt="0"/>
      <dgm:spPr/>
    </dgm:pt>
    <dgm:pt modelId="{A02F1F3A-3807-4235-98BF-D40ADB012BFF}" type="pres">
      <dgm:prSet presAssocID="{99636A09-CDE0-4A00-B419-15D1B113AE85}" presName="parentTextBox" presStyleLbl="node1" presStyleIdx="0" presStyleCnt="5"/>
      <dgm:spPr/>
      <dgm:t>
        <a:bodyPr/>
        <a:lstStyle/>
        <a:p>
          <a:endParaRPr lang="ru-RU"/>
        </a:p>
      </dgm:t>
    </dgm:pt>
    <dgm:pt modelId="{34DFEA15-5F5B-45B4-8935-D412F44AE7B5}" type="pres">
      <dgm:prSet presAssocID="{97F23A9D-4D93-48FB-A950-D4CB1C36488F}" presName="sp" presStyleCnt="0"/>
      <dgm:spPr/>
    </dgm:pt>
    <dgm:pt modelId="{676C164C-5588-4E04-9E4E-2665664B6A95}" type="pres">
      <dgm:prSet presAssocID="{DBFE668C-61E5-456B-B94A-3C7220891783}" presName="arrowAndChildren" presStyleCnt="0"/>
      <dgm:spPr/>
    </dgm:pt>
    <dgm:pt modelId="{B10B4F0E-12C2-4D05-AADB-28D38EB00E9E}" type="pres">
      <dgm:prSet presAssocID="{DBFE668C-61E5-456B-B94A-3C7220891783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30641773-89FD-4762-AD92-801F4928FD91}" type="pres">
      <dgm:prSet presAssocID="{E8991A11-237E-4E79-876F-BC24BAB58A9F}" presName="sp" presStyleCnt="0"/>
      <dgm:spPr/>
    </dgm:pt>
    <dgm:pt modelId="{751A1C01-B70C-4B7E-A487-A2B1FE2573FB}" type="pres">
      <dgm:prSet presAssocID="{75CE34C0-3602-4DC1-83C8-01031154BA8E}" presName="arrowAndChildren" presStyleCnt="0"/>
      <dgm:spPr/>
    </dgm:pt>
    <dgm:pt modelId="{3D470A41-9DE5-4BAD-9332-55DEF86F2230}" type="pres">
      <dgm:prSet presAssocID="{75CE34C0-3602-4DC1-83C8-01031154BA8E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9E62BE1-7D7D-4927-B3BC-3804A248098D}" type="pres">
      <dgm:prSet presAssocID="{AFD32855-5889-47EA-98A0-2A9F545F9794}" presName="sp" presStyleCnt="0"/>
      <dgm:spPr/>
    </dgm:pt>
    <dgm:pt modelId="{68271407-4AA5-4D4B-BF06-FC2C2854C6E5}" type="pres">
      <dgm:prSet presAssocID="{C62CBCF4-5AF0-4B09-A5E5-2220231EB249}" presName="arrowAndChildren" presStyleCnt="0"/>
      <dgm:spPr/>
    </dgm:pt>
    <dgm:pt modelId="{723B23D6-A247-4D2B-91B2-9CCE7055A17D}" type="pres">
      <dgm:prSet presAssocID="{C62CBCF4-5AF0-4B09-A5E5-2220231EB249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4D5AC900-7900-4944-82B0-8D392C8163B0}" type="pres">
      <dgm:prSet presAssocID="{CD9EA2CF-42D4-4F7A-9FA5-7FD773358DBD}" presName="sp" presStyleCnt="0"/>
      <dgm:spPr/>
    </dgm:pt>
    <dgm:pt modelId="{C3278A47-15FB-4BC4-A8C2-65766DD2F435}" type="pres">
      <dgm:prSet presAssocID="{B62F8A6E-3832-4F46-9D39-E0F66F717037}" presName="arrowAndChildren" presStyleCnt="0"/>
      <dgm:spPr/>
    </dgm:pt>
    <dgm:pt modelId="{A1AC5E59-7A32-4DF6-BF8B-EFCF591FFD9C}" type="pres">
      <dgm:prSet presAssocID="{B62F8A6E-3832-4F46-9D39-E0F66F717037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D984A3A9-C35A-49ED-881C-346682FA8D91}" srcId="{63966015-9A25-4A91-946E-ECA7B21CA946}" destId="{B62F8A6E-3832-4F46-9D39-E0F66F717037}" srcOrd="0" destOrd="0" parTransId="{E3DBABCF-F43E-4400-A14C-ABAAF7C1B525}" sibTransId="{CD9EA2CF-42D4-4F7A-9FA5-7FD773358DBD}"/>
    <dgm:cxn modelId="{72AC3053-6212-44DD-B859-567360B1F8E2}" type="presOf" srcId="{63966015-9A25-4A91-946E-ECA7B21CA946}" destId="{053D519B-CABF-4DC7-A03E-B72F0F3C2C17}" srcOrd="0" destOrd="0" presId="urn:microsoft.com/office/officeart/2005/8/layout/process4"/>
    <dgm:cxn modelId="{F07502BE-9151-4AC7-BC50-5518F098A793}" srcId="{63966015-9A25-4A91-946E-ECA7B21CA946}" destId="{75CE34C0-3602-4DC1-83C8-01031154BA8E}" srcOrd="2" destOrd="0" parTransId="{4B363F16-33C2-4365-9D2F-ACB7103779CC}" sibTransId="{E8991A11-237E-4E79-876F-BC24BAB58A9F}"/>
    <dgm:cxn modelId="{E082444F-6F7B-481F-B795-C2981F5697DB}" srcId="{63966015-9A25-4A91-946E-ECA7B21CA946}" destId="{C62CBCF4-5AF0-4B09-A5E5-2220231EB249}" srcOrd="1" destOrd="0" parTransId="{5BA19437-0C3A-4194-83DF-88B1054BCE28}" sibTransId="{AFD32855-5889-47EA-98A0-2A9F545F9794}"/>
    <dgm:cxn modelId="{2BC64EBB-5628-4ABE-AD48-B69887E9EB50}" srcId="{63966015-9A25-4A91-946E-ECA7B21CA946}" destId="{DBFE668C-61E5-456B-B94A-3C7220891783}" srcOrd="3" destOrd="0" parTransId="{26525D19-025F-4798-88C9-3A87F7088824}" sibTransId="{97F23A9D-4D93-48FB-A950-D4CB1C36488F}"/>
    <dgm:cxn modelId="{CCD42F89-D27F-48F4-8922-B447ED5F90C5}" type="presOf" srcId="{C62CBCF4-5AF0-4B09-A5E5-2220231EB249}" destId="{723B23D6-A247-4D2B-91B2-9CCE7055A17D}" srcOrd="0" destOrd="0" presId="urn:microsoft.com/office/officeart/2005/8/layout/process4"/>
    <dgm:cxn modelId="{C323725E-5231-403A-B461-CACF8455E2C8}" type="presOf" srcId="{B62F8A6E-3832-4F46-9D39-E0F66F717037}" destId="{A1AC5E59-7A32-4DF6-BF8B-EFCF591FFD9C}" srcOrd="0" destOrd="0" presId="urn:microsoft.com/office/officeart/2005/8/layout/process4"/>
    <dgm:cxn modelId="{FC452BBC-15C8-48AA-85FA-B95AC0AD6ACB}" type="presOf" srcId="{DBFE668C-61E5-456B-B94A-3C7220891783}" destId="{B10B4F0E-12C2-4D05-AADB-28D38EB00E9E}" srcOrd="0" destOrd="0" presId="urn:microsoft.com/office/officeart/2005/8/layout/process4"/>
    <dgm:cxn modelId="{DF08C7C9-88FD-45E8-9D2C-F628B8A3794E}" srcId="{63966015-9A25-4A91-946E-ECA7B21CA946}" destId="{99636A09-CDE0-4A00-B419-15D1B113AE85}" srcOrd="4" destOrd="0" parTransId="{D0DD60BE-0BA9-4893-A437-CDF950E65875}" sibTransId="{38EA700F-D530-4598-BB49-4519E26EED56}"/>
    <dgm:cxn modelId="{1C5F0CE7-D110-42DA-8E58-BA0E3EA6F2A5}" type="presOf" srcId="{99636A09-CDE0-4A00-B419-15D1B113AE85}" destId="{A02F1F3A-3807-4235-98BF-D40ADB012BFF}" srcOrd="0" destOrd="0" presId="urn:microsoft.com/office/officeart/2005/8/layout/process4"/>
    <dgm:cxn modelId="{86BBA4D1-4F99-410C-9CC7-05D8475388D1}" type="presOf" srcId="{75CE34C0-3602-4DC1-83C8-01031154BA8E}" destId="{3D470A41-9DE5-4BAD-9332-55DEF86F2230}" srcOrd="0" destOrd="0" presId="urn:microsoft.com/office/officeart/2005/8/layout/process4"/>
    <dgm:cxn modelId="{4A40C505-8C55-49BE-A082-2F063BA5A8CE}" type="presParOf" srcId="{053D519B-CABF-4DC7-A03E-B72F0F3C2C17}" destId="{803E4493-3C29-40E2-8825-89B5812A7163}" srcOrd="0" destOrd="0" presId="urn:microsoft.com/office/officeart/2005/8/layout/process4"/>
    <dgm:cxn modelId="{CD59C5DD-37F4-4A87-BF89-4EE08825E91D}" type="presParOf" srcId="{803E4493-3C29-40E2-8825-89B5812A7163}" destId="{A02F1F3A-3807-4235-98BF-D40ADB012BFF}" srcOrd="0" destOrd="0" presId="urn:microsoft.com/office/officeart/2005/8/layout/process4"/>
    <dgm:cxn modelId="{E6332D45-06CD-4E89-8469-F907F401069A}" type="presParOf" srcId="{053D519B-CABF-4DC7-A03E-B72F0F3C2C17}" destId="{34DFEA15-5F5B-45B4-8935-D412F44AE7B5}" srcOrd="1" destOrd="0" presId="urn:microsoft.com/office/officeart/2005/8/layout/process4"/>
    <dgm:cxn modelId="{57FA0EC7-45A1-4CBF-A2D9-CF8C1DBC2CDB}" type="presParOf" srcId="{053D519B-CABF-4DC7-A03E-B72F0F3C2C17}" destId="{676C164C-5588-4E04-9E4E-2665664B6A95}" srcOrd="2" destOrd="0" presId="urn:microsoft.com/office/officeart/2005/8/layout/process4"/>
    <dgm:cxn modelId="{8BAF365C-CBFE-4752-89BE-9371559D5653}" type="presParOf" srcId="{676C164C-5588-4E04-9E4E-2665664B6A95}" destId="{B10B4F0E-12C2-4D05-AADB-28D38EB00E9E}" srcOrd="0" destOrd="0" presId="urn:microsoft.com/office/officeart/2005/8/layout/process4"/>
    <dgm:cxn modelId="{57676654-C656-4461-9542-98012D8BC59D}" type="presParOf" srcId="{053D519B-CABF-4DC7-A03E-B72F0F3C2C17}" destId="{30641773-89FD-4762-AD92-801F4928FD91}" srcOrd="3" destOrd="0" presId="urn:microsoft.com/office/officeart/2005/8/layout/process4"/>
    <dgm:cxn modelId="{ED57C2AB-65FE-47A5-B92F-977BAD046D60}" type="presParOf" srcId="{053D519B-CABF-4DC7-A03E-B72F0F3C2C17}" destId="{751A1C01-B70C-4B7E-A487-A2B1FE2573FB}" srcOrd="4" destOrd="0" presId="urn:microsoft.com/office/officeart/2005/8/layout/process4"/>
    <dgm:cxn modelId="{9514D288-3DE1-47CF-A84A-90312DB0DF2D}" type="presParOf" srcId="{751A1C01-B70C-4B7E-A487-A2B1FE2573FB}" destId="{3D470A41-9DE5-4BAD-9332-55DEF86F2230}" srcOrd="0" destOrd="0" presId="urn:microsoft.com/office/officeart/2005/8/layout/process4"/>
    <dgm:cxn modelId="{74D76AB3-1252-4239-82CC-2D6E4C872A5E}" type="presParOf" srcId="{053D519B-CABF-4DC7-A03E-B72F0F3C2C17}" destId="{C9E62BE1-7D7D-4927-B3BC-3804A248098D}" srcOrd="5" destOrd="0" presId="urn:microsoft.com/office/officeart/2005/8/layout/process4"/>
    <dgm:cxn modelId="{42DAD9CA-06E3-4DD4-BBD5-9491D3A9B357}" type="presParOf" srcId="{053D519B-CABF-4DC7-A03E-B72F0F3C2C17}" destId="{68271407-4AA5-4D4B-BF06-FC2C2854C6E5}" srcOrd="6" destOrd="0" presId="urn:microsoft.com/office/officeart/2005/8/layout/process4"/>
    <dgm:cxn modelId="{273F4642-B93C-4F53-8BD3-19D593944EF2}" type="presParOf" srcId="{68271407-4AA5-4D4B-BF06-FC2C2854C6E5}" destId="{723B23D6-A247-4D2B-91B2-9CCE7055A17D}" srcOrd="0" destOrd="0" presId="urn:microsoft.com/office/officeart/2005/8/layout/process4"/>
    <dgm:cxn modelId="{96E9C442-E382-494F-BC3B-90775573E2AE}" type="presParOf" srcId="{053D519B-CABF-4DC7-A03E-B72F0F3C2C17}" destId="{4D5AC900-7900-4944-82B0-8D392C8163B0}" srcOrd="7" destOrd="0" presId="urn:microsoft.com/office/officeart/2005/8/layout/process4"/>
    <dgm:cxn modelId="{ACA518E8-9C5D-466F-A414-DD02D96D057E}" type="presParOf" srcId="{053D519B-CABF-4DC7-A03E-B72F0F3C2C17}" destId="{C3278A47-15FB-4BC4-A8C2-65766DD2F435}" srcOrd="8" destOrd="0" presId="urn:microsoft.com/office/officeart/2005/8/layout/process4"/>
    <dgm:cxn modelId="{88B43B83-C3DF-4658-A63C-586F34AF34A0}" type="presParOf" srcId="{C3278A47-15FB-4BC4-A8C2-65766DD2F435}" destId="{A1AC5E59-7A32-4DF6-BF8B-EFCF591FFD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F1F3A-3807-4235-98BF-D40ADB012BFF}">
      <dsp:nvSpPr>
        <dsp:cNvPr id="0" name=""/>
        <dsp:cNvSpPr/>
      </dsp:nvSpPr>
      <dsp:spPr>
        <a:xfrm>
          <a:off x="0" y="4984706"/>
          <a:ext cx="9144000" cy="8177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Проектные сессии 1-11</a:t>
          </a:r>
          <a:endParaRPr lang="ru-RU" sz="2900" b="1" kern="1200" dirty="0">
            <a:solidFill>
              <a:schemeClr val="tx1"/>
            </a:solidFill>
          </a:endParaRPr>
        </a:p>
      </dsp:txBody>
      <dsp:txXfrm>
        <a:off x="0" y="4984706"/>
        <a:ext cx="9144000" cy="817782"/>
      </dsp:txXfrm>
    </dsp:sp>
    <dsp:sp modelId="{B10B4F0E-12C2-4D05-AADB-28D38EB00E9E}">
      <dsp:nvSpPr>
        <dsp:cNvPr id="0" name=""/>
        <dsp:cNvSpPr/>
      </dsp:nvSpPr>
      <dsp:spPr>
        <a:xfrm rot="10800000">
          <a:off x="0" y="3739223"/>
          <a:ext cx="9144000" cy="1257749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Бизнес-клуб 10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3739223"/>
        <a:ext cx="9144000" cy="1257749"/>
      </dsp:txXfrm>
    </dsp:sp>
    <dsp:sp modelId="{3D470A41-9DE5-4BAD-9332-55DEF86F2230}">
      <dsp:nvSpPr>
        <dsp:cNvPr id="0" name=""/>
        <dsp:cNvSpPr/>
      </dsp:nvSpPr>
      <dsp:spPr>
        <a:xfrm rot="10800000">
          <a:off x="0" y="2493740"/>
          <a:ext cx="9144000" cy="1257749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Город</a:t>
          </a:r>
          <a:r>
            <a:rPr lang="ru-RU" sz="2900" kern="1200" dirty="0" smtClean="0"/>
            <a:t> </a:t>
          </a:r>
          <a:r>
            <a:rPr lang="ru-RU" sz="2900" b="1" kern="1200" dirty="0" smtClean="0">
              <a:solidFill>
                <a:schemeClr val="tx1"/>
              </a:solidFill>
            </a:rPr>
            <a:t>мастеров 5-9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2493740"/>
        <a:ext cx="9144000" cy="1257749"/>
      </dsp:txXfrm>
    </dsp:sp>
    <dsp:sp modelId="{723B23D6-A247-4D2B-91B2-9CCE7055A17D}">
      <dsp:nvSpPr>
        <dsp:cNvPr id="0" name=""/>
        <dsp:cNvSpPr/>
      </dsp:nvSpPr>
      <dsp:spPr>
        <a:xfrm rot="10800000">
          <a:off x="0" y="1248257"/>
          <a:ext cx="9144000" cy="1257749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Школа мастеров 1-4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1248257"/>
        <a:ext cx="9144000" cy="1257749"/>
      </dsp:txXfrm>
    </dsp:sp>
    <dsp:sp modelId="{A1AC5E59-7A32-4DF6-BF8B-EFCF591FFD9C}">
      <dsp:nvSpPr>
        <dsp:cNvPr id="0" name=""/>
        <dsp:cNvSpPr/>
      </dsp:nvSpPr>
      <dsp:spPr>
        <a:xfrm rot="10800000">
          <a:off x="0" y="2775"/>
          <a:ext cx="9144000" cy="125774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</a:rPr>
            <a:t>Радуга профессий </a:t>
          </a:r>
          <a:r>
            <a:rPr lang="ru-RU" sz="2900" b="1" kern="1200" dirty="0" err="1" smtClean="0">
              <a:solidFill>
                <a:schemeClr val="tx1"/>
              </a:solidFill>
            </a:rPr>
            <a:t>д</a:t>
          </a:r>
          <a:r>
            <a:rPr lang="ru-RU" sz="2900" b="1" kern="1200" dirty="0" smtClean="0">
              <a:solidFill>
                <a:schemeClr val="tx1"/>
              </a:solidFill>
            </a:rPr>
            <a:t>/с</a:t>
          </a:r>
          <a:endParaRPr lang="ru-RU" sz="2900" b="1" kern="1200" dirty="0">
            <a:solidFill>
              <a:schemeClr val="tx1"/>
            </a:solidFill>
          </a:endParaRPr>
        </a:p>
      </dsp:txBody>
      <dsp:txXfrm rot="10800000">
        <a:off x="0" y="2775"/>
        <a:ext cx="9144000" cy="125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89EB-B459-4467-A2DD-5D73CAA3B5DE}" type="datetimeFigureOut">
              <a:rPr lang="zh-CN" altLang="en-US" smtClean="0"/>
              <a:pPr/>
              <a:t>2019/2/6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0EF8-E759-4F11-9F96-EDF0D34C2B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18@tihor.kubannet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87;&#1072;&#1088;&#1082;&#1086;&#1074;&#1099;&#1081;18.&#1096;&#1082;&#1086;&#1083;&#1072;&#1082;&#1091;&#1073;&#1072;&#1085;&#1080;.&#1088;&#1092;/" TargetMode="External"/><Relationship Id="rId4" Type="http://schemas.openxmlformats.org/officeDocument/2006/relationships/hyperlink" Target="http://g9604939.bge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75856" y="285729"/>
            <a:ext cx="5868144" cy="4583431"/>
          </a:xfrm>
        </p:spPr>
        <p:txBody>
          <a:bodyPr>
            <a:normAutofit fontScale="90000"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Краевая инновационная площадка </a:t>
            </a:r>
            <a:b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ru-RU" altLang="zh-CN" sz="31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«Комплексная модель организационно-педагогического сопровождения социально-профессионального самоопределения детей в условиях непрерывного образования («Школа раннего самоопределения»)</a:t>
            </a:r>
            <a:endParaRPr lang="zh-CN" altLang="en-US" sz="31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59832" y="5776740"/>
            <a:ext cx="6400800" cy="1081260"/>
          </a:xfrm>
        </p:spPr>
        <p:txBody>
          <a:bodyPr>
            <a:normAutofit/>
          </a:bodyPr>
          <a:lstStyle/>
          <a:p>
            <a:r>
              <a:rPr lang="ru-RU" altLang="zh-CN" sz="24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МБОУ СОШ №18 пос.Паркового Тихорецкого района</a:t>
            </a:r>
            <a:endParaRPr lang="zh-CN" altLang="en-US" sz="24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Программа </a:t>
            </a:r>
            <a:br>
              <a:rPr lang="ru-RU" b="1" dirty="0" smtClean="0"/>
            </a:br>
            <a:r>
              <a:rPr lang="ru-RU" b="1" dirty="0" smtClean="0"/>
              <a:t>«Город мастеров»</a:t>
            </a:r>
            <a:endParaRPr lang="ru-RU" b="1" dirty="0"/>
          </a:p>
        </p:txBody>
      </p:sp>
      <p:pic>
        <p:nvPicPr>
          <p:cNvPr id="2050" name="Picture 2" descr="C:\Users\Ольга\Desktop\р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3350739" cy="4644369"/>
          </a:xfrm>
          <a:prstGeom prst="rect">
            <a:avLst/>
          </a:prstGeom>
          <a:noFill/>
        </p:spPr>
      </p:pic>
      <p:pic>
        <p:nvPicPr>
          <p:cNvPr id="2051" name="Picture 3" descr="C:\Users\Ольга\Desktop\рп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44824"/>
            <a:ext cx="3275856" cy="466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/>
              <a:t>Сотрудничество с ГБОУ ТИТ КК</a:t>
            </a:r>
            <a:endParaRPr lang="ru-RU" b="1" dirty="0"/>
          </a:p>
        </p:txBody>
      </p:sp>
      <p:pic>
        <p:nvPicPr>
          <p:cNvPr id="6146" name="Picture 2" descr="C:\Users\Ольга\Desktop\Для презентации\IMG-20180627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139702" cy="2852936"/>
          </a:xfrm>
          <a:prstGeom prst="rect">
            <a:avLst/>
          </a:prstGeom>
          <a:noFill/>
        </p:spPr>
      </p:pic>
      <p:pic>
        <p:nvPicPr>
          <p:cNvPr id="6147" name="Picture 3" descr="C:\Users\Ольга\Desktop\Для презентации\IMG-20180627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052736"/>
            <a:ext cx="1656184" cy="2944327"/>
          </a:xfrm>
          <a:prstGeom prst="rect">
            <a:avLst/>
          </a:prstGeom>
          <a:noFill/>
        </p:spPr>
      </p:pic>
      <p:pic>
        <p:nvPicPr>
          <p:cNvPr id="6148" name="Picture 4" descr="C:\Users\Ольга\Desktop\Для презентации\IMG-20181122-WA0013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4187957" cy="3140968"/>
          </a:xfrm>
          <a:prstGeom prst="rect">
            <a:avLst/>
          </a:prstGeom>
          <a:noFill/>
        </p:spPr>
      </p:pic>
      <p:pic>
        <p:nvPicPr>
          <p:cNvPr id="6149" name="Picture 5" descr="C:\Users\Ольга\Desktop\Для презентации\IMG-20181122-WA0003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636912"/>
            <a:ext cx="4499992" cy="337499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44008" y="1052736"/>
            <a:ext cx="4248472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Работа летнего лагеря «Город мастеров» и профессиональные пятницы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lum brigh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Методический сборник</a:t>
            </a:r>
            <a:endParaRPr lang="ru-RU" b="1" dirty="0"/>
          </a:p>
        </p:txBody>
      </p:sp>
      <p:pic>
        <p:nvPicPr>
          <p:cNvPr id="8194" name="Picture 2" descr="C:\Users\Ольга\Desktop\IMG_20190206_13175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2216"/>
          <a:stretch>
            <a:fillRect/>
          </a:stretch>
        </p:blipFill>
        <p:spPr bwMode="auto">
          <a:xfrm>
            <a:off x="2771800" y="1412776"/>
            <a:ext cx="4176464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16624" cy="1143000"/>
          </a:xfrm>
        </p:spPr>
        <p:txBody>
          <a:bodyPr>
            <a:normAutofit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Готовы к сотрудничеству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47864" y="1600200"/>
            <a:ext cx="5338936" cy="4525963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Тел/факс 8 (86196)47273</a:t>
            </a:r>
          </a:p>
          <a:p>
            <a:r>
              <a:rPr lang="ru-RU" dirty="0" err="1" smtClean="0"/>
              <a:t>Эл.почта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school18@tihor.kubannet.ru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Сайты школы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g9604939.bget.ru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парковый18.школакубани.рф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 rot="16200000">
            <a:off x="3392996" y="1106996"/>
            <a:ext cx="6858000" cy="464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Проектное управление программой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Фестиваль профессий</a:t>
            </a:r>
            <a:endParaRPr lang="ru-RU" b="1" dirty="0"/>
          </a:p>
        </p:txBody>
      </p:sp>
      <p:pic>
        <p:nvPicPr>
          <p:cNvPr id="3075" name="Picture 3" descr="C:\Users\Ольга\Desktop\Для презентации\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329" y="1268760"/>
            <a:ext cx="4811671" cy="3240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C:\Users\Ольга\Desktop\Для презентации\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20989"/>
            <a:ext cx="4716016" cy="35370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60776" y="4509120"/>
            <a:ext cx="448322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стоматолога  представлена 10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baseline="0" dirty="0" smtClean="0">
                <a:latin typeface="+mj-lt"/>
                <a:ea typeface="+mj-ea"/>
                <a:cs typeface="+mj-cs"/>
              </a:rPr>
              <a:t>Профессия</a:t>
            </a:r>
            <a:r>
              <a:rPr lang="ru-RU" sz="4400" b="1" dirty="0" smtClean="0">
                <a:latin typeface="+mj-lt"/>
                <a:ea typeface="+mj-ea"/>
                <a:cs typeface="+mj-cs"/>
              </a:rPr>
              <a:t> парикмахера представлена 5-а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Профессиональные выезды</a:t>
            </a:r>
            <a:endParaRPr lang="ru-RU" b="1" dirty="0"/>
          </a:p>
        </p:txBody>
      </p:sp>
      <p:pic>
        <p:nvPicPr>
          <p:cNvPr id="4098" name="Picture 2" descr="C:\Users\Ольга\Desktop\Для презентации\ZLUnh68RHk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3456384" cy="4608512"/>
          </a:xfrm>
          <a:prstGeom prst="rect">
            <a:avLst/>
          </a:prstGeom>
          <a:noFill/>
        </p:spPr>
      </p:pic>
      <p:pic>
        <p:nvPicPr>
          <p:cNvPr id="4099" name="Picture 3" descr="C:\Users\Ольга\Desktop\Для презентации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474890" cy="463318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83768" y="6165304"/>
            <a:ext cx="441121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Поездка в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Лабораториум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Проектные сессии</a:t>
            </a:r>
            <a:endParaRPr lang="ru-RU" b="1" dirty="0"/>
          </a:p>
        </p:txBody>
      </p:sp>
      <p:pic>
        <p:nvPicPr>
          <p:cNvPr id="1026" name="Picture 2" descr="C:\Users\Ольга\Desktop\Для презентации\IMG-20181128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808312" cy="3744417"/>
          </a:xfrm>
          <a:prstGeom prst="rect">
            <a:avLst/>
          </a:prstGeom>
          <a:noFill/>
        </p:spPr>
      </p:pic>
      <p:pic>
        <p:nvPicPr>
          <p:cNvPr id="1028" name="Picture 4" descr="C:\Users\Ольга\Desktop\Для презентации\IMG_20181129_141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8800"/>
            <a:ext cx="4861048" cy="364578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39952" y="5301208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мобильного устройства для отдыха водителей – Долгов И. – 7 класс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5445224"/>
            <a:ext cx="28803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«Растительный мир Камчатки» –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Мелешик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П. – 7 класс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«</a:t>
            </a:r>
            <a:r>
              <a:rPr lang="en-US" b="1" dirty="0" smtClean="0"/>
              <a:t>Pro</a:t>
            </a:r>
            <a:br>
              <a:rPr lang="en-US" b="1" dirty="0" smtClean="0"/>
            </a:br>
            <a:r>
              <a:rPr lang="ru-RU" b="1" dirty="0" smtClean="0"/>
              <a:t>Развитие талантов»</a:t>
            </a:r>
            <a:endParaRPr lang="ru-RU" b="1" dirty="0"/>
          </a:p>
        </p:txBody>
      </p:sp>
      <p:pic>
        <p:nvPicPr>
          <p:cNvPr id="2050" name="Picture 2" descr="C:\Users\Ольга\Desktop\Для презентации\IMG-20181218-WA003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-1" y="1628800"/>
            <a:ext cx="5814479" cy="3888432"/>
          </a:xfrm>
          <a:prstGeom prst="rect">
            <a:avLst/>
          </a:prstGeom>
          <a:noFill/>
        </p:spPr>
      </p:pic>
      <p:pic>
        <p:nvPicPr>
          <p:cNvPr id="2051" name="Picture 3" descr="C:\Users\Ольга\Desktop\Для презентации\IMG-20181218-WA0031.jpg"/>
          <p:cNvPicPr>
            <a:picLocks noChangeAspect="1" noChangeArrowheads="1"/>
          </p:cNvPicPr>
          <p:nvPr/>
        </p:nvPicPr>
        <p:blipFill>
          <a:blip r:embed="rId4" cstate="print"/>
          <a:srcRect l="23687" r="8896"/>
          <a:stretch>
            <a:fillRect/>
          </a:stretch>
        </p:blipFill>
        <p:spPr bwMode="auto">
          <a:xfrm>
            <a:off x="5697568" y="3212977"/>
            <a:ext cx="3446432" cy="364502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96136" y="1700808"/>
            <a:ext cx="3347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Победитель проекта  - Астахова М. (9 класс) с проектом «Школа танцев для глухих и слабослышащих детей»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Программа </a:t>
            </a:r>
            <a:br>
              <a:rPr lang="ru-RU" b="1" dirty="0" smtClean="0"/>
            </a:br>
            <a:r>
              <a:rPr lang="ru-RU" b="1" dirty="0" smtClean="0"/>
              <a:t>«Бизнес-клуб. Успешный </a:t>
            </a:r>
            <a:r>
              <a:rPr lang="ru-RU" b="1" dirty="0" err="1" smtClean="0"/>
              <a:t>стартап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026" name="Picture 2" descr="C:\Users\Ольга\Desktop\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716016" y="1767774"/>
            <a:ext cx="3672408" cy="509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8735" t="34853" b="4234"/>
          <a:stretch>
            <a:fillRect/>
          </a:stretch>
        </p:blipFill>
        <p:spPr>
          <a:xfrm>
            <a:off x="0" y="0"/>
            <a:ext cx="4895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Бизнес-клуб. Успешный </a:t>
            </a:r>
            <a:r>
              <a:rPr lang="ru-RU" altLang="zh-CN" sz="36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стартап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2054" name="Picture 6" descr="C:\Users\user\Desktop\IMG_5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4139952" cy="2761315"/>
          </a:xfrm>
          <a:prstGeom prst="rect">
            <a:avLst/>
          </a:prstGeom>
          <a:noFill/>
        </p:spPr>
      </p:pic>
      <p:pic>
        <p:nvPicPr>
          <p:cNvPr id="5122" name="Picture 2" descr="C:\Users\Ольга\Desktop\Для презентации\ul0ZBPBpr_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3672408" cy="2754306"/>
          </a:xfrm>
          <a:prstGeom prst="rect">
            <a:avLst/>
          </a:prstGeom>
          <a:noFill/>
        </p:spPr>
      </p:pic>
      <p:pic>
        <p:nvPicPr>
          <p:cNvPr id="5123" name="Picture 3" descr="C:\Users\Ольга\Desktop\Для презентации\IMG_20180518_113132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436097" y="4077073"/>
            <a:ext cx="3707904" cy="2780927"/>
          </a:xfrm>
          <a:prstGeom prst="rect">
            <a:avLst/>
          </a:prstGeom>
          <a:noFill/>
        </p:spPr>
      </p:pic>
      <p:pic>
        <p:nvPicPr>
          <p:cNvPr id="5124" name="Picture 4" descr="C:\Users\Ольга\Desktop\Для презентации\IMG-20181120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3137"/>
            <a:ext cx="4283968" cy="285486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501008"/>
            <a:ext cx="914400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Встречи с успешными людьми и профессиональные пробы в ЦРБ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lum bright="3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34853" b="42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Ольга\Desktop\Для презентации\HX75EZkYo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noFill/>
        </p:spPr>
      </p:pic>
      <p:pic>
        <p:nvPicPr>
          <p:cNvPr id="7171" name="Picture 3" descr="C:\Users\Ольга\Desktop\Для презентации\tABa1T55a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1052736"/>
            <a:ext cx="424847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Выезд в Краснодар на фестиваль робототехники с различными профессиональными активностями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154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Краевая инновационная площадка  «Комплексная модель организационно-педагогического сопровождения социально-профессионального самоопределения детей в условиях непрерывного образования («Школа раннего самоопределения»)</vt:lpstr>
      <vt:lpstr>Проектное управление программой</vt:lpstr>
      <vt:lpstr>Фестиваль профессий</vt:lpstr>
      <vt:lpstr>Профессиональные выезды</vt:lpstr>
      <vt:lpstr>Проектные сессии</vt:lpstr>
      <vt:lpstr>Проект «Pro Развитие талантов»</vt:lpstr>
      <vt:lpstr>Программа  «Бизнес-клуб. Успешный стартап»</vt:lpstr>
      <vt:lpstr>Бизнес-клуб. Успешный стартап</vt:lpstr>
      <vt:lpstr>Слайд 9</vt:lpstr>
      <vt:lpstr>Программа  «Город мастеров»</vt:lpstr>
      <vt:lpstr>Сотрудничество с ГБОУ ТИТ КК</vt:lpstr>
      <vt:lpstr>Методический сборник</vt:lpstr>
      <vt:lpstr>Готовы к сотрудничеству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Business</dc:subject>
  <dc:creator>user</dc:creator>
  <cp:keywords>free, PowerPoint template, download, PPT template, PowerPoint templates, slideshow template, POT, POTX, Power Point template, slide show template, festival, Business, Business PowerPoint template</cp:keywords>
  <dc:description>Made by Moyea Software. To find more free PowerPoint templates, please visit http://www.dvd-ppt-slideshow.com/powerpoint-knowledge/powerpoint-templates.html</dc:description>
  <cp:lastModifiedBy>Ольга</cp:lastModifiedBy>
  <cp:revision>38</cp:revision>
  <dcterms:created xsi:type="dcterms:W3CDTF">2016-11-03T18:30:07Z</dcterms:created>
  <dcterms:modified xsi:type="dcterms:W3CDTF">2019-02-06T11:06:40Z</dcterms:modified>
  <cp:category>PowerPoint template, Business</cp:category>
</cp:coreProperties>
</file>