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9" r:id="rId2"/>
    <p:sldId id="274" r:id="rId3"/>
    <p:sldId id="275" r:id="rId4"/>
    <p:sldId id="276" r:id="rId5"/>
    <p:sldId id="277" r:id="rId6"/>
    <p:sldId id="258" r:id="rId7"/>
    <p:sldId id="280" r:id="rId8"/>
    <p:sldId id="281" r:id="rId9"/>
    <p:sldId id="278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04D4A-6EA8-4908-9342-EFB7FF89F88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B4DF4-E9A2-411E-B6A8-A43B02E36255}">
      <dgm:prSet phldrT="[Текст]" custT="1"/>
      <dgm:spPr/>
      <dgm:t>
        <a:bodyPr/>
        <a:lstStyle/>
        <a:p>
          <a:r>
            <a:rPr lang="ru-RU" sz="3600" dirty="0"/>
            <a:t>ДОУ</a:t>
          </a:r>
        </a:p>
      </dgm:t>
    </dgm:pt>
    <dgm:pt modelId="{4BBF7E35-7767-4A17-8E6D-B46C95A5BDCB}" type="parTrans" cxnId="{E0FCAB1D-3377-4C1D-8D79-78D192AC01CA}">
      <dgm:prSet/>
      <dgm:spPr/>
      <dgm:t>
        <a:bodyPr/>
        <a:lstStyle/>
        <a:p>
          <a:endParaRPr lang="ru-RU"/>
        </a:p>
      </dgm:t>
    </dgm:pt>
    <dgm:pt modelId="{5525D191-57B3-44D9-8C44-04602FA036C0}" type="sibTrans" cxnId="{E0FCAB1D-3377-4C1D-8D79-78D192AC01CA}">
      <dgm:prSet/>
      <dgm:spPr/>
      <dgm:t>
        <a:bodyPr/>
        <a:lstStyle/>
        <a:p>
          <a:endParaRPr lang="ru-RU"/>
        </a:p>
      </dgm:t>
    </dgm:pt>
    <dgm:pt modelId="{50F4BBB3-F32B-4C57-8726-0D971DFE87F1}">
      <dgm:prSet phldrT="[Текст]" custT="1"/>
      <dgm:spPr/>
      <dgm:t>
        <a:bodyPr/>
        <a:lstStyle/>
        <a:p>
          <a:r>
            <a:rPr lang="ru-RU" sz="1600" dirty="0"/>
            <a:t>МБДОУ д/с №1, </a:t>
          </a:r>
        </a:p>
      </dgm:t>
    </dgm:pt>
    <dgm:pt modelId="{F43AC48F-E318-4B58-8EAF-24A52313EAF8}" type="parTrans" cxnId="{27617D04-12B9-4F60-AF83-57AB54218D63}">
      <dgm:prSet/>
      <dgm:spPr/>
      <dgm:t>
        <a:bodyPr/>
        <a:lstStyle/>
        <a:p>
          <a:endParaRPr lang="ru-RU"/>
        </a:p>
      </dgm:t>
    </dgm:pt>
    <dgm:pt modelId="{C1642674-F326-4960-94FD-AF860323DD35}" type="sibTrans" cxnId="{27617D04-12B9-4F60-AF83-57AB54218D63}">
      <dgm:prSet/>
      <dgm:spPr/>
      <dgm:t>
        <a:bodyPr/>
        <a:lstStyle/>
        <a:p>
          <a:endParaRPr lang="ru-RU"/>
        </a:p>
      </dgm:t>
    </dgm:pt>
    <dgm:pt modelId="{4748E8FF-73F3-4B5E-9C51-29BD2D8C86BD}">
      <dgm:prSet phldrT="[Текст]"/>
      <dgm:spPr/>
      <dgm:t>
        <a:bodyPr/>
        <a:lstStyle/>
        <a:p>
          <a:r>
            <a:rPr lang="ru-RU" dirty="0"/>
            <a:t>ОУ</a:t>
          </a:r>
        </a:p>
      </dgm:t>
    </dgm:pt>
    <dgm:pt modelId="{54A17549-B162-4499-B802-2F5EE86CFE0A}" type="parTrans" cxnId="{8A75CED6-69BC-4E1E-AA6E-41B0049CCCE5}">
      <dgm:prSet/>
      <dgm:spPr/>
      <dgm:t>
        <a:bodyPr/>
        <a:lstStyle/>
        <a:p>
          <a:endParaRPr lang="ru-RU"/>
        </a:p>
      </dgm:t>
    </dgm:pt>
    <dgm:pt modelId="{BDC43F18-2F00-411B-BB31-29A48AC2CDE7}" type="sibTrans" cxnId="{8A75CED6-69BC-4E1E-AA6E-41B0049CCCE5}">
      <dgm:prSet/>
      <dgm:spPr/>
      <dgm:t>
        <a:bodyPr/>
        <a:lstStyle/>
        <a:p>
          <a:endParaRPr lang="ru-RU"/>
        </a:p>
      </dgm:t>
    </dgm:pt>
    <dgm:pt modelId="{CDF7B900-D9E4-4E55-95D3-BBAB03F7E252}">
      <dgm:prSet phldrT="[Текст]" custT="1"/>
      <dgm:spPr/>
      <dgm:t>
        <a:bodyPr/>
        <a:lstStyle/>
        <a:p>
          <a:r>
            <a:rPr lang="ru-RU" sz="1600" dirty="0"/>
            <a:t>ГБОУ школа № 1374, </a:t>
          </a:r>
        </a:p>
      </dgm:t>
    </dgm:pt>
    <dgm:pt modelId="{60290A30-2591-4FAA-A5B0-11028010EDB3}" type="parTrans" cxnId="{28D3D37A-785A-457E-9A1D-10FE0A7F5749}">
      <dgm:prSet/>
      <dgm:spPr/>
      <dgm:t>
        <a:bodyPr/>
        <a:lstStyle/>
        <a:p>
          <a:endParaRPr lang="ru-RU"/>
        </a:p>
      </dgm:t>
    </dgm:pt>
    <dgm:pt modelId="{8E3D4F8C-4360-44CD-A6BD-1793B8DB1693}" type="sibTrans" cxnId="{28D3D37A-785A-457E-9A1D-10FE0A7F5749}">
      <dgm:prSet/>
      <dgm:spPr/>
      <dgm:t>
        <a:bodyPr/>
        <a:lstStyle/>
        <a:p>
          <a:endParaRPr lang="ru-RU"/>
        </a:p>
      </dgm:t>
    </dgm:pt>
    <dgm:pt modelId="{3394B0AB-2058-44EA-9BFA-8586147AC7A2}">
      <dgm:prSet phldrT="[Текст]"/>
      <dgm:spPr/>
      <dgm:t>
        <a:bodyPr/>
        <a:lstStyle/>
        <a:p>
          <a:endParaRPr lang="ru-RU" dirty="0"/>
        </a:p>
        <a:p>
          <a:r>
            <a:rPr lang="ru-RU" dirty="0"/>
            <a:t>ДПО</a:t>
          </a:r>
        </a:p>
      </dgm:t>
    </dgm:pt>
    <dgm:pt modelId="{22086396-B06E-4B02-BCBF-069AA4E3C6E0}" type="parTrans" cxnId="{DA7F56F4-E93E-4E10-9828-5FC046884353}">
      <dgm:prSet/>
      <dgm:spPr/>
      <dgm:t>
        <a:bodyPr/>
        <a:lstStyle/>
        <a:p>
          <a:endParaRPr lang="ru-RU"/>
        </a:p>
      </dgm:t>
    </dgm:pt>
    <dgm:pt modelId="{D76DE44F-34E2-4348-B6BC-C49A56371D1B}" type="sibTrans" cxnId="{DA7F56F4-E93E-4E10-9828-5FC046884353}">
      <dgm:prSet/>
      <dgm:spPr/>
      <dgm:t>
        <a:bodyPr/>
        <a:lstStyle/>
        <a:p>
          <a:endParaRPr lang="ru-RU"/>
        </a:p>
      </dgm:t>
    </dgm:pt>
    <dgm:pt modelId="{7D2F5982-F6DD-40E4-8DE7-AD147E04C080}">
      <dgm:prSet phldrT="[Текст]" custT="1"/>
      <dgm:spPr/>
      <dgm:t>
        <a:bodyPr/>
        <a:lstStyle/>
        <a:p>
          <a:r>
            <a:rPr lang="ru-RU" sz="1800" dirty="0"/>
            <a:t>Кафедра начального образования ГБОУ ИРО Краснодарского края</a:t>
          </a:r>
        </a:p>
      </dgm:t>
    </dgm:pt>
    <dgm:pt modelId="{6DD8E721-7031-4C6B-98E9-1A56CB52C408}" type="parTrans" cxnId="{E045976D-A7DF-49F1-BB77-2D5D1FFB26D8}">
      <dgm:prSet/>
      <dgm:spPr/>
      <dgm:t>
        <a:bodyPr/>
        <a:lstStyle/>
        <a:p>
          <a:endParaRPr lang="ru-RU"/>
        </a:p>
      </dgm:t>
    </dgm:pt>
    <dgm:pt modelId="{9CE5C301-0970-488D-B5CF-4EF082DCA448}" type="sibTrans" cxnId="{E045976D-A7DF-49F1-BB77-2D5D1FFB26D8}">
      <dgm:prSet/>
      <dgm:spPr/>
      <dgm:t>
        <a:bodyPr/>
        <a:lstStyle/>
        <a:p>
          <a:endParaRPr lang="ru-RU"/>
        </a:p>
      </dgm:t>
    </dgm:pt>
    <dgm:pt modelId="{9E22C89E-1766-4C8E-8DDD-CFE2C0EA2C60}">
      <dgm:prSet phldrT="[Текст]" custT="1"/>
      <dgm:spPr/>
      <dgm:t>
        <a:bodyPr/>
        <a:lstStyle/>
        <a:p>
          <a:endParaRPr lang="ru-RU" sz="2300" dirty="0"/>
        </a:p>
        <a:p>
          <a:r>
            <a:rPr lang="ru-RU" sz="2800" dirty="0"/>
            <a:t>вузы</a:t>
          </a:r>
        </a:p>
      </dgm:t>
    </dgm:pt>
    <dgm:pt modelId="{2CD899A0-DE54-41EF-8086-ED8E6BCC1195}" type="parTrans" cxnId="{5CCE9A63-19EB-41CC-AAB3-B29891F1A169}">
      <dgm:prSet/>
      <dgm:spPr/>
      <dgm:t>
        <a:bodyPr/>
        <a:lstStyle/>
        <a:p>
          <a:endParaRPr lang="ru-RU"/>
        </a:p>
      </dgm:t>
    </dgm:pt>
    <dgm:pt modelId="{9E41854F-AB16-42CC-9073-BC57C89DF53F}" type="sibTrans" cxnId="{5CCE9A63-19EB-41CC-AAB3-B29891F1A169}">
      <dgm:prSet/>
      <dgm:spPr/>
      <dgm:t>
        <a:bodyPr/>
        <a:lstStyle/>
        <a:p>
          <a:endParaRPr lang="ru-RU"/>
        </a:p>
      </dgm:t>
    </dgm:pt>
    <dgm:pt modelId="{0EF40BEB-9422-4012-A0CF-185D091A2F19}">
      <dgm:prSet phldrT="[Текст]"/>
      <dgm:spPr/>
      <dgm:t>
        <a:bodyPr/>
        <a:lstStyle/>
        <a:p>
          <a:r>
            <a:rPr lang="ru-RU" dirty="0"/>
            <a:t>ФГОУ ВО «</a:t>
          </a:r>
          <a:r>
            <a:rPr lang="ru-RU" dirty="0" err="1"/>
            <a:t>КубГУ</a:t>
          </a:r>
          <a:r>
            <a:rPr lang="ru-RU" dirty="0"/>
            <a:t>», </a:t>
          </a:r>
        </a:p>
      </dgm:t>
    </dgm:pt>
    <dgm:pt modelId="{74B48FB2-BD92-4E71-AAE1-CAAF2BA770A6}" type="parTrans" cxnId="{24D1A2DF-B4A8-46E3-A8D1-32A8DA85308A}">
      <dgm:prSet/>
      <dgm:spPr/>
      <dgm:t>
        <a:bodyPr/>
        <a:lstStyle/>
        <a:p>
          <a:endParaRPr lang="ru-RU"/>
        </a:p>
      </dgm:t>
    </dgm:pt>
    <dgm:pt modelId="{068F423F-C492-4295-AD3B-B839C9D733A9}" type="sibTrans" cxnId="{24D1A2DF-B4A8-46E3-A8D1-32A8DA85308A}">
      <dgm:prSet/>
      <dgm:spPr/>
      <dgm:t>
        <a:bodyPr/>
        <a:lstStyle/>
        <a:p>
          <a:endParaRPr lang="ru-RU"/>
        </a:p>
      </dgm:t>
    </dgm:pt>
    <dgm:pt modelId="{32F6CAE7-B23E-4911-90E3-AD6C1F595C40}">
      <dgm:prSet phldrT="[Текст]" custT="1"/>
      <dgm:spPr/>
      <dgm:t>
        <a:bodyPr/>
        <a:lstStyle/>
        <a:p>
          <a:r>
            <a:rPr lang="ru-RU" sz="1600" dirty="0"/>
            <a:t>МБДОУ д/с № 6, </a:t>
          </a:r>
        </a:p>
      </dgm:t>
    </dgm:pt>
    <dgm:pt modelId="{192FFAB8-DDD2-4084-A9F9-0D8793F9725E}" type="parTrans" cxnId="{104877F7-D720-423E-8378-D950F69CA233}">
      <dgm:prSet/>
      <dgm:spPr/>
      <dgm:t>
        <a:bodyPr/>
        <a:lstStyle/>
        <a:p>
          <a:endParaRPr lang="ru-RU"/>
        </a:p>
      </dgm:t>
    </dgm:pt>
    <dgm:pt modelId="{DE358D8C-1955-4BA4-B61C-C209E1B82DF0}" type="sibTrans" cxnId="{104877F7-D720-423E-8378-D950F69CA233}">
      <dgm:prSet/>
      <dgm:spPr/>
      <dgm:t>
        <a:bodyPr/>
        <a:lstStyle/>
        <a:p>
          <a:endParaRPr lang="ru-RU"/>
        </a:p>
      </dgm:t>
    </dgm:pt>
    <dgm:pt modelId="{79B25ECE-6240-4EF5-BFD5-0CAC6FC16E1A}">
      <dgm:prSet phldrT="[Текст]" custT="1"/>
      <dgm:spPr/>
      <dgm:t>
        <a:bodyPr/>
        <a:lstStyle/>
        <a:p>
          <a:r>
            <a:rPr lang="ru-RU" sz="1600" dirty="0"/>
            <a:t>МБДОУ д/с № 7, </a:t>
          </a:r>
        </a:p>
      </dgm:t>
    </dgm:pt>
    <dgm:pt modelId="{0C359C0B-FB89-4329-BCDE-54785FB4B057}" type="parTrans" cxnId="{C771C221-2E2A-4458-9F7A-E5AF555973A4}">
      <dgm:prSet/>
      <dgm:spPr/>
      <dgm:t>
        <a:bodyPr/>
        <a:lstStyle/>
        <a:p>
          <a:endParaRPr lang="ru-RU"/>
        </a:p>
      </dgm:t>
    </dgm:pt>
    <dgm:pt modelId="{1F236C58-AE0B-4EE1-AD95-03E3DC014390}" type="sibTrans" cxnId="{C771C221-2E2A-4458-9F7A-E5AF555973A4}">
      <dgm:prSet/>
      <dgm:spPr/>
      <dgm:t>
        <a:bodyPr/>
        <a:lstStyle/>
        <a:p>
          <a:endParaRPr lang="ru-RU"/>
        </a:p>
      </dgm:t>
    </dgm:pt>
    <dgm:pt modelId="{9DD682D1-8AF7-4DAF-8F62-1F46D621B0D3}">
      <dgm:prSet phldrT="[Текст]" custT="1"/>
      <dgm:spPr/>
      <dgm:t>
        <a:bodyPr/>
        <a:lstStyle/>
        <a:p>
          <a:r>
            <a:rPr lang="ru-RU" sz="1600" dirty="0"/>
            <a:t>МБДОУ д/с № 11, </a:t>
          </a:r>
        </a:p>
      </dgm:t>
    </dgm:pt>
    <dgm:pt modelId="{CC1930CB-60FF-435A-AE81-B734ABD4F160}" type="parTrans" cxnId="{2FED0599-45EE-406E-B262-58E95503391A}">
      <dgm:prSet/>
      <dgm:spPr/>
      <dgm:t>
        <a:bodyPr/>
        <a:lstStyle/>
        <a:p>
          <a:endParaRPr lang="ru-RU"/>
        </a:p>
      </dgm:t>
    </dgm:pt>
    <dgm:pt modelId="{33A8661F-D866-4AA9-A9A3-84673D5CA1D4}" type="sibTrans" cxnId="{2FED0599-45EE-406E-B262-58E95503391A}">
      <dgm:prSet/>
      <dgm:spPr/>
      <dgm:t>
        <a:bodyPr/>
        <a:lstStyle/>
        <a:p>
          <a:endParaRPr lang="ru-RU"/>
        </a:p>
      </dgm:t>
    </dgm:pt>
    <dgm:pt modelId="{3875DFF8-3830-491A-B722-26AE5D7B8921}">
      <dgm:prSet phldrT="[Текст]" custT="1"/>
      <dgm:spPr/>
      <dgm:t>
        <a:bodyPr/>
        <a:lstStyle/>
        <a:p>
          <a:r>
            <a:rPr lang="ru-RU" sz="1600" dirty="0"/>
            <a:t>МБДОУ д/с № 13, </a:t>
          </a:r>
        </a:p>
      </dgm:t>
    </dgm:pt>
    <dgm:pt modelId="{3AEAF52D-26B0-4B4B-96D5-AEF37BB6A765}" type="parTrans" cxnId="{5821EC83-3EC9-4B99-A187-10999DC328A6}">
      <dgm:prSet/>
      <dgm:spPr/>
      <dgm:t>
        <a:bodyPr/>
        <a:lstStyle/>
        <a:p>
          <a:endParaRPr lang="ru-RU"/>
        </a:p>
      </dgm:t>
    </dgm:pt>
    <dgm:pt modelId="{B8E765A8-12E9-423B-943F-162BD3B33B68}" type="sibTrans" cxnId="{5821EC83-3EC9-4B99-A187-10999DC328A6}">
      <dgm:prSet/>
      <dgm:spPr/>
      <dgm:t>
        <a:bodyPr/>
        <a:lstStyle/>
        <a:p>
          <a:endParaRPr lang="ru-RU"/>
        </a:p>
      </dgm:t>
    </dgm:pt>
    <dgm:pt modelId="{26B25194-07DD-4282-8703-2067F05C3F98}">
      <dgm:prSet phldrT="[Текст]" custT="1"/>
      <dgm:spPr/>
      <dgm:t>
        <a:bodyPr/>
        <a:lstStyle/>
        <a:p>
          <a:r>
            <a:rPr lang="ru-RU" sz="1600" dirty="0"/>
            <a:t>МБДОУ д/с № 14, </a:t>
          </a:r>
        </a:p>
      </dgm:t>
    </dgm:pt>
    <dgm:pt modelId="{AFBB7766-29FA-45DF-8682-DFE50E1D122B}" type="parTrans" cxnId="{DF44A1C8-6377-4481-AE85-B18CA62A7608}">
      <dgm:prSet/>
      <dgm:spPr/>
      <dgm:t>
        <a:bodyPr/>
        <a:lstStyle/>
        <a:p>
          <a:endParaRPr lang="ru-RU"/>
        </a:p>
      </dgm:t>
    </dgm:pt>
    <dgm:pt modelId="{E5D0294E-D004-4969-AED2-6C9494B02AFD}" type="sibTrans" cxnId="{DF44A1C8-6377-4481-AE85-B18CA62A7608}">
      <dgm:prSet/>
      <dgm:spPr/>
      <dgm:t>
        <a:bodyPr/>
        <a:lstStyle/>
        <a:p>
          <a:endParaRPr lang="ru-RU"/>
        </a:p>
      </dgm:t>
    </dgm:pt>
    <dgm:pt modelId="{173EF3BB-FC3B-4E6F-AB87-541CDC8DEFC6}">
      <dgm:prSet phldrT="[Текст]" custT="1"/>
      <dgm:spPr/>
      <dgm:t>
        <a:bodyPr/>
        <a:lstStyle/>
        <a:p>
          <a:r>
            <a:rPr lang="ru-RU" sz="1600" dirty="0"/>
            <a:t>МБДОУ д/с № 18, </a:t>
          </a:r>
        </a:p>
      </dgm:t>
    </dgm:pt>
    <dgm:pt modelId="{0837673E-5FCF-4E84-92D2-505D383C11A3}" type="parTrans" cxnId="{85BB7F5B-5229-45F3-BCC3-01B6AD60B3A2}">
      <dgm:prSet/>
      <dgm:spPr/>
      <dgm:t>
        <a:bodyPr/>
        <a:lstStyle/>
        <a:p>
          <a:endParaRPr lang="ru-RU"/>
        </a:p>
      </dgm:t>
    </dgm:pt>
    <dgm:pt modelId="{8A29F7BA-0717-4865-B39A-6FFF84EBB1D1}" type="sibTrans" cxnId="{85BB7F5B-5229-45F3-BCC3-01B6AD60B3A2}">
      <dgm:prSet/>
      <dgm:spPr/>
      <dgm:t>
        <a:bodyPr/>
        <a:lstStyle/>
        <a:p>
          <a:endParaRPr lang="ru-RU"/>
        </a:p>
      </dgm:t>
    </dgm:pt>
    <dgm:pt modelId="{93453F0C-EE43-4896-A463-C92281F09814}">
      <dgm:prSet phldrT="[Текст]" custT="1"/>
      <dgm:spPr/>
      <dgm:t>
        <a:bodyPr/>
        <a:lstStyle/>
        <a:p>
          <a:r>
            <a:rPr lang="ru-RU" sz="1600" dirty="0"/>
            <a:t>МБДОУ д/с № 19, </a:t>
          </a:r>
        </a:p>
      </dgm:t>
    </dgm:pt>
    <dgm:pt modelId="{8C019E74-E57C-4BA9-ACEF-1A6DAFCE88CA}" type="parTrans" cxnId="{CCC59A05-DBF5-464E-9341-C6662606034D}">
      <dgm:prSet/>
      <dgm:spPr/>
      <dgm:t>
        <a:bodyPr/>
        <a:lstStyle/>
        <a:p>
          <a:endParaRPr lang="ru-RU"/>
        </a:p>
      </dgm:t>
    </dgm:pt>
    <dgm:pt modelId="{3DB5178E-BADC-47FA-8359-DF493D955D6D}" type="sibTrans" cxnId="{CCC59A05-DBF5-464E-9341-C6662606034D}">
      <dgm:prSet/>
      <dgm:spPr/>
      <dgm:t>
        <a:bodyPr/>
        <a:lstStyle/>
        <a:p>
          <a:endParaRPr lang="ru-RU"/>
        </a:p>
      </dgm:t>
    </dgm:pt>
    <dgm:pt modelId="{955C1E4B-0C78-4D67-8FA6-C7A872EFA48F}">
      <dgm:prSet phldrT="[Текст]" custT="1"/>
      <dgm:spPr/>
      <dgm:t>
        <a:bodyPr/>
        <a:lstStyle/>
        <a:p>
          <a:r>
            <a:rPr lang="ru-RU" sz="1600" dirty="0"/>
            <a:t>ЧДОУ Детский сад № 98 ОАО РЖД</a:t>
          </a:r>
        </a:p>
      </dgm:t>
    </dgm:pt>
    <dgm:pt modelId="{7DE8DF10-5C2C-475E-BC90-7E6391BC0CBC}" type="parTrans" cxnId="{D3E804F3-2B26-4E0F-8192-57A82B3D2A1B}">
      <dgm:prSet/>
      <dgm:spPr/>
      <dgm:t>
        <a:bodyPr/>
        <a:lstStyle/>
        <a:p>
          <a:endParaRPr lang="ru-RU"/>
        </a:p>
      </dgm:t>
    </dgm:pt>
    <dgm:pt modelId="{6E08C609-645A-4902-99DD-E7F55D65AB89}" type="sibTrans" cxnId="{D3E804F3-2B26-4E0F-8192-57A82B3D2A1B}">
      <dgm:prSet/>
      <dgm:spPr/>
      <dgm:t>
        <a:bodyPr/>
        <a:lstStyle/>
        <a:p>
          <a:endParaRPr lang="ru-RU"/>
        </a:p>
      </dgm:t>
    </dgm:pt>
    <dgm:pt modelId="{1BB94DE1-311E-46FB-8BD7-5C947A0D8964}">
      <dgm:prSet phldrT="[Текст]"/>
      <dgm:spPr/>
      <dgm:t>
        <a:bodyPr/>
        <a:lstStyle/>
        <a:p>
          <a:r>
            <a:rPr lang="ru-RU" dirty="0"/>
            <a:t>ФГОУ ВО «АГПУ»</a:t>
          </a:r>
        </a:p>
      </dgm:t>
    </dgm:pt>
    <dgm:pt modelId="{5B0E2044-D580-4E5C-AE4D-A3159C727612}" type="parTrans" cxnId="{B16E456D-9E62-4321-971B-05D6F851F758}">
      <dgm:prSet/>
      <dgm:spPr/>
      <dgm:t>
        <a:bodyPr/>
        <a:lstStyle/>
        <a:p>
          <a:endParaRPr lang="ru-RU"/>
        </a:p>
      </dgm:t>
    </dgm:pt>
    <dgm:pt modelId="{D0759AA4-1A7A-4148-AF2A-CD1CB5D3A1B9}" type="sibTrans" cxnId="{B16E456D-9E62-4321-971B-05D6F851F758}">
      <dgm:prSet/>
      <dgm:spPr/>
      <dgm:t>
        <a:bodyPr/>
        <a:lstStyle/>
        <a:p>
          <a:endParaRPr lang="ru-RU"/>
        </a:p>
      </dgm:t>
    </dgm:pt>
    <dgm:pt modelId="{BC711BC4-01F1-4CFB-94D6-FE1A78894F4A}">
      <dgm:prSet phldrT="[Текст]" custT="1"/>
      <dgm:spPr/>
      <dgm:t>
        <a:bodyPr/>
        <a:lstStyle/>
        <a:p>
          <a:r>
            <a:rPr lang="ru-RU" sz="1600" dirty="0"/>
            <a:t>школы № 827, №1259, №2006, № 2090, №2107 города Москвы, </a:t>
          </a:r>
        </a:p>
      </dgm:t>
    </dgm:pt>
    <dgm:pt modelId="{9516AE37-9118-43AA-9335-0E4B8E8C3B03}" type="parTrans" cxnId="{7859EFC1-1A3E-47CF-947E-E276A08A3954}">
      <dgm:prSet/>
      <dgm:spPr/>
      <dgm:t>
        <a:bodyPr/>
        <a:lstStyle/>
        <a:p>
          <a:endParaRPr lang="ru-RU"/>
        </a:p>
      </dgm:t>
    </dgm:pt>
    <dgm:pt modelId="{FC0ACDCD-BA6B-471E-A17E-FC6BFC93649E}" type="sibTrans" cxnId="{7859EFC1-1A3E-47CF-947E-E276A08A3954}">
      <dgm:prSet/>
      <dgm:spPr/>
      <dgm:t>
        <a:bodyPr/>
        <a:lstStyle/>
        <a:p>
          <a:endParaRPr lang="ru-RU"/>
        </a:p>
      </dgm:t>
    </dgm:pt>
    <dgm:pt modelId="{FAA46E11-E44F-492A-A408-B094B143DB03}">
      <dgm:prSet phldrT="[Текст]" custT="1"/>
      <dgm:spPr/>
      <dgm:t>
        <a:bodyPr/>
        <a:lstStyle/>
        <a:p>
          <a:r>
            <a:rPr lang="ru-RU" sz="1600" dirty="0"/>
            <a:t>МБОУ СОШ №5 города Реутов Московской области</a:t>
          </a:r>
        </a:p>
      </dgm:t>
    </dgm:pt>
    <dgm:pt modelId="{39AFAE2B-BE53-4CF1-8348-80139D4BD092}" type="parTrans" cxnId="{2F67EB7D-9470-48AB-ACD4-D88A24DA4B41}">
      <dgm:prSet/>
      <dgm:spPr/>
      <dgm:t>
        <a:bodyPr/>
        <a:lstStyle/>
        <a:p>
          <a:endParaRPr lang="ru-RU"/>
        </a:p>
      </dgm:t>
    </dgm:pt>
    <dgm:pt modelId="{B9FC0229-BADA-44BC-A23C-A80175BC32F8}" type="sibTrans" cxnId="{2F67EB7D-9470-48AB-ACD4-D88A24DA4B41}">
      <dgm:prSet/>
      <dgm:spPr/>
      <dgm:t>
        <a:bodyPr/>
        <a:lstStyle/>
        <a:p>
          <a:endParaRPr lang="ru-RU"/>
        </a:p>
      </dgm:t>
    </dgm:pt>
    <dgm:pt modelId="{A06BD4F6-144C-4DB6-B671-70C97B580586}" type="pres">
      <dgm:prSet presAssocID="{84F04D4A-6EA8-4908-9342-EFB7FF89F8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E9C5694-2823-412A-9B54-52BB3819C532}" type="pres">
      <dgm:prSet presAssocID="{84F04D4A-6EA8-4908-9342-EFB7FF89F886}" presName="children" presStyleCnt="0"/>
      <dgm:spPr/>
    </dgm:pt>
    <dgm:pt modelId="{F113737C-D4D1-41A4-AE06-08C3BABDCD25}" type="pres">
      <dgm:prSet presAssocID="{84F04D4A-6EA8-4908-9342-EFB7FF89F886}" presName="child1group" presStyleCnt="0"/>
      <dgm:spPr/>
    </dgm:pt>
    <dgm:pt modelId="{052D85E5-A9F6-4D1E-93A6-0A7033358040}" type="pres">
      <dgm:prSet presAssocID="{84F04D4A-6EA8-4908-9342-EFB7FF89F886}" presName="child1" presStyleLbl="bgAcc1" presStyleIdx="0" presStyleCnt="4" custScaleX="181338" custScaleY="194924" custLinFactNeighborX="-62930" custLinFactNeighborY="1167"/>
      <dgm:spPr/>
    </dgm:pt>
    <dgm:pt modelId="{F435202A-2A0A-4108-90B3-7377BFB20582}" type="pres">
      <dgm:prSet presAssocID="{84F04D4A-6EA8-4908-9342-EFB7FF89F886}" presName="child1Text" presStyleLbl="bgAcc1" presStyleIdx="0" presStyleCnt="4">
        <dgm:presLayoutVars>
          <dgm:bulletEnabled val="1"/>
        </dgm:presLayoutVars>
      </dgm:prSet>
      <dgm:spPr/>
    </dgm:pt>
    <dgm:pt modelId="{445EB4C4-A403-4C3B-87CD-B0686FD92D09}" type="pres">
      <dgm:prSet presAssocID="{84F04D4A-6EA8-4908-9342-EFB7FF89F886}" presName="child2group" presStyleCnt="0"/>
      <dgm:spPr/>
    </dgm:pt>
    <dgm:pt modelId="{D9C75D33-4DF9-430B-8EED-9AFB0414B96D}" type="pres">
      <dgm:prSet presAssocID="{84F04D4A-6EA8-4908-9342-EFB7FF89F886}" presName="child2" presStyleLbl="bgAcc1" presStyleIdx="1" presStyleCnt="4" custScaleX="147780" custScaleY="176832" custLinFactNeighborX="40547" custLinFactNeighborY="-2921"/>
      <dgm:spPr/>
    </dgm:pt>
    <dgm:pt modelId="{952F1104-8B70-4B5F-ACA0-93D863F064EB}" type="pres">
      <dgm:prSet presAssocID="{84F04D4A-6EA8-4908-9342-EFB7FF89F886}" presName="child2Text" presStyleLbl="bgAcc1" presStyleIdx="1" presStyleCnt="4">
        <dgm:presLayoutVars>
          <dgm:bulletEnabled val="1"/>
        </dgm:presLayoutVars>
      </dgm:prSet>
      <dgm:spPr/>
    </dgm:pt>
    <dgm:pt modelId="{CAFABA95-6E25-41C4-802F-5959BA52B9E4}" type="pres">
      <dgm:prSet presAssocID="{84F04D4A-6EA8-4908-9342-EFB7FF89F886}" presName="child3group" presStyleCnt="0"/>
      <dgm:spPr/>
    </dgm:pt>
    <dgm:pt modelId="{207FC321-D024-4D47-A814-89E55EEC2232}" type="pres">
      <dgm:prSet presAssocID="{84F04D4A-6EA8-4908-9342-EFB7FF89F886}" presName="child3" presStyleLbl="bgAcc1" presStyleIdx="2" presStyleCnt="4" custScaleX="160730" custScaleY="173401" custLinFactNeighborX="24145" custLinFactNeighborY="-2765"/>
      <dgm:spPr/>
    </dgm:pt>
    <dgm:pt modelId="{D86C9FF8-FFB5-43C9-8FAF-A4C0A0A17815}" type="pres">
      <dgm:prSet presAssocID="{84F04D4A-6EA8-4908-9342-EFB7FF89F886}" presName="child3Text" presStyleLbl="bgAcc1" presStyleIdx="2" presStyleCnt="4">
        <dgm:presLayoutVars>
          <dgm:bulletEnabled val="1"/>
        </dgm:presLayoutVars>
      </dgm:prSet>
      <dgm:spPr/>
    </dgm:pt>
    <dgm:pt modelId="{872E2A24-CDA1-4777-9B50-5899962E343D}" type="pres">
      <dgm:prSet presAssocID="{84F04D4A-6EA8-4908-9342-EFB7FF89F886}" presName="child4group" presStyleCnt="0"/>
      <dgm:spPr/>
    </dgm:pt>
    <dgm:pt modelId="{2FF2CA53-B9BC-4461-BD76-E2796E91169A}" type="pres">
      <dgm:prSet presAssocID="{84F04D4A-6EA8-4908-9342-EFB7FF89F886}" presName="child4" presStyleLbl="bgAcc1" presStyleIdx="3" presStyleCnt="4" custScaleX="179743" custScaleY="116330" custLinFactNeighborX="-33620" custLinFactNeighborY="8"/>
      <dgm:spPr/>
    </dgm:pt>
    <dgm:pt modelId="{C95535DD-01A3-4E74-B3A6-64CB4E4F91F4}" type="pres">
      <dgm:prSet presAssocID="{84F04D4A-6EA8-4908-9342-EFB7FF89F886}" presName="child4Text" presStyleLbl="bgAcc1" presStyleIdx="3" presStyleCnt="4">
        <dgm:presLayoutVars>
          <dgm:bulletEnabled val="1"/>
        </dgm:presLayoutVars>
      </dgm:prSet>
      <dgm:spPr/>
    </dgm:pt>
    <dgm:pt modelId="{50DD3387-42E7-4ED4-A479-13B54E76CA11}" type="pres">
      <dgm:prSet presAssocID="{84F04D4A-6EA8-4908-9342-EFB7FF89F886}" presName="childPlaceholder" presStyleCnt="0"/>
      <dgm:spPr/>
    </dgm:pt>
    <dgm:pt modelId="{3E5EE49E-C889-4C72-A4D1-A95942EBE4F3}" type="pres">
      <dgm:prSet presAssocID="{84F04D4A-6EA8-4908-9342-EFB7FF89F886}" presName="circle" presStyleCnt="0"/>
      <dgm:spPr/>
    </dgm:pt>
    <dgm:pt modelId="{A9066D44-D7F5-4B1F-9B16-E96DBE33D9C7}" type="pres">
      <dgm:prSet presAssocID="{84F04D4A-6EA8-4908-9342-EFB7FF89F886}" presName="quadrant1" presStyleLbl="node1" presStyleIdx="0" presStyleCnt="4" custLinFactNeighborX="1930" custLinFactNeighborY="1177">
        <dgm:presLayoutVars>
          <dgm:chMax val="1"/>
          <dgm:bulletEnabled val="1"/>
        </dgm:presLayoutVars>
      </dgm:prSet>
      <dgm:spPr/>
    </dgm:pt>
    <dgm:pt modelId="{62AA1E9C-3F88-498D-9CEF-F6D19EB9E1CB}" type="pres">
      <dgm:prSet presAssocID="{84F04D4A-6EA8-4908-9342-EFB7FF89F88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AE9DD51-1AB8-4228-BDED-11498217A06D}" type="pres">
      <dgm:prSet presAssocID="{84F04D4A-6EA8-4908-9342-EFB7FF89F88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0675C86-8727-48F4-924F-E45D9653A2A8}" type="pres">
      <dgm:prSet presAssocID="{84F04D4A-6EA8-4908-9342-EFB7FF89F88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8A7CA6-2B86-400E-AEC3-8862F8324355}" type="pres">
      <dgm:prSet presAssocID="{84F04D4A-6EA8-4908-9342-EFB7FF89F886}" presName="quadrantPlaceholder" presStyleCnt="0"/>
      <dgm:spPr/>
    </dgm:pt>
    <dgm:pt modelId="{D8EB9C7F-C20A-4A0E-8E10-43CD8497538B}" type="pres">
      <dgm:prSet presAssocID="{84F04D4A-6EA8-4908-9342-EFB7FF89F886}" presName="center1" presStyleLbl="fgShp" presStyleIdx="0" presStyleCnt="2"/>
      <dgm:spPr/>
    </dgm:pt>
    <dgm:pt modelId="{43054294-A7E8-4708-B8A9-61E56F28D5C2}" type="pres">
      <dgm:prSet presAssocID="{84F04D4A-6EA8-4908-9342-EFB7FF89F886}" presName="center2" presStyleLbl="fgShp" presStyleIdx="1" presStyleCnt="2"/>
      <dgm:spPr/>
    </dgm:pt>
  </dgm:ptLst>
  <dgm:cxnLst>
    <dgm:cxn modelId="{27617D04-12B9-4F60-AF83-57AB54218D63}" srcId="{A1AB4DF4-E9A2-411E-B6A8-A43B02E36255}" destId="{50F4BBB3-F32B-4C57-8726-0D971DFE87F1}" srcOrd="0" destOrd="0" parTransId="{F43AC48F-E318-4B58-8EAF-24A52313EAF8}" sibTransId="{C1642674-F326-4960-94FD-AF860323DD35}"/>
    <dgm:cxn modelId="{3CBDED04-5659-4AB8-A7CC-EEA285900C33}" type="presOf" srcId="{9DD682D1-8AF7-4DAF-8F62-1F46D621B0D3}" destId="{F435202A-2A0A-4108-90B3-7377BFB20582}" srcOrd="1" destOrd="3" presId="urn:microsoft.com/office/officeart/2005/8/layout/cycle4"/>
    <dgm:cxn modelId="{CCC59A05-DBF5-464E-9341-C6662606034D}" srcId="{A1AB4DF4-E9A2-411E-B6A8-A43B02E36255}" destId="{93453F0C-EE43-4896-A463-C92281F09814}" srcOrd="7" destOrd="0" parTransId="{8C019E74-E57C-4BA9-ACEF-1A6DAFCE88CA}" sibTransId="{3DB5178E-BADC-47FA-8359-DF493D955D6D}"/>
    <dgm:cxn modelId="{98779F05-1C9C-42F4-AC66-03CA3615EB78}" type="presOf" srcId="{BC711BC4-01F1-4CFB-94D6-FE1A78894F4A}" destId="{952F1104-8B70-4B5F-ACA0-93D863F064EB}" srcOrd="1" destOrd="1" presId="urn:microsoft.com/office/officeart/2005/8/layout/cycle4"/>
    <dgm:cxn modelId="{76182B12-4DA1-4860-9876-DCBB1CCA9CA2}" type="presOf" srcId="{BC711BC4-01F1-4CFB-94D6-FE1A78894F4A}" destId="{D9C75D33-4DF9-430B-8EED-9AFB0414B96D}" srcOrd="0" destOrd="1" presId="urn:microsoft.com/office/officeart/2005/8/layout/cycle4"/>
    <dgm:cxn modelId="{CEBA3E1D-4948-4A15-83A3-4A9E8794168C}" type="presOf" srcId="{26B25194-07DD-4282-8703-2067F05C3F98}" destId="{052D85E5-A9F6-4D1E-93A6-0A7033358040}" srcOrd="0" destOrd="5" presId="urn:microsoft.com/office/officeart/2005/8/layout/cycle4"/>
    <dgm:cxn modelId="{E0FCAB1D-3377-4C1D-8D79-78D192AC01CA}" srcId="{84F04D4A-6EA8-4908-9342-EFB7FF89F886}" destId="{A1AB4DF4-E9A2-411E-B6A8-A43B02E36255}" srcOrd="0" destOrd="0" parTransId="{4BBF7E35-7767-4A17-8E6D-B46C95A5BDCB}" sibTransId="{5525D191-57B3-44D9-8C44-04602FA036C0}"/>
    <dgm:cxn modelId="{C771C221-2E2A-4458-9F7A-E5AF555973A4}" srcId="{A1AB4DF4-E9A2-411E-B6A8-A43B02E36255}" destId="{79B25ECE-6240-4EF5-BFD5-0CAC6FC16E1A}" srcOrd="2" destOrd="0" parTransId="{0C359C0B-FB89-4329-BCDE-54785FB4B057}" sibTransId="{1F236C58-AE0B-4EE1-AD95-03E3DC014390}"/>
    <dgm:cxn modelId="{E537E522-72E0-4904-92A5-EF475B467AA3}" type="presOf" srcId="{84F04D4A-6EA8-4908-9342-EFB7FF89F886}" destId="{A06BD4F6-144C-4DB6-B671-70C97B580586}" srcOrd="0" destOrd="0" presId="urn:microsoft.com/office/officeart/2005/8/layout/cycle4"/>
    <dgm:cxn modelId="{36F82024-BD8A-4732-97FF-5435EFA831EE}" type="presOf" srcId="{50F4BBB3-F32B-4C57-8726-0D971DFE87F1}" destId="{F435202A-2A0A-4108-90B3-7377BFB20582}" srcOrd="1" destOrd="0" presId="urn:microsoft.com/office/officeart/2005/8/layout/cycle4"/>
    <dgm:cxn modelId="{C787EE25-1A7B-44FC-BB3C-95F15FCFC13C}" type="presOf" srcId="{0EF40BEB-9422-4012-A0CF-185D091A2F19}" destId="{C95535DD-01A3-4E74-B3A6-64CB4E4F91F4}" srcOrd="1" destOrd="0" presId="urn:microsoft.com/office/officeart/2005/8/layout/cycle4"/>
    <dgm:cxn modelId="{90D8A629-B3D2-4C18-9F1C-A5F45ABDBDBE}" type="presOf" srcId="{173EF3BB-FC3B-4E6F-AB87-541CDC8DEFC6}" destId="{F435202A-2A0A-4108-90B3-7377BFB20582}" srcOrd="1" destOrd="6" presId="urn:microsoft.com/office/officeart/2005/8/layout/cycle4"/>
    <dgm:cxn modelId="{604F212B-AB4B-40A0-B966-554CB383215A}" type="presOf" srcId="{173EF3BB-FC3B-4E6F-AB87-541CDC8DEFC6}" destId="{052D85E5-A9F6-4D1E-93A6-0A7033358040}" srcOrd="0" destOrd="6" presId="urn:microsoft.com/office/officeart/2005/8/layout/cycle4"/>
    <dgm:cxn modelId="{123B4C3C-F18D-494E-B10D-5B90727AE581}" type="presOf" srcId="{955C1E4B-0C78-4D67-8FA6-C7A872EFA48F}" destId="{052D85E5-A9F6-4D1E-93A6-0A7033358040}" srcOrd="0" destOrd="8" presId="urn:microsoft.com/office/officeart/2005/8/layout/cycle4"/>
    <dgm:cxn modelId="{85BB7F5B-5229-45F3-BCC3-01B6AD60B3A2}" srcId="{A1AB4DF4-E9A2-411E-B6A8-A43B02E36255}" destId="{173EF3BB-FC3B-4E6F-AB87-541CDC8DEFC6}" srcOrd="6" destOrd="0" parTransId="{0837673E-5FCF-4E84-92D2-505D383C11A3}" sibTransId="{8A29F7BA-0717-4865-B39A-6FFF84EBB1D1}"/>
    <dgm:cxn modelId="{8E53745D-FB03-4EF7-92B5-6E03F8E6DBFF}" type="presOf" srcId="{955C1E4B-0C78-4D67-8FA6-C7A872EFA48F}" destId="{F435202A-2A0A-4108-90B3-7377BFB20582}" srcOrd="1" destOrd="8" presId="urn:microsoft.com/office/officeart/2005/8/layout/cycle4"/>
    <dgm:cxn modelId="{4787ED41-4821-4634-B82B-CCCA119CDB9C}" type="presOf" srcId="{FAA46E11-E44F-492A-A408-B094B143DB03}" destId="{952F1104-8B70-4B5F-ACA0-93D863F064EB}" srcOrd="1" destOrd="2" presId="urn:microsoft.com/office/officeart/2005/8/layout/cycle4"/>
    <dgm:cxn modelId="{5CCE9A63-19EB-41CC-AAB3-B29891F1A169}" srcId="{84F04D4A-6EA8-4908-9342-EFB7FF89F886}" destId="{9E22C89E-1766-4C8E-8DDD-CFE2C0EA2C60}" srcOrd="3" destOrd="0" parTransId="{2CD899A0-DE54-41EF-8086-ED8E6BCC1195}" sibTransId="{9E41854F-AB16-42CC-9073-BC57C89DF53F}"/>
    <dgm:cxn modelId="{2DF09F65-1FCB-444D-9A89-155D96518338}" type="presOf" srcId="{7D2F5982-F6DD-40E4-8DE7-AD147E04C080}" destId="{207FC321-D024-4D47-A814-89E55EEC2232}" srcOrd="0" destOrd="0" presId="urn:microsoft.com/office/officeart/2005/8/layout/cycle4"/>
    <dgm:cxn modelId="{5CBA1248-0D7E-45A7-8272-F675E46BC23B}" type="presOf" srcId="{79B25ECE-6240-4EF5-BFD5-0CAC6FC16E1A}" destId="{F435202A-2A0A-4108-90B3-7377BFB20582}" srcOrd="1" destOrd="2" presId="urn:microsoft.com/office/officeart/2005/8/layout/cycle4"/>
    <dgm:cxn modelId="{2C85C648-1AAA-4A54-A873-393C9BF7AD15}" type="presOf" srcId="{CDF7B900-D9E4-4E55-95D3-BBAB03F7E252}" destId="{952F1104-8B70-4B5F-ACA0-93D863F064EB}" srcOrd="1" destOrd="0" presId="urn:microsoft.com/office/officeart/2005/8/layout/cycle4"/>
    <dgm:cxn modelId="{B16E456D-9E62-4321-971B-05D6F851F758}" srcId="{9E22C89E-1766-4C8E-8DDD-CFE2C0EA2C60}" destId="{1BB94DE1-311E-46FB-8BD7-5C947A0D8964}" srcOrd="1" destOrd="0" parTransId="{5B0E2044-D580-4E5C-AE4D-A3159C727612}" sibTransId="{D0759AA4-1A7A-4148-AF2A-CD1CB5D3A1B9}"/>
    <dgm:cxn modelId="{E045976D-A7DF-49F1-BB77-2D5D1FFB26D8}" srcId="{3394B0AB-2058-44EA-9BFA-8586147AC7A2}" destId="{7D2F5982-F6DD-40E4-8DE7-AD147E04C080}" srcOrd="0" destOrd="0" parTransId="{6DD8E721-7031-4C6B-98E9-1A56CB52C408}" sibTransId="{9CE5C301-0970-488D-B5CF-4EF082DCA448}"/>
    <dgm:cxn modelId="{A6241B6E-F17F-4407-901D-156032E1B57B}" type="presOf" srcId="{93453F0C-EE43-4896-A463-C92281F09814}" destId="{F435202A-2A0A-4108-90B3-7377BFB20582}" srcOrd="1" destOrd="7" presId="urn:microsoft.com/office/officeart/2005/8/layout/cycle4"/>
    <dgm:cxn modelId="{EDB3E072-B98F-4AAF-B141-EA69E94A0074}" type="presOf" srcId="{FAA46E11-E44F-492A-A408-B094B143DB03}" destId="{D9C75D33-4DF9-430B-8EED-9AFB0414B96D}" srcOrd="0" destOrd="2" presId="urn:microsoft.com/office/officeart/2005/8/layout/cycle4"/>
    <dgm:cxn modelId="{7E652555-18AB-448B-9E4A-AA3997D749F6}" type="presOf" srcId="{3875DFF8-3830-491A-B722-26AE5D7B8921}" destId="{F435202A-2A0A-4108-90B3-7377BFB20582}" srcOrd="1" destOrd="4" presId="urn:microsoft.com/office/officeart/2005/8/layout/cycle4"/>
    <dgm:cxn modelId="{F7806F55-44D2-4C3D-9394-A318D2D5BC7F}" type="presOf" srcId="{32F6CAE7-B23E-4911-90E3-AD6C1F595C40}" destId="{052D85E5-A9F6-4D1E-93A6-0A7033358040}" srcOrd="0" destOrd="1" presId="urn:microsoft.com/office/officeart/2005/8/layout/cycle4"/>
    <dgm:cxn modelId="{24E45858-3FB0-4E38-8E9D-6561A2DFAC2A}" type="presOf" srcId="{3875DFF8-3830-491A-B722-26AE5D7B8921}" destId="{052D85E5-A9F6-4D1E-93A6-0A7033358040}" srcOrd="0" destOrd="4" presId="urn:microsoft.com/office/officeart/2005/8/layout/cycle4"/>
    <dgm:cxn modelId="{8C6F7E58-F797-4E9F-BC74-B0E05B155F1A}" type="presOf" srcId="{32F6CAE7-B23E-4911-90E3-AD6C1F595C40}" destId="{F435202A-2A0A-4108-90B3-7377BFB20582}" srcOrd="1" destOrd="1" presId="urn:microsoft.com/office/officeart/2005/8/layout/cycle4"/>
    <dgm:cxn modelId="{28D3D37A-785A-457E-9A1D-10FE0A7F5749}" srcId="{4748E8FF-73F3-4B5E-9C51-29BD2D8C86BD}" destId="{CDF7B900-D9E4-4E55-95D3-BBAB03F7E252}" srcOrd="0" destOrd="0" parTransId="{60290A30-2591-4FAA-A5B0-11028010EDB3}" sibTransId="{8E3D4F8C-4360-44CD-A6BD-1793B8DB1693}"/>
    <dgm:cxn modelId="{2F67EB7D-9470-48AB-ACD4-D88A24DA4B41}" srcId="{4748E8FF-73F3-4B5E-9C51-29BD2D8C86BD}" destId="{FAA46E11-E44F-492A-A408-B094B143DB03}" srcOrd="2" destOrd="0" parTransId="{39AFAE2B-BE53-4CF1-8348-80139D4BD092}" sibTransId="{B9FC0229-BADA-44BC-A23C-A80175BC32F8}"/>
    <dgm:cxn modelId="{5AAA5F81-F723-4151-8957-3CAF5FAD5F44}" type="presOf" srcId="{A1AB4DF4-E9A2-411E-B6A8-A43B02E36255}" destId="{A9066D44-D7F5-4B1F-9B16-E96DBE33D9C7}" srcOrd="0" destOrd="0" presId="urn:microsoft.com/office/officeart/2005/8/layout/cycle4"/>
    <dgm:cxn modelId="{5821EC83-3EC9-4B99-A187-10999DC328A6}" srcId="{A1AB4DF4-E9A2-411E-B6A8-A43B02E36255}" destId="{3875DFF8-3830-491A-B722-26AE5D7B8921}" srcOrd="4" destOrd="0" parTransId="{3AEAF52D-26B0-4B4B-96D5-AEF37BB6A765}" sibTransId="{B8E765A8-12E9-423B-943F-162BD3B33B68}"/>
    <dgm:cxn modelId="{091B2A92-7183-4D13-B572-EC0C37D8E69D}" type="presOf" srcId="{50F4BBB3-F32B-4C57-8726-0D971DFE87F1}" destId="{052D85E5-A9F6-4D1E-93A6-0A7033358040}" srcOrd="0" destOrd="0" presId="urn:microsoft.com/office/officeart/2005/8/layout/cycle4"/>
    <dgm:cxn modelId="{9F0FCF93-DEA9-4785-814E-D074542C1994}" type="presOf" srcId="{1BB94DE1-311E-46FB-8BD7-5C947A0D8964}" destId="{C95535DD-01A3-4E74-B3A6-64CB4E4F91F4}" srcOrd="1" destOrd="1" presId="urn:microsoft.com/office/officeart/2005/8/layout/cycle4"/>
    <dgm:cxn modelId="{2FED0599-45EE-406E-B262-58E95503391A}" srcId="{A1AB4DF4-E9A2-411E-B6A8-A43B02E36255}" destId="{9DD682D1-8AF7-4DAF-8F62-1F46D621B0D3}" srcOrd="3" destOrd="0" parTransId="{CC1930CB-60FF-435A-AE81-B734ABD4F160}" sibTransId="{33A8661F-D866-4AA9-A9A3-84673D5CA1D4}"/>
    <dgm:cxn modelId="{F9DDE799-623C-45FE-A5C7-2DB5E7350D7A}" type="presOf" srcId="{26B25194-07DD-4282-8703-2067F05C3F98}" destId="{F435202A-2A0A-4108-90B3-7377BFB20582}" srcOrd="1" destOrd="5" presId="urn:microsoft.com/office/officeart/2005/8/layout/cycle4"/>
    <dgm:cxn modelId="{D303869E-B0F1-4210-BA39-036A9079B4E5}" type="presOf" srcId="{CDF7B900-D9E4-4E55-95D3-BBAB03F7E252}" destId="{D9C75D33-4DF9-430B-8EED-9AFB0414B96D}" srcOrd="0" destOrd="0" presId="urn:microsoft.com/office/officeart/2005/8/layout/cycle4"/>
    <dgm:cxn modelId="{7B5269A0-DE7C-4991-83D3-89CF79753854}" type="presOf" srcId="{1BB94DE1-311E-46FB-8BD7-5C947A0D8964}" destId="{2FF2CA53-B9BC-4461-BD76-E2796E91169A}" srcOrd="0" destOrd="1" presId="urn:microsoft.com/office/officeart/2005/8/layout/cycle4"/>
    <dgm:cxn modelId="{7859EFC1-1A3E-47CF-947E-E276A08A3954}" srcId="{4748E8FF-73F3-4B5E-9C51-29BD2D8C86BD}" destId="{BC711BC4-01F1-4CFB-94D6-FE1A78894F4A}" srcOrd="1" destOrd="0" parTransId="{9516AE37-9118-43AA-9335-0E4B8E8C3B03}" sibTransId="{FC0ACDCD-BA6B-471E-A17E-FC6BFC93649E}"/>
    <dgm:cxn modelId="{DF44A1C8-6377-4481-AE85-B18CA62A7608}" srcId="{A1AB4DF4-E9A2-411E-B6A8-A43B02E36255}" destId="{26B25194-07DD-4282-8703-2067F05C3F98}" srcOrd="5" destOrd="0" parTransId="{AFBB7766-29FA-45DF-8682-DFE50E1D122B}" sibTransId="{E5D0294E-D004-4969-AED2-6C9494B02AFD}"/>
    <dgm:cxn modelId="{8A75CED6-69BC-4E1E-AA6E-41B0049CCCE5}" srcId="{84F04D4A-6EA8-4908-9342-EFB7FF89F886}" destId="{4748E8FF-73F3-4B5E-9C51-29BD2D8C86BD}" srcOrd="1" destOrd="0" parTransId="{54A17549-B162-4499-B802-2F5EE86CFE0A}" sibTransId="{BDC43F18-2F00-411B-BB31-29A48AC2CDE7}"/>
    <dgm:cxn modelId="{34277CDA-918D-4C35-A5BB-FA87AC9257D1}" type="presOf" srcId="{79B25ECE-6240-4EF5-BFD5-0CAC6FC16E1A}" destId="{052D85E5-A9F6-4D1E-93A6-0A7033358040}" srcOrd="0" destOrd="2" presId="urn:microsoft.com/office/officeart/2005/8/layout/cycle4"/>
    <dgm:cxn modelId="{24D1A2DF-B4A8-46E3-A8D1-32A8DA85308A}" srcId="{9E22C89E-1766-4C8E-8DDD-CFE2C0EA2C60}" destId="{0EF40BEB-9422-4012-A0CF-185D091A2F19}" srcOrd="0" destOrd="0" parTransId="{74B48FB2-BD92-4E71-AAE1-CAAF2BA770A6}" sibTransId="{068F423F-C492-4295-AD3B-B839C9D733A9}"/>
    <dgm:cxn modelId="{0AEAAAE6-A57A-4130-96AA-E237DB760B67}" type="presOf" srcId="{0EF40BEB-9422-4012-A0CF-185D091A2F19}" destId="{2FF2CA53-B9BC-4461-BD76-E2796E91169A}" srcOrd="0" destOrd="0" presId="urn:microsoft.com/office/officeart/2005/8/layout/cycle4"/>
    <dgm:cxn modelId="{F396DDF0-F994-425A-BC36-1A816E8CFFB8}" type="presOf" srcId="{9E22C89E-1766-4C8E-8DDD-CFE2C0EA2C60}" destId="{70675C86-8727-48F4-924F-E45D9653A2A8}" srcOrd="0" destOrd="0" presId="urn:microsoft.com/office/officeart/2005/8/layout/cycle4"/>
    <dgm:cxn modelId="{D3E804F3-2B26-4E0F-8192-57A82B3D2A1B}" srcId="{A1AB4DF4-E9A2-411E-B6A8-A43B02E36255}" destId="{955C1E4B-0C78-4D67-8FA6-C7A872EFA48F}" srcOrd="8" destOrd="0" parTransId="{7DE8DF10-5C2C-475E-BC90-7E6391BC0CBC}" sibTransId="{6E08C609-645A-4902-99DD-E7F55D65AB89}"/>
    <dgm:cxn modelId="{CBBBAAF3-222A-4697-8E89-E64E1793B13C}" type="presOf" srcId="{3394B0AB-2058-44EA-9BFA-8586147AC7A2}" destId="{FAE9DD51-1AB8-4228-BDED-11498217A06D}" srcOrd="0" destOrd="0" presId="urn:microsoft.com/office/officeart/2005/8/layout/cycle4"/>
    <dgm:cxn modelId="{DA7F56F4-E93E-4E10-9828-5FC046884353}" srcId="{84F04D4A-6EA8-4908-9342-EFB7FF89F886}" destId="{3394B0AB-2058-44EA-9BFA-8586147AC7A2}" srcOrd="2" destOrd="0" parTransId="{22086396-B06E-4B02-BCBF-069AA4E3C6E0}" sibTransId="{D76DE44F-34E2-4348-B6BC-C49A56371D1B}"/>
    <dgm:cxn modelId="{A7A2D7F6-E68C-44E7-B859-291A6A49C95E}" type="presOf" srcId="{4748E8FF-73F3-4B5E-9C51-29BD2D8C86BD}" destId="{62AA1E9C-3F88-498D-9CEF-F6D19EB9E1CB}" srcOrd="0" destOrd="0" presId="urn:microsoft.com/office/officeart/2005/8/layout/cycle4"/>
    <dgm:cxn modelId="{104877F7-D720-423E-8378-D950F69CA233}" srcId="{A1AB4DF4-E9A2-411E-B6A8-A43B02E36255}" destId="{32F6CAE7-B23E-4911-90E3-AD6C1F595C40}" srcOrd="1" destOrd="0" parTransId="{192FFAB8-DDD2-4084-A9F9-0D8793F9725E}" sibTransId="{DE358D8C-1955-4BA4-B61C-C209E1B82DF0}"/>
    <dgm:cxn modelId="{93FBBDF8-AD79-484B-B860-A97457195DBE}" type="presOf" srcId="{93453F0C-EE43-4896-A463-C92281F09814}" destId="{052D85E5-A9F6-4D1E-93A6-0A7033358040}" srcOrd="0" destOrd="7" presId="urn:microsoft.com/office/officeart/2005/8/layout/cycle4"/>
    <dgm:cxn modelId="{B164E1F8-9A8B-4132-B00D-921BC7014E54}" type="presOf" srcId="{9DD682D1-8AF7-4DAF-8F62-1F46D621B0D3}" destId="{052D85E5-A9F6-4D1E-93A6-0A7033358040}" srcOrd="0" destOrd="3" presId="urn:microsoft.com/office/officeart/2005/8/layout/cycle4"/>
    <dgm:cxn modelId="{1ED300FF-4C21-4946-A2F0-FA92A6C6132D}" type="presOf" srcId="{7D2F5982-F6DD-40E4-8DE7-AD147E04C080}" destId="{D86C9FF8-FFB5-43C9-8FAF-A4C0A0A17815}" srcOrd="1" destOrd="0" presId="urn:microsoft.com/office/officeart/2005/8/layout/cycle4"/>
    <dgm:cxn modelId="{30CA0D20-5EC9-4F3F-80F0-32005F4C8324}" type="presParOf" srcId="{A06BD4F6-144C-4DB6-B671-70C97B580586}" destId="{7E9C5694-2823-412A-9B54-52BB3819C532}" srcOrd="0" destOrd="0" presId="urn:microsoft.com/office/officeart/2005/8/layout/cycle4"/>
    <dgm:cxn modelId="{DDFC2777-3534-4219-86A1-E2CD02D2B939}" type="presParOf" srcId="{7E9C5694-2823-412A-9B54-52BB3819C532}" destId="{F113737C-D4D1-41A4-AE06-08C3BABDCD25}" srcOrd="0" destOrd="0" presId="urn:microsoft.com/office/officeart/2005/8/layout/cycle4"/>
    <dgm:cxn modelId="{D17A8847-F7A7-4901-98E3-C15428B49855}" type="presParOf" srcId="{F113737C-D4D1-41A4-AE06-08C3BABDCD25}" destId="{052D85E5-A9F6-4D1E-93A6-0A7033358040}" srcOrd="0" destOrd="0" presId="urn:microsoft.com/office/officeart/2005/8/layout/cycle4"/>
    <dgm:cxn modelId="{EFDD2240-014C-40BB-A3CF-BF75119BB429}" type="presParOf" srcId="{F113737C-D4D1-41A4-AE06-08C3BABDCD25}" destId="{F435202A-2A0A-4108-90B3-7377BFB20582}" srcOrd="1" destOrd="0" presId="urn:microsoft.com/office/officeart/2005/8/layout/cycle4"/>
    <dgm:cxn modelId="{A8B18E9E-C3C5-4E37-B17E-D783105F2AE5}" type="presParOf" srcId="{7E9C5694-2823-412A-9B54-52BB3819C532}" destId="{445EB4C4-A403-4C3B-87CD-B0686FD92D09}" srcOrd="1" destOrd="0" presId="urn:microsoft.com/office/officeart/2005/8/layout/cycle4"/>
    <dgm:cxn modelId="{BFDDB584-190A-4ED4-8E20-73B818AD7188}" type="presParOf" srcId="{445EB4C4-A403-4C3B-87CD-B0686FD92D09}" destId="{D9C75D33-4DF9-430B-8EED-9AFB0414B96D}" srcOrd="0" destOrd="0" presId="urn:microsoft.com/office/officeart/2005/8/layout/cycle4"/>
    <dgm:cxn modelId="{831277B3-3613-4948-96A2-E48FE6001471}" type="presParOf" srcId="{445EB4C4-A403-4C3B-87CD-B0686FD92D09}" destId="{952F1104-8B70-4B5F-ACA0-93D863F064EB}" srcOrd="1" destOrd="0" presId="urn:microsoft.com/office/officeart/2005/8/layout/cycle4"/>
    <dgm:cxn modelId="{1067E2AE-1CF1-4217-9803-9B2E0B0EADB3}" type="presParOf" srcId="{7E9C5694-2823-412A-9B54-52BB3819C532}" destId="{CAFABA95-6E25-41C4-802F-5959BA52B9E4}" srcOrd="2" destOrd="0" presId="urn:microsoft.com/office/officeart/2005/8/layout/cycle4"/>
    <dgm:cxn modelId="{FA072371-BBA6-47D7-B1D1-83667F52F90B}" type="presParOf" srcId="{CAFABA95-6E25-41C4-802F-5959BA52B9E4}" destId="{207FC321-D024-4D47-A814-89E55EEC2232}" srcOrd="0" destOrd="0" presId="urn:microsoft.com/office/officeart/2005/8/layout/cycle4"/>
    <dgm:cxn modelId="{5CF96880-FF40-4839-BC2F-CDB4C2EF3CF9}" type="presParOf" srcId="{CAFABA95-6E25-41C4-802F-5959BA52B9E4}" destId="{D86C9FF8-FFB5-43C9-8FAF-A4C0A0A17815}" srcOrd="1" destOrd="0" presId="urn:microsoft.com/office/officeart/2005/8/layout/cycle4"/>
    <dgm:cxn modelId="{4A60DD61-5463-4CD7-9BEB-608BD26E7CDF}" type="presParOf" srcId="{7E9C5694-2823-412A-9B54-52BB3819C532}" destId="{872E2A24-CDA1-4777-9B50-5899962E343D}" srcOrd="3" destOrd="0" presId="urn:microsoft.com/office/officeart/2005/8/layout/cycle4"/>
    <dgm:cxn modelId="{64B53F2C-4C92-43C1-A4EF-751EC192877D}" type="presParOf" srcId="{872E2A24-CDA1-4777-9B50-5899962E343D}" destId="{2FF2CA53-B9BC-4461-BD76-E2796E91169A}" srcOrd="0" destOrd="0" presId="urn:microsoft.com/office/officeart/2005/8/layout/cycle4"/>
    <dgm:cxn modelId="{66D62E5D-E340-4E9A-BA5D-743B8BDAF4C6}" type="presParOf" srcId="{872E2A24-CDA1-4777-9B50-5899962E343D}" destId="{C95535DD-01A3-4E74-B3A6-64CB4E4F91F4}" srcOrd="1" destOrd="0" presId="urn:microsoft.com/office/officeart/2005/8/layout/cycle4"/>
    <dgm:cxn modelId="{DC8AA1BB-8F8F-4D85-B5AB-F8124F8AD11B}" type="presParOf" srcId="{7E9C5694-2823-412A-9B54-52BB3819C532}" destId="{50DD3387-42E7-4ED4-A479-13B54E76CA11}" srcOrd="4" destOrd="0" presId="urn:microsoft.com/office/officeart/2005/8/layout/cycle4"/>
    <dgm:cxn modelId="{E0B14740-A73D-4B69-8558-9D725472A6BE}" type="presParOf" srcId="{A06BD4F6-144C-4DB6-B671-70C97B580586}" destId="{3E5EE49E-C889-4C72-A4D1-A95942EBE4F3}" srcOrd="1" destOrd="0" presId="urn:microsoft.com/office/officeart/2005/8/layout/cycle4"/>
    <dgm:cxn modelId="{97358F95-2BDF-4C6D-92BA-4D6258812241}" type="presParOf" srcId="{3E5EE49E-C889-4C72-A4D1-A95942EBE4F3}" destId="{A9066D44-D7F5-4B1F-9B16-E96DBE33D9C7}" srcOrd="0" destOrd="0" presId="urn:microsoft.com/office/officeart/2005/8/layout/cycle4"/>
    <dgm:cxn modelId="{4B2BF7A3-5F80-4C4A-9D4A-2A9A10E5D9A8}" type="presParOf" srcId="{3E5EE49E-C889-4C72-A4D1-A95942EBE4F3}" destId="{62AA1E9C-3F88-498D-9CEF-F6D19EB9E1CB}" srcOrd="1" destOrd="0" presId="urn:microsoft.com/office/officeart/2005/8/layout/cycle4"/>
    <dgm:cxn modelId="{501A5350-C180-49D0-9BF6-01F8A6E3F77B}" type="presParOf" srcId="{3E5EE49E-C889-4C72-A4D1-A95942EBE4F3}" destId="{FAE9DD51-1AB8-4228-BDED-11498217A06D}" srcOrd="2" destOrd="0" presId="urn:microsoft.com/office/officeart/2005/8/layout/cycle4"/>
    <dgm:cxn modelId="{28161CB9-E65F-49E4-9CA6-1127E691D0A5}" type="presParOf" srcId="{3E5EE49E-C889-4C72-A4D1-A95942EBE4F3}" destId="{70675C86-8727-48F4-924F-E45D9653A2A8}" srcOrd="3" destOrd="0" presId="urn:microsoft.com/office/officeart/2005/8/layout/cycle4"/>
    <dgm:cxn modelId="{8014FFB8-7E8E-4089-AC01-8BEC67409789}" type="presParOf" srcId="{3E5EE49E-C889-4C72-A4D1-A95942EBE4F3}" destId="{B08A7CA6-2B86-400E-AEC3-8862F8324355}" srcOrd="4" destOrd="0" presId="urn:microsoft.com/office/officeart/2005/8/layout/cycle4"/>
    <dgm:cxn modelId="{7DB89A19-6452-4A54-B4FC-A2755E9CD90C}" type="presParOf" srcId="{A06BD4F6-144C-4DB6-B671-70C97B580586}" destId="{D8EB9C7F-C20A-4A0E-8E10-43CD8497538B}" srcOrd="2" destOrd="0" presId="urn:microsoft.com/office/officeart/2005/8/layout/cycle4"/>
    <dgm:cxn modelId="{C2CCF70D-1D74-42DB-9FB5-08D282F2A550}" type="presParOf" srcId="{A06BD4F6-144C-4DB6-B671-70C97B580586}" destId="{43054294-A7E8-4708-B8A9-61E56F28D5C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6D001-8684-466B-B5B7-8D6CFF48674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BAFF5-73AE-4291-A405-939350359122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Ресурсное обеспечение проекта</a:t>
          </a:r>
        </a:p>
      </dgm:t>
    </dgm:pt>
    <dgm:pt modelId="{DCD204E8-7766-472E-BDA9-4E8CB48552B6}" type="parTrans" cxnId="{5A0903C9-43C5-4835-8DEF-A3F0331880B4}">
      <dgm:prSet/>
      <dgm:spPr/>
      <dgm:t>
        <a:bodyPr/>
        <a:lstStyle/>
        <a:p>
          <a:endParaRPr lang="ru-RU"/>
        </a:p>
      </dgm:t>
    </dgm:pt>
    <dgm:pt modelId="{33A220D1-AE97-46E9-8EF7-EFF40AAB03E2}" type="sibTrans" cxnId="{5A0903C9-43C5-4835-8DEF-A3F0331880B4}">
      <dgm:prSet/>
      <dgm:spPr/>
      <dgm:t>
        <a:bodyPr/>
        <a:lstStyle/>
        <a:p>
          <a:endParaRPr lang="ru-RU"/>
        </a:p>
      </dgm:t>
    </dgm:pt>
    <dgm:pt modelId="{FBDC951F-7239-403F-8884-84D5864DA53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ресурс: </a:t>
          </a:r>
        </a:p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в школе стабильного высококвалифицированного педагогического коллектива.</a:t>
          </a:r>
        </a:p>
      </dgm:t>
    </dgm:pt>
    <dgm:pt modelId="{EDBF4D45-94C5-49A8-A84C-94374E7E380D}" type="parTrans" cxnId="{8BEBA04F-212B-4DB7-8B2A-79E341D14DB5}">
      <dgm:prSet/>
      <dgm:spPr/>
      <dgm:t>
        <a:bodyPr/>
        <a:lstStyle/>
        <a:p>
          <a:endParaRPr lang="ru-RU"/>
        </a:p>
      </dgm:t>
    </dgm:pt>
    <dgm:pt modelId="{69618AD5-5F95-4998-9D3F-D1CCA312B403}" type="sibTrans" cxnId="{8BEBA04F-212B-4DB7-8B2A-79E341D14DB5}">
      <dgm:prSet/>
      <dgm:spPr/>
      <dgm:t>
        <a:bodyPr/>
        <a:lstStyle/>
        <a:p>
          <a:endParaRPr lang="ru-RU"/>
        </a:p>
      </dgm:t>
    </dgm:pt>
    <dgm:pt modelId="{80E91B9F-7B7F-455A-8000-6252A4AE957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ресурс: 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регулярно участвует в проектах оценки качества образования, владеет современными педагогическими технологиями.</a:t>
          </a:r>
        </a:p>
      </dgm:t>
    </dgm:pt>
    <dgm:pt modelId="{6924C5D8-D2E6-4FC8-89E4-8939BC821343}" type="parTrans" cxnId="{44F0F272-00A9-4F0D-B013-1B8F15BECFDD}">
      <dgm:prSet/>
      <dgm:spPr/>
      <dgm:t>
        <a:bodyPr/>
        <a:lstStyle/>
        <a:p>
          <a:endParaRPr lang="ru-RU"/>
        </a:p>
      </dgm:t>
    </dgm:pt>
    <dgm:pt modelId="{98B36F92-CEAE-46A7-86BE-EEE51EA19AE2}" type="sibTrans" cxnId="{44F0F272-00A9-4F0D-B013-1B8F15BECFDD}">
      <dgm:prSet/>
      <dgm:spPr/>
      <dgm:t>
        <a:bodyPr/>
        <a:lstStyle/>
        <a:p>
          <a:endParaRPr lang="ru-RU"/>
        </a:p>
      </dgm:t>
    </dgm:pt>
    <dgm:pt modelId="{BC4BB487-B746-44A6-A8CE-EF4D1DB7BA52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ресурс : 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сотрудничает с преподавателями кафедры начального  образования ГБОУ ИРО Краснодарского края.</a:t>
          </a:r>
        </a:p>
      </dgm:t>
    </dgm:pt>
    <dgm:pt modelId="{74453BDF-6D47-4477-89AE-2E2973EAE5AE}" type="parTrans" cxnId="{918089C3-9900-475C-BF22-89DA0FDBFAF0}">
      <dgm:prSet/>
      <dgm:spPr/>
      <dgm:t>
        <a:bodyPr/>
        <a:lstStyle/>
        <a:p>
          <a:endParaRPr lang="ru-RU"/>
        </a:p>
      </dgm:t>
    </dgm:pt>
    <dgm:pt modelId="{BFBEE8EB-B229-4247-A401-7E0ABC84EF25}" type="sibTrans" cxnId="{918089C3-9900-475C-BF22-89DA0FDBFAF0}">
      <dgm:prSet/>
      <dgm:spPr/>
      <dgm:t>
        <a:bodyPr/>
        <a:lstStyle/>
        <a:p>
          <a:endParaRPr lang="ru-RU"/>
        </a:p>
      </dgm:t>
    </dgm:pt>
    <dgm:pt modelId="{99C14C5C-C44B-42E8-B49E-64E122C589F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ресурс: 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поддержан все педагогическим сообществом школы, учащимися, родителями.</a:t>
          </a:r>
        </a:p>
      </dgm:t>
    </dgm:pt>
    <dgm:pt modelId="{6372A214-3396-4867-91F9-36B8ACC6BDF3}" type="parTrans" cxnId="{9202078B-A7A2-4038-80A8-2126DC01B2EE}">
      <dgm:prSet/>
      <dgm:spPr/>
      <dgm:t>
        <a:bodyPr/>
        <a:lstStyle/>
        <a:p>
          <a:endParaRPr lang="ru-RU"/>
        </a:p>
      </dgm:t>
    </dgm:pt>
    <dgm:pt modelId="{4E018C01-ED90-4660-B907-70253A6E8A4C}" type="sibTrans" cxnId="{9202078B-A7A2-4038-80A8-2126DC01B2EE}">
      <dgm:prSet/>
      <dgm:spPr/>
      <dgm:t>
        <a:bodyPr/>
        <a:lstStyle/>
        <a:p>
          <a:endParaRPr lang="ru-RU"/>
        </a:p>
      </dgm:t>
    </dgm:pt>
    <dgm:pt modelId="{379531FE-8846-49C9-9556-F41764FFD15B}" type="pres">
      <dgm:prSet presAssocID="{6D46D001-8684-466B-B5B7-8D6CFF48674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C573CD-27BD-4920-B220-156B882DB0B3}" type="pres">
      <dgm:prSet presAssocID="{6D46D001-8684-466B-B5B7-8D6CFF486740}" presName="matrix" presStyleCnt="0"/>
      <dgm:spPr/>
    </dgm:pt>
    <dgm:pt modelId="{7CCEF037-4917-4DAE-B936-EC98833BAC9F}" type="pres">
      <dgm:prSet presAssocID="{6D46D001-8684-466B-B5B7-8D6CFF486740}" presName="tile1" presStyleLbl="node1" presStyleIdx="0" presStyleCnt="4"/>
      <dgm:spPr/>
    </dgm:pt>
    <dgm:pt modelId="{AD969BE6-68BD-4B6E-A0CE-2BEBC7B6DD3C}" type="pres">
      <dgm:prSet presAssocID="{6D46D001-8684-466B-B5B7-8D6CFF4867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936562-6077-4866-9684-9B622ECE952E}" type="pres">
      <dgm:prSet presAssocID="{6D46D001-8684-466B-B5B7-8D6CFF486740}" presName="tile2" presStyleLbl="node1" presStyleIdx="1" presStyleCnt="4"/>
      <dgm:spPr/>
    </dgm:pt>
    <dgm:pt modelId="{64BD3B65-CF0B-4E0D-94DB-3F4590F9687F}" type="pres">
      <dgm:prSet presAssocID="{6D46D001-8684-466B-B5B7-8D6CFF4867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30BEC7-8E5C-451A-BDBB-73B20888B6D8}" type="pres">
      <dgm:prSet presAssocID="{6D46D001-8684-466B-B5B7-8D6CFF486740}" presName="tile3" presStyleLbl="node1" presStyleIdx="2" presStyleCnt="4"/>
      <dgm:spPr/>
    </dgm:pt>
    <dgm:pt modelId="{1F8D4261-CCBE-49D4-8913-F92A94DB81A8}" type="pres">
      <dgm:prSet presAssocID="{6D46D001-8684-466B-B5B7-8D6CFF4867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CCFBD4-212F-424E-B59C-585C7B0414BC}" type="pres">
      <dgm:prSet presAssocID="{6D46D001-8684-466B-B5B7-8D6CFF486740}" presName="tile4" presStyleLbl="node1" presStyleIdx="3" presStyleCnt="4"/>
      <dgm:spPr/>
    </dgm:pt>
    <dgm:pt modelId="{8EEBF814-387E-4D79-8CB1-DB29DDB406ED}" type="pres">
      <dgm:prSet presAssocID="{6D46D001-8684-466B-B5B7-8D6CFF4867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FDE8E96-A209-41DC-B22C-A2F003D06ED3}" type="pres">
      <dgm:prSet presAssocID="{6D46D001-8684-466B-B5B7-8D6CFF48674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23C4C01-4528-48C2-9EF0-E188DF550CA9}" type="presOf" srcId="{99C14C5C-C44B-42E8-B49E-64E122C589F6}" destId="{1BCCFBD4-212F-424E-B59C-585C7B0414BC}" srcOrd="0" destOrd="0" presId="urn:microsoft.com/office/officeart/2005/8/layout/matrix1"/>
    <dgm:cxn modelId="{070B9002-59A1-4457-9724-53BF085ECBDA}" type="presOf" srcId="{BC4BB487-B746-44A6-A8CE-EF4D1DB7BA52}" destId="{1F8D4261-CCBE-49D4-8913-F92A94DB81A8}" srcOrd="1" destOrd="0" presId="urn:microsoft.com/office/officeart/2005/8/layout/matrix1"/>
    <dgm:cxn modelId="{F9AC6622-E56C-4C72-B17C-B37B603FE741}" type="presOf" srcId="{BC4BB487-B746-44A6-A8CE-EF4D1DB7BA52}" destId="{0A30BEC7-8E5C-451A-BDBB-73B20888B6D8}" srcOrd="0" destOrd="0" presId="urn:microsoft.com/office/officeart/2005/8/layout/matrix1"/>
    <dgm:cxn modelId="{8C4BF92C-4671-40D2-B0BA-66DF1314FA84}" type="presOf" srcId="{FBDC951F-7239-403F-8884-84D5864DA531}" destId="{AD969BE6-68BD-4B6E-A0CE-2BEBC7B6DD3C}" srcOrd="1" destOrd="0" presId="urn:microsoft.com/office/officeart/2005/8/layout/matrix1"/>
    <dgm:cxn modelId="{BDA1823D-0613-4560-AE53-1E01A55C4CBD}" type="presOf" srcId="{FBDC951F-7239-403F-8884-84D5864DA531}" destId="{7CCEF037-4917-4DAE-B936-EC98833BAC9F}" srcOrd="0" destOrd="0" presId="urn:microsoft.com/office/officeart/2005/8/layout/matrix1"/>
    <dgm:cxn modelId="{AF10A947-165B-4209-87AC-CBF4353F5015}" type="presOf" srcId="{6D46D001-8684-466B-B5B7-8D6CFF486740}" destId="{379531FE-8846-49C9-9556-F41764FFD15B}" srcOrd="0" destOrd="0" presId="urn:microsoft.com/office/officeart/2005/8/layout/matrix1"/>
    <dgm:cxn modelId="{8BEBA04F-212B-4DB7-8B2A-79E341D14DB5}" srcId="{865BAFF5-73AE-4291-A405-939350359122}" destId="{FBDC951F-7239-403F-8884-84D5864DA531}" srcOrd="0" destOrd="0" parTransId="{EDBF4D45-94C5-49A8-A84C-94374E7E380D}" sibTransId="{69618AD5-5F95-4998-9D3F-D1CCA312B403}"/>
    <dgm:cxn modelId="{44F0F272-00A9-4F0D-B013-1B8F15BECFDD}" srcId="{865BAFF5-73AE-4291-A405-939350359122}" destId="{80E91B9F-7B7F-455A-8000-6252A4AE9573}" srcOrd="1" destOrd="0" parTransId="{6924C5D8-D2E6-4FC8-89E4-8939BC821343}" sibTransId="{98B36F92-CEAE-46A7-86BE-EEE51EA19AE2}"/>
    <dgm:cxn modelId="{B5727B7F-8404-491A-9806-A8A776441EF3}" type="presOf" srcId="{80E91B9F-7B7F-455A-8000-6252A4AE9573}" destId="{64BD3B65-CF0B-4E0D-94DB-3F4590F9687F}" srcOrd="1" destOrd="0" presId="urn:microsoft.com/office/officeart/2005/8/layout/matrix1"/>
    <dgm:cxn modelId="{9202078B-A7A2-4038-80A8-2126DC01B2EE}" srcId="{865BAFF5-73AE-4291-A405-939350359122}" destId="{99C14C5C-C44B-42E8-B49E-64E122C589F6}" srcOrd="3" destOrd="0" parTransId="{6372A214-3396-4867-91F9-36B8ACC6BDF3}" sibTransId="{4E018C01-ED90-4660-B907-70253A6E8A4C}"/>
    <dgm:cxn modelId="{27E85290-A652-4D85-A539-F3F4EBC6AF65}" type="presOf" srcId="{99C14C5C-C44B-42E8-B49E-64E122C589F6}" destId="{8EEBF814-387E-4D79-8CB1-DB29DDB406ED}" srcOrd="1" destOrd="0" presId="urn:microsoft.com/office/officeart/2005/8/layout/matrix1"/>
    <dgm:cxn modelId="{0FF5B6A4-8A70-48F3-9AFE-E971638D5496}" type="presOf" srcId="{80E91B9F-7B7F-455A-8000-6252A4AE9573}" destId="{CD936562-6077-4866-9684-9B622ECE952E}" srcOrd="0" destOrd="0" presId="urn:microsoft.com/office/officeart/2005/8/layout/matrix1"/>
    <dgm:cxn modelId="{918089C3-9900-475C-BF22-89DA0FDBFAF0}" srcId="{865BAFF5-73AE-4291-A405-939350359122}" destId="{BC4BB487-B746-44A6-A8CE-EF4D1DB7BA52}" srcOrd="2" destOrd="0" parTransId="{74453BDF-6D47-4477-89AE-2E2973EAE5AE}" sibTransId="{BFBEE8EB-B229-4247-A401-7E0ABC84EF25}"/>
    <dgm:cxn modelId="{5A0903C9-43C5-4835-8DEF-A3F0331880B4}" srcId="{6D46D001-8684-466B-B5B7-8D6CFF486740}" destId="{865BAFF5-73AE-4291-A405-939350359122}" srcOrd="0" destOrd="0" parTransId="{DCD204E8-7766-472E-BDA9-4E8CB48552B6}" sibTransId="{33A220D1-AE97-46E9-8EF7-EFF40AAB03E2}"/>
    <dgm:cxn modelId="{41A5BBD8-9CB1-4514-BE32-AE5AD5C52C10}" type="presOf" srcId="{865BAFF5-73AE-4291-A405-939350359122}" destId="{1FDE8E96-A209-41DC-B22C-A2F003D06ED3}" srcOrd="0" destOrd="0" presId="urn:microsoft.com/office/officeart/2005/8/layout/matrix1"/>
    <dgm:cxn modelId="{ED598D5B-0C1E-4D5E-9994-363DE33506C0}" type="presParOf" srcId="{379531FE-8846-49C9-9556-F41764FFD15B}" destId="{D5C573CD-27BD-4920-B220-156B882DB0B3}" srcOrd="0" destOrd="0" presId="urn:microsoft.com/office/officeart/2005/8/layout/matrix1"/>
    <dgm:cxn modelId="{57057CB0-6760-48F6-AEC5-15F571F9D69B}" type="presParOf" srcId="{D5C573CD-27BD-4920-B220-156B882DB0B3}" destId="{7CCEF037-4917-4DAE-B936-EC98833BAC9F}" srcOrd="0" destOrd="0" presId="urn:microsoft.com/office/officeart/2005/8/layout/matrix1"/>
    <dgm:cxn modelId="{7D1EDD33-791A-488F-BB37-33CA84F00A63}" type="presParOf" srcId="{D5C573CD-27BD-4920-B220-156B882DB0B3}" destId="{AD969BE6-68BD-4B6E-A0CE-2BEBC7B6DD3C}" srcOrd="1" destOrd="0" presId="urn:microsoft.com/office/officeart/2005/8/layout/matrix1"/>
    <dgm:cxn modelId="{9CFB893E-DA4C-4D9F-AB34-27C036172A88}" type="presParOf" srcId="{D5C573CD-27BD-4920-B220-156B882DB0B3}" destId="{CD936562-6077-4866-9684-9B622ECE952E}" srcOrd="2" destOrd="0" presId="urn:microsoft.com/office/officeart/2005/8/layout/matrix1"/>
    <dgm:cxn modelId="{4EC93B80-DA58-4C40-9582-17836B6D5AEC}" type="presParOf" srcId="{D5C573CD-27BD-4920-B220-156B882DB0B3}" destId="{64BD3B65-CF0B-4E0D-94DB-3F4590F9687F}" srcOrd="3" destOrd="0" presId="urn:microsoft.com/office/officeart/2005/8/layout/matrix1"/>
    <dgm:cxn modelId="{41D67418-48E4-44FE-9D93-57B28AE6B7C2}" type="presParOf" srcId="{D5C573CD-27BD-4920-B220-156B882DB0B3}" destId="{0A30BEC7-8E5C-451A-BDBB-73B20888B6D8}" srcOrd="4" destOrd="0" presId="urn:microsoft.com/office/officeart/2005/8/layout/matrix1"/>
    <dgm:cxn modelId="{164E360B-338A-4320-BF79-B62104C3DE7B}" type="presParOf" srcId="{D5C573CD-27BD-4920-B220-156B882DB0B3}" destId="{1F8D4261-CCBE-49D4-8913-F92A94DB81A8}" srcOrd="5" destOrd="0" presId="urn:microsoft.com/office/officeart/2005/8/layout/matrix1"/>
    <dgm:cxn modelId="{E6C02F98-BC96-40FE-9367-4A7F2A74A792}" type="presParOf" srcId="{D5C573CD-27BD-4920-B220-156B882DB0B3}" destId="{1BCCFBD4-212F-424E-B59C-585C7B0414BC}" srcOrd="6" destOrd="0" presId="urn:microsoft.com/office/officeart/2005/8/layout/matrix1"/>
    <dgm:cxn modelId="{C05B7953-D10C-4C4B-9A0A-02AA3F88CDA7}" type="presParOf" srcId="{D5C573CD-27BD-4920-B220-156B882DB0B3}" destId="{8EEBF814-387E-4D79-8CB1-DB29DDB406ED}" srcOrd="7" destOrd="0" presId="urn:microsoft.com/office/officeart/2005/8/layout/matrix1"/>
    <dgm:cxn modelId="{BE371DFD-2E6A-440A-A1A5-9F32DF02C943}" type="presParOf" srcId="{379531FE-8846-49C9-9556-F41764FFD15B}" destId="{1FDE8E96-A209-41DC-B22C-A2F003D06E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FC321-D024-4D47-A814-89E55EEC2232}">
      <dsp:nvSpPr>
        <dsp:cNvPr id="0" name=""/>
        <dsp:cNvSpPr/>
      </dsp:nvSpPr>
      <dsp:spPr>
        <a:xfrm>
          <a:off x="5014024" y="2578568"/>
          <a:ext cx="3532812" cy="2468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Кафедра начального образования ГБОУ ИРО Краснодарского края</a:t>
          </a:r>
        </a:p>
      </dsp:txBody>
      <dsp:txXfrm>
        <a:off x="6128101" y="3250018"/>
        <a:ext cx="2364502" cy="1743186"/>
      </dsp:txXfrm>
    </dsp:sp>
    <dsp:sp modelId="{2FF2CA53-B9BC-4461-BD76-E2796E91169A}">
      <dsp:nvSpPr>
        <dsp:cNvPr id="0" name=""/>
        <dsp:cNvSpPr/>
      </dsp:nvSpPr>
      <dsp:spPr>
        <a:xfrm>
          <a:off x="0" y="3024222"/>
          <a:ext cx="3950714" cy="1656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ФГОУ ВО «</a:t>
          </a:r>
          <a:r>
            <a:rPr lang="ru-RU" sz="2300" kern="1200" dirty="0" err="1"/>
            <a:t>КубГУ</a:t>
          </a:r>
          <a:r>
            <a:rPr lang="ru-RU" sz="2300" kern="1200" dirty="0"/>
            <a:t>»,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ФГОУ ВО «АГПУ»</a:t>
          </a:r>
        </a:p>
      </dsp:txBody>
      <dsp:txXfrm>
        <a:off x="36383" y="3474679"/>
        <a:ext cx="2692734" cy="1169457"/>
      </dsp:txXfrm>
    </dsp:sp>
    <dsp:sp modelId="{D9C75D33-4DF9-430B-8EED-9AFB0414B96D}">
      <dsp:nvSpPr>
        <dsp:cNvPr id="0" name=""/>
        <dsp:cNvSpPr/>
      </dsp:nvSpPr>
      <dsp:spPr>
        <a:xfrm>
          <a:off x="5438625" y="-432048"/>
          <a:ext cx="3248174" cy="25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ГБОУ школа № 1374,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школы № 827, №1259, №2006, № 2090, №2107 города Москвы,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МБОУ СОШ №5 города Реутов Московской области</a:t>
          </a:r>
        </a:p>
      </dsp:txBody>
      <dsp:txXfrm>
        <a:off x="6468384" y="-376742"/>
        <a:ext cx="2163109" cy="1777678"/>
      </dsp:txXfrm>
    </dsp:sp>
    <dsp:sp modelId="{052D85E5-A9F6-4D1E-93A6-0A7033358040}">
      <dsp:nvSpPr>
        <dsp:cNvPr id="0" name=""/>
        <dsp:cNvSpPr/>
      </dsp:nvSpPr>
      <dsp:spPr>
        <a:xfrm>
          <a:off x="0" y="-544228"/>
          <a:ext cx="3985772" cy="2775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№1,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6,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7,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11,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13,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14,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18,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19,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ЧДОУ Детский сад № 98 ОАО РЖД</a:t>
          </a:r>
        </a:p>
      </dsp:txBody>
      <dsp:txXfrm>
        <a:off x="60965" y="-483263"/>
        <a:ext cx="2668110" cy="1959554"/>
      </dsp:txXfrm>
    </dsp:sp>
    <dsp:sp modelId="{A9066D44-D7F5-4B1F-9B16-E96DBE33D9C7}">
      <dsp:nvSpPr>
        <dsp:cNvPr id="0" name=""/>
        <dsp:cNvSpPr/>
      </dsp:nvSpPr>
      <dsp:spPr>
        <a:xfrm>
          <a:off x="2409520" y="314594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ДОУ</a:t>
          </a:r>
        </a:p>
      </dsp:txBody>
      <dsp:txXfrm>
        <a:off x="2973799" y="878873"/>
        <a:ext cx="1362290" cy="1362290"/>
      </dsp:txXfrm>
    </dsp:sp>
    <dsp:sp modelId="{62AA1E9C-3F88-498D-9CEF-F6D19EB9E1CB}">
      <dsp:nvSpPr>
        <dsp:cNvPr id="0" name=""/>
        <dsp:cNvSpPr/>
      </dsp:nvSpPr>
      <dsp:spPr>
        <a:xfrm rot="5400000">
          <a:off x="4387893" y="291918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ОУ</a:t>
          </a:r>
        </a:p>
      </dsp:txBody>
      <dsp:txXfrm rot="-5400000">
        <a:off x="4387893" y="856197"/>
        <a:ext cx="1362290" cy="1362290"/>
      </dsp:txXfrm>
    </dsp:sp>
    <dsp:sp modelId="{FAE9DD51-1AB8-4228-BDED-11498217A06D}">
      <dsp:nvSpPr>
        <dsp:cNvPr id="0" name=""/>
        <dsp:cNvSpPr/>
      </dsp:nvSpPr>
      <dsp:spPr>
        <a:xfrm rot="10800000">
          <a:off x="4387893" y="2307474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ДПО</a:t>
          </a:r>
        </a:p>
      </dsp:txBody>
      <dsp:txXfrm rot="10800000">
        <a:off x="4387893" y="2307474"/>
        <a:ext cx="1362290" cy="1362290"/>
      </dsp:txXfrm>
    </dsp:sp>
    <dsp:sp modelId="{70675C86-8727-48F4-924F-E45D9653A2A8}">
      <dsp:nvSpPr>
        <dsp:cNvPr id="0" name=""/>
        <dsp:cNvSpPr/>
      </dsp:nvSpPr>
      <dsp:spPr>
        <a:xfrm rot="16200000">
          <a:off x="2372337" y="2307474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вузы</a:t>
          </a:r>
        </a:p>
      </dsp:txBody>
      <dsp:txXfrm rot="5400000">
        <a:off x="2936616" y="2307474"/>
        <a:ext cx="1362290" cy="1362290"/>
      </dsp:txXfrm>
    </dsp:sp>
    <dsp:sp modelId="{D8EB9C7F-C20A-4A0E-8E10-43CD8497538B}">
      <dsp:nvSpPr>
        <dsp:cNvPr id="0" name=""/>
        <dsp:cNvSpPr/>
      </dsp:nvSpPr>
      <dsp:spPr>
        <a:xfrm>
          <a:off x="4010810" y="1862539"/>
          <a:ext cx="665178" cy="5784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54294-A7E8-4708-B8A9-61E56F28D5C2}">
      <dsp:nvSpPr>
        <dsp:cNvPr id="0" name=""/>
        <dsp:cNvSpPr/>
      </dsp:nvSpPr>
      <dsp:spPr>
        <a:xfrm rot="10800000">
          <a:off x="4010810" y="2085006"/>
          <a:ext cx="665178" cy="5784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EF037-4917-4DAE-B936-EC98833BAC9F}">
      <dsp:nvSpPr>
        <dsp:cNvPr id="0" name=""/>
        <dsp:cNvSpPr/>
      </dsp:nvSpPr>
      <dsp:spPr>
        <a:xfrm rot="16200000">
          <a:off x="788838" y="-788838"/>
          <a:ext cx="2765722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ресурс: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в школе стабильного высококвалифицированного педагогического коллектива.</a:t>
          </a:r>
        </a:p>
      </dsp:txBody>
      <dsp:txXfrm rot="5400000">
        <a:off x="0" y="0"/>
        <a:ext cx="4343400" cy="2074291"/>
      </dsp:txXfrm>
    </dsp:sp>
    <dsp:sp modelId="{CD936562-6077-4866-9684-9B622ECE952E}">
      <dsp:nvSpPr>
        <dsp:cNvPr id="0" name=""/>
        <dsp:cNvSpPr/>
      </dsp:nvSpPr>
      <dsp:spPr>
        <a:xfrm>
          <a:off x="4343400" y="0"/>
          <a:ext cx="4343400" cy="27657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ресурс: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регулярно участвует в проектах оценки качества образования, владеет современными педагогическими технологиями.</a:t>
          </a:r>
        </a:p>
      </dsp:txBody>
      <dsp:txXfrm>
        <a:off x="4343400" y="0"/>
        <a:ext cx="4343400" cy="2074291"/>
      </dsp:txXfrm>
    </dsp:sp>
    <dsp:sp modelId="{0A30BEC7-8E5C-451A-BDBB-73B20888B6D8}">
      <dsp:nvSpPr>
        <dsp:cNvPr id="0" name=""/>
        <dsp:cNvSpPr/>
      </dsp:nvSpPr>
      <dsp:spPr>
        <a:xfrm rot="10800000">
          <a:off x="0" y="2765722"/>
          <a:ext cx="4343400" cy="27657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ресурс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сотрудничает с преподавателями кафедры начального  образования ГБОУ ИРО Краснодарского края.</a:t>
          </a:r>
        </a:p>
      </dsp:txBody>
      <dsp:txXfrm rot="10800000">
        <a:off x="0" y="3457153"/>
        <a:ext cx="4343400" cy="2074291"/>
      </dsp:txXfrm>
    </dsp:sp>
    <dsp:sp modelId="{1BCCFBD4-212F-424E-B59C-585C7B0414BC}">
      <dsp:nvSpPr>
        <dsp:cNvPr id="0" name=""/>
        <dsp:cNvSpPr/>
      </dsp:nvSpPr>
      <dsp:spPr>
        <a:xfrm rot="5400000">
          <a:off x="5132238" y="1976883"/>
          <a:ext cx="2765722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ресурс: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поддержан все педагогическим сообществом школы, учащимися, родителями.</a:t>
          </a:r>
        </a:p>
      </dsp:txBody>
      <dsp:txXfrm rot="-5400000">
        <a:off x="4343400" y="3457153"/>
        <a:ext cx="4343400" cy="2074291"/>
      </dsp:txXfrm>
    </dsp:sp>
    <dsp:sp modelId="{1FDE8E96-A209-41DC-B22C-A2F003D06ED3}">
      <dsp:nvSpPr>
        <dsp:cNvPr id="0" name=""/>
        <dsp:cNvSpPr/>
      </dsp:nvSpPr>
      <dsp:spPr>
        <a:xfrm>
          <a:off x="3040380" y="2074291"/>
          <a:ext cx="2606040" cy="138286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Ресурсное обеспечение проекта</a:t>
          </a:r>
        </a:p>
      </dsp:txBody>
      <dsp:txXfrm>
        <a:off x="3107886" y="2141797"/>
        <a:ext cx="2471028" cy="124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6CFD-F27D-48EC-B1FD-CC04E8D9A48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70E35-2E86-4C12-A911-CC240EC74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38D932-5234-4801-9012-63259F6EA85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789040"/>
            <a:ext cx="9144000" cy="4176463"/>
          </a:xfrm>
          <a:solidFill>
            <a:schemeClr val="bg2"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ИННОВАЦИОННАЯ ПЛОЩАДКА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«Обновленная начальная школа» </a:t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 повышения качества образовательных результатов </a:t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 Краснодарского края»</a:t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effectLst>
                  <a:reflection blurRad="12700" stA="450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08720"/>
          </a:xfrm>
          <a:solidFill>
            <a:schemeClr val="bg2">
              <a:alpha val="6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18 имени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А.В.Суворова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Тимашевский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0161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в 2022 году: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081490"/>
              </p:ext>
            </p:extLst>
          </p:nvPr>
        </p:nvGraphicFramePr>
        <p:xfrm>
          <a:off x="228600" y="908720"/>
          <a:ext cx="8686800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961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Предложение участника конкурса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5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комплекта продуктов: методических разработок, программ, диагностических инструментов, методических комплектов, моделей, результатов апробаций.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-создание КТП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предметам;</a:t>
                      </a:r>
                    </a:p>
                    <a:p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разработка диагностик;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базы методических материалов;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мониторинг результатов и публикация материалов.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5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зональных и краевых  семинаров (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посвященных практике инновационной деятельности.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Модельный семинар «Организация внеурочной деятельности в начальной и основной школе» в формате педагогического совета по теме «Управление внедрением обновленных ФГОС: механизмы устойчивого развития школы»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реализации план – графика.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Отборочное тестирование в классы.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обучающихся  на конец 1 полугодия.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обучающихся на конец 2 полугодия.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авторской методической сети.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психолого-педагогического сопровождения  учащихся, педагогов, родителей в рамках преемственности.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повышения квалификации педагогов.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по теме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85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0BA6390-D8DC-4AAD-B4E6-7A1DCA120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07985"/>
              </p:ext>
            </p:extLst>
          </p:nvPr>
        </p:nvGraphicFramePr>
        <p:xfrm>
          <a:off x="228600" y="155679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Пункты приема металлолома Тимашевск: цены, адреса, телефоны">
            <a:extLst>
              <a:ext uri="{FF2B5EF4-FFF2-40B4-BE49-F238E27FC236}">
                <a16:creationId xmlns:a16="http://schemas.microsoft.com/office/drawing/2014/main" id="{8CD1A57C-7B7B-46A6-826C-0D78C8D5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1644774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6B18290-E7E1-4E66-8FE6-1A083900DC81}"/>
              </a:ext>
            </a:extLst>
          </p:cNvPr>
          <p:cNvSpPr/>
          <p:nvPr/>
        </p:nvSpPr>
        <p:spPr>
          <a:xfrm>
            <a:off x="3306155" y="3506317"/>
            <a:ext cx="2744130" cy="91440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МБОУ СОШ №18 </a:t>
            </a:r>
            <a:r>
              <a:rPr lang="ru-RU" sz="1600" dirty="0" err="1">
                <a:solidFill>
                  <a:schemeClr val="tx1"/>
                </a:solidFill>
              </a:rPr>
              <a:t>им.А.В.Суворова</a:t>
            </a:r>
            <a:r>
              <a:rPr lang="ru-RU" sz="1600" dirty="0">
                <a:solidFill>
                  <a:schemeClr val="tx1"/>
                </a:solidFill>
              </a:rPr>
              <a:t> МО Тимашевский </a:t>
            </a:r>
            <a:r>
              <a:rPr lang="ru-RU" dirty="0">
                <a:solidFill>
                  <a:schemeClr val="tx1"/>
                </a:solidFill>
              </a:rPr>
              <a:t>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63CA3-901B-477C-ADC6-69BFDBE9D3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021" y="5251770"/>
            <a:ext cx="2273957" cy="14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700808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79367"/>
              </p:ext>
            </p:extLst>
          </p:nvPr>
        </p:nvGraphicFramePr>
        <p:xfrm>
          <a:off x="228600" y="1124744"/>
          <a:ext cx="8686800" cy="553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89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494FE-F74D-40E0-9A6A-4DED63328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345"/>
            <a:ext cx="9144000" cy="61013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573016"/>
            <a:ext cx="8686800" cy="5603453"/>
          </a:xfrm>
        </p:spPr>
        <p:txBody>
          <a:bodyPr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936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A052C1-C729-4051-923B-7BB9DCA02E41}"/>
              </a:ext>
            </a:extLst>
          </p:cNvPr>
          <p:cNvSpPr/>
          <p:nvPr/>
        </p:nvSpPr>
        <p:spPr>
          <a:xfrm rot="16200000">
            <a:off x="6624244" y="4488138"/>
            <a:ext cx="427805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МБОУ СОШ №18 г. Тимашевск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3EE253-2A9A-4A79-AE18-E847D919BC4D}"/>
              </a:ext>
            </a:extLst>
          </p:cNvPr>
          <p:cNvSpPr/>
          <p:nvPr/>
        </p:nvSpPr>
        <p:spPr>
          <a:xfrm>
            <a:off x="251520" y="404664"/>
            <a:ext cx="624644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качества образовательных результатов младших школьников посредством создания условий для выявления, развития и педагогической поддержки высокомотивированных детей, их самореализации в соответствии со способностями, личными потребностями и интересами.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0E2BF5-9A22-44FC-8D56-859176DC4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716768"/>
            <a:ext cx="5112568" cy="2887655"/>
          </a:xfrm>
          <a:prstGeom prst="rect">
            <a:avLst/>
          </a:prstGeom>
        </p:spPr>
      </p:pic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B86FF4F5-C3B8-4CAC-9BE7-0A72B3B443B5}"/>
              </a:ext>
            </a:extLst>
          </p:cNvPr>
          <p:cNvSpPr/>
          <p:nvPr/>
        </p:nvSpPr>
        <p:spPr>
          <a:xfrm>
            <a:off x="231284" y="3062168"/>
            <a:ext cx="7992888" cy="733663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http://xn--18--8cd3cgu2f.xn--p1ai/kraevaya-innovaczionnaya-ploshhadka/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E390D-FA1E-49D6-84D1-6615193AF1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3795831"/>
            <a:ext cx="1152128" cy="15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A052C1-C729-4051-923B-7BB9DCA02E41}"/>
              </a:ext>
            </a:extLst>
          </p:cNvPr>
          <p:cNvSpPr/>
          <p:nvPr/>
        </p:nvSpPr>
        <p:spPr>
          <a:xfrm rot="16200000">
            <a:off x="6624244" y="4488138"/>
            <a:ext cx="427805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МБОУ СОШ №18 г. Тимашевск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2ABBDE-7982-4A16-B0BE-EECC1EE1FBE9}"/>
              </a:ext>
            </a:extLst>
          </p:cNvPr>
          <p:cNvSpPr/>
          <p:nvPr/>
        </p:nvSpPr>
        <p:spPr>
          <a:xfrm>
            <a:off x="0" y="260648"/>
            <a:ext cx="6606480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i="1" spc="-1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Инновационность проекта</a:t>
            </a:r>
            <a:r>
              <a:rPr lang="ru-RU" b="1" spc="-1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заключается в новом подходе к организации образовательной деятельности, в ходе которого формируется и стимулируется высокая познавательная активность младших школьников. Организация образовательной деятельности предполагает повышение метапредметных и предметных результатов за счет оптимизации учебного плана начального общего образования (1-3)</a:t>
            </a:r>
            <a:r>
              <a:rPr lang="ru-RU" i="1" spc="-1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MS Minngs"/>
              <a:cs typeface="Times New Roman" panose="02020603050405020304" pitchFamily="18" charset="0"/>
            </a:endParaRPr>
          </a:p>
        </p:txBody>
      </p:sp>
      <p:pic>
        <p:nvPicPr>
          <p:cNvPr id="1026" name="Picture 2" descr="Школьная программа обучения «Эффективная начальная школа» - «Издевательство  или благо? Новый эксперимент над детьми «Эффективная начальная школа». Если  бы мама не была содержанкой, сын бы не был отличником» | отзывы">
            <a:extLst>
              <a:ext uri="{FF2B5EF4-FFF2-40B4-BE49-F238E27FC236}">
                <a16:creationId xmlns:a16="http://schemas.microsoft.com/office/drawing/2014/main" id="{F750B8E3-5A22-42E8-A3D2-CFB3C536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94" y="3632731"/>
            <a:ext cx="1572766" cy="15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D9D95C-F664-4711-A9F3-4D24B7EC8B25}"/>
              </a:ext>
            </a:extLst>
          </p:cNvPr>
          <p:cNvSpPr/>
          <p:nvPr/>
        </p:nvSpPr>
        <p:spPr>
          <a:xfrm>
            <a:off x="2043700" y="3861048"/>
            <a:ext cx="6056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программы начального образования за три года, индивидуальный учебный план;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подготовка к школе в дошкольном учреждении и индивидуальная подготовка дома;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дошкольного и начального уровней образования;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тесный контакт учителей и воспитателей, а также индивидуальный маршрут для каждого обучающегося.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6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A052C1-C729-4051-923B-7BB9DCA02E41}"/>
              </a:ext>
            </a:extLst>
          </p:cNvPr>
          <p:cNvSpPr/>
          <p:nvPr/>
        </p:nvSpPr>
        <p:spPr>
          <a:xfrm rot="16200000">
            <a:off x="6624244" y="4488138"/>
            <a:ext cx="427805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МБОУ СОШ №18 г. Тимашевск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F6EDF-3898-42FB-BEEC-C8BEDB9FF28A}"/>
              </a:ext>
            </a:extLst>
          </p:cNvPr>
          <p:cNvSpPr txBox="1"/>
          <p:nvPr/>
        </p:nvSpPr>
        <p:spPr>
          <a:xfrm>
            <a:off x="323528" y="332656"/>
            <a:ext cx="7127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НУЖЕН ПРОЕКТ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НАЧАЛЬНАЯ ШКОЛА»?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78D31-19A1-4265-B5F1-82A71BEFD7A1}"/>
              </a:ext>
            </a:extLst>
          </p:cNvPr>
          <p:cNvSpPr txBox="1"/>
          <p:nvPr/>
        </p:nvSpPr>
        <p:spPr>
          <a:xfrm>
            <a:off x="539552" y="2060848"/>
            <a:ext cx="73847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65% детей к 1 классу имеют развитые навыки счета, чтения, письма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09DD7-BF8B-4858-A397-EF241BAF3B51}"/>
              </a:ext>
            </a:extLst>
          </p:cNvPr>
          <p:cNvSpPr txBox="1"/>
          <p:nvPr/>
        </p:nvSpPr>
        <p:spPr>
          <a:xfrm>
            <a:off x="1803651" y="2755957"/>
            <a:ext cx="6120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мотивированных детей с высоким уровнем подготовки появятся возможности ускоренного освоения программы без потери темпа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A7FEC-548E-4F3D-8AEF-E66C23B1DFFF}"/>
              </a:ext>
            </a:extLst>
          </p:cNvPr>
          <p:cNvSpPr txBox="1"/>
          <p:nvPr/>
        </p:nvSpPr>
        <p:spPr>
          <a:xfrm>
            <a:off x="539552" y="4005064"/>
            <a:ext cx="73847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возможна в крупных ОО – не менее 4-х классов в параллели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DF686-3EF8-4210-A063-4B1763699CA3}"/>
              </a:ext>
            </a:extLst>
          </p:cNvPr>
          <p:cNvSpPr txBox="1"/>
          <p:nvPr/>
        </p:nvSpPr>
        <p:spPr>
          <a:xfrm>
            <a:off x="1803651" y="5008575"/>
            <a:ext cx="61206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обеспечивает стратегию преемственности дошкольного и начального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F2E2A-EB60-46F1-8735-E161639DB5F1}"/>
              </a:ext>
            </a:extLst>
          </p:cNvPr>
          <p:cNvSpPr txBox="1"/>
          <p:nvPr/>
        </p:nvSpPr>
        <p:spPr>
          <a:xfrm>
            <a:off x="539552" y="5910702"/>
            <a:ext cx="73847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востребован мотивированными семьями</a:t>
            </a:r>
          </a:p>
        </p:txBody>
      </p:sp>
    </p:spTree>
    <p:extLst>
      <p:ext uri="{BB962C8B-B14F-4D97-AF65-F5344CB8AC3E}">
        <p14:creationId xmlns:p14="http://schemas.microsoft.com/office/powerpoint/2010/main" val="419942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A052C1-C729-4051-923B-7BB9DCA02E41}"/>
              </a:ext>
            </a:extLst>
          </p:cNvPr>
          <p:cNvSpPr/>
          <p:nvPr/>
        </p:nvSpPr>
        <p:spPr>
          <a:xfrm rot="16200000">
            <a:off x="6624244" y="4488138"/>
            <a:ext cx="427805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МБОУ СОШ №18 г. Тимашевск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01B9F-5211-4035-9750-5739E26101DB}"/>
              </a:ext>
            </a:extLst>
          </p:cNvPr>
          <p:cNvSpPr txBox="1"/>
          <p:nvPr/>
        </p:nvSpPr>
        <p:spPr>
          <a:xfrm>
            <a:off x="539552" y="332656"/>
            <a:ext cx="425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31FF5-F4B4-4321-8452-00C7CBA76C5D}"/>
              </a:ext>
            </a:extLst>
          </p:cNvPr>
          <p:cNvSpPr txBox="1"/>
          <p:nvPr/>
        </p:nvSpPr>
        <p:spPr>
          <a:xfrm>
            <a:off x="589884" y="1412776"/>
            <a:ext cx="39821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внеурочной деятельности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CBB8F1-ED13-4F82-B7AF-D0680FD2BA6E}"/>
              </a:ext>
            </a:extLst>
          </p:cNvPr>
          <p:cNvSpPr/>
          <p:nvPr/>
        </p:nvSpPr>
        <p:spPr>
          <a:xfrm>
            <a:off x="1187624" y="2060848"/>
            <a:ext cx="63367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«Грамотный читатель» (обучение смысловому чтению),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грамотность»,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мы знаем про то, что нас окружает»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5C63B21-3F49-47E6-9B84-A628C9F61F10}"/>
              </a:ext>
            </a:extLst>
          </p:cNvPr>
          <p:cNvSpPr/>
          <p:nvPr/>
        </p:nvSpPr>
        <p:spPr>
          <a:xfrm>
            <a:off x="4067944" y="1782108"/>
            <a:ext cx="72008" cy="27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7414BDE-B8D7-42C5-8685-3EA48EB8A50A}"/>
              </a:ext>
            </a:extLst>
          </p:cNvPr>
          <p:cNvSpPr/>
          <p:nvPr/>
        </p:nvSpPr>
        <p:spPr>
          <a:xfrm>
            <a:off x="2544938" y="1782108"/>
            <a:ext cx="72008" cy="27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Официальный сайт - Функциональная грамотность">
            <a:extLst>
              <a:ext uri="{FF2B5EF4-FFF2-40B4-BE49-F238E27FC236}">
                <a16:creationId xmlns:a16="http://schemas.microsoft.com/office/drawing/2014/main" id="{21EE8E35-65B8-417A-AA10-80660D37F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262918"/>
            <a:ext cx="4032448" cy="33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продукт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0467C4-39D7-4D1D-98F9-E62389D93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12776"/>
            <a:ext cx="3601843" cy="4888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8324E9-06F3-4DCE-86C2-7D24131A9F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560" y="1268760"/>
            <a:ext cx="2309733" cy="3060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5F6F94-8495-4C79-91B4-297F3513F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1268759"/>
            <a:ext cx="2185998" cy="3060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91A173-E172-4E02-9E5F-EA50A9DC4C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93" y="4492421"/>
            <a:ext cx="3899799" cy="21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продукт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ABB9B1-A4BA-4DE6-9095-4DF016781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52" y="1447980"/>
            <a:ext cx="3650061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810BE8-19E5-43C0-B303-FFFE5D53BB97}"/>
              </a:ext>
            </a:extLst>
          </p:cNvPr>
          <p:cNvSpPr/>
          <p:nvPr/>
        </p:nvSpPr>
        <p:spPr>
          <a:xfrm>
            <a:off x="4067944" y="1068298"/>
            <a:ext cx="3312368" cy="540147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я? Будем знакомы!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свою семью!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общения в семье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общаюсь с друзьями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учусь общаться с миром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изучаю окружающий мир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свою малую родину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умею наблюдать за природой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умею работать с учебником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умею работать со словарём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хороший читатель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вдумчивый критик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умею и люблю учиться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оцениваю свои учебные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работать вместе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ориентируюсь во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успешного дня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умею планировать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активный участник конкурсов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работаю над 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оцениваю свою работу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внеурочная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забочусь о своём 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214546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2068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диссеминация результатов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КИП 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409262"/>
              </p:ext>
            </p:extLst>
          </p:nvPr>
        </p:nvGraphicFramePr>
        <p:xfrm>
          <a:off x="0" y="2204864"/>
          <a:ext cx="914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13">
                  <a:extLst>
                    <a:ext uri="{9D8B030D-6E8A-4147-A177-3AD203B41FA5}">
                      <a16:colId xmlns:a16="http://schemas.microsoft.com/office/drawing/2014/main" val="573226373"/>
                    </a:ext>
                  </a:extLst>
                </a:gridCol>
              </a:tblGrid>
              <a:tr h="2320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 в рамках краевого мероприятия «Проектирование и реализация современных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тьюторских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моделей наставничества в сфере сопровождения образовательной, проектной, исследовательской, творческой деятельности одаренных детей»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Ермишкин Ю.П,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Красноборова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научно-практическая конференция «Формирование основ естественно-научной грамотности младших школьников»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20-21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апреля 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Ермишкин Ю.П,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Красноборова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О.А.,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Левина А.О.,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Горьковенко Ю.А.,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Новоселицкая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публикации статьи «Дневник достижений младшего школьника как инструмент педагогического сопровождения детей с высокими интеллектуальными способностями»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– сентябрь 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Галоян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Л.М., </a:t>
                      </a:r>
                    </a:p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Прынь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Е.И., Демченко А.А.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3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A052C1-C729-4051-923B-7BB9DCA02E41}"/>
              </a:ext>
            </a:extLst>
          </p:cNvPr>
          <p:cNvSpPr/>
          <p:nvPr/>
        </p:nvSpPr>
        <p:spPr>
          <a:xfrm rot="16200000">
            <a:off x="6624244" y="4488138"/>
            <a:ext cx="427805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МБОУ СОШ №18 г. Тимашевск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D8CBEA-F7AD-4357-BAEF-307E7B53709F}"/>
              </a:ext>
            </a:extLst>
          </p:cNvPr>
          <p:cNvSpPr/>
          <p:nvPr/>
        </p:nvSpPr>
        <p:spPr>
          <a:xfrm>
            <a:off x="395536" y="188641"/>
            <a:ext cx="691276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Модельный семинар «Организация внеурочной деятельности в начальной и основной школе» в формате педагогического совета по теме «Управление внедрением обновленных ФГОС: механизмы устойчивого развития школы»</a:t>
            </a:r>
            <a:endParaRPr lang="ru-RU" dirty="0"/>
          </a:p>
        </p:txBody>
      </p:sp>
      <p:sp>
        <p:nvSpPr>
          <p:cNvPr id="6" name="Выноска: двойная изогнутая линия с границей и чертой 5">
            <a:extLst>
              <a:ext uri="{FF2B5EF4-FFF2-40B4-BE49-F238E27FC236}">
                <a16:creationId xmlns:a16="http://schemas.microsoft.com/office/drawing/2014/main" id="{A0DC0548-88F7-45A7-8A00-B269DAC8CF6F}"/>
              </a:ext>
            </a:extLst>
          </p:cNvPr>
          <p:cNvSpPr/>
          <p:nvPr/>
        </p:nvSpPr>
        <p:spPr>
          <a:xfrm>
            <a:off x="5364088" y="1544889"/>
            <a:ext cx="1656184" cy="360040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05.05.2022</a:t>
            </a:r>
          </a:p>
        </p:txBody>
      </p:sp>
      <p:pic>
        <p:nvPicPr>
          <p:cNvPr id="3074" name="Picture 2" descr="https://sun9-58.userapi.com/impg/cCg0-vkUxkhl4v9W0SSSANSNIKM5MkjXDlflvA/WYkNKjHa4es.jpg?size=900x1600&amp;quality=95&amp;sign=0832547a91d1deeb4ff85ded9b1c5f3e&amp;type=album">
            <a:extLst>
              <a:ext uri="{FF2B5EF4-FFF2-40B4-BE49-F238E27FC236}">
                <a16:creationId xmlns:a16="http://schemas.microsoft.com/office/drawing/2014/main" id="{D050150D-5213-4928-A7CB-8DACAE11D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4593" y="2060848"/>
            <a:ext cx="277940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CE1F76-7EC9-4461-B840-CC98EDD5B504}"/>
              </a:ext>
            </a:extLst>
          </p:cNvPr>
          <p:cNvSpPr/>
          <p:nvPr/>
        </p:nvSpPr>
        <p:spPr>
          <a:xfrm>
            <a:off x="275653" y="2070508"/>
            <a:ext cx="59390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Открытые уроки </a:t>
            </a:r>
          </a:p>
          <a:p>
            <a:pPr algn="ctr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педагогической общественности края: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1.Арифметические действия. Письменное умножение в столбик, письменное деление уголком. Прием письменного деления на однозначное число. 3 класс. 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Учитель: Кривенко Ю.А., учитель начальных классов.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Имя прилагательное как часть речи (ознакомление). 2 класс. Учитель: Диденко О.Н., учитель начальных классов.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Аминокислоты. Белки как природные полимеры. Строение, свойства. Интегрированный урок. 10 класс. Учителя: Ермишкин Ю.П., учитель химии,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Лисеенко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И.В., учитель биологии.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Решение задач перебором всех возможных вариантов. 5 класс. Учитель: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Голобородько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И.Н., учитель математики.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0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</TotalTime>
  <Words>1075</Words>
  <Application>Microsoft Office PowerPoint</Application>
  <PresentationFormat>Экран (4:3)</PresentationFormat>
  <Paragraphs>143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MS Minngs</vt:lpstr>
      <vt:lpstr>Times New Roman</vt:lpstr>
      <vt:lpstr>Wingdings 2</vt:lpstr>
      <vt:lpstr>Трек</vt:lpstr>
      <vt:lpstr> КРАЕВАЯ ИННОВАЦИОННАЯ ПЛОЩАДКА  «Обновленная начальная школа»  как фактор повышения качества образовательных результатов  младших школьников Краснодарского края» 2022 год     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Методический продукт</vt:lpstr>
      <vt:lpstr>Методический продукт</vt:lpstr>
      <vt:lpstr>диссеминация результатов  деятельности КИП </vt:lpstr>
      <vt:lpstr>Презентация PowerPoint</vt:lpstr>
      <vt:lpstr>Результаты проекта в 2022 году:</vt:lpstr>
      <vt:lpstr>Сетевое взаимодействие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 Представление инновационного проекта  «Обновленная начальная школа» как фактор повышения качества образовательных результатов младших школьников Краснодарского края».           Г. Тимашевск, 2020г.</dc:title>
  <dc:creator>григорий</dc:creator>
  <cp:lastModifiedBy>Анна А. Демченко</cp:lastModifiedBy>
  <cp:revision>73</cp:revision>
  <dcterms:created xsi:type="dcterms:W3CDTF">2020-10-11T03:46:32Z</dcterms:created>
  <dcterms:modified xsi:type="dcterms:W3CDTF">2022-09-05T13:22:30Z</dcterms:modified>
</cp:coreProperties>
</file>