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7" r:id="rId3"/>
    <p:sldId id="272" r:id="rId4"/>
    <p:sldId id="277" r:id="rId5"/>
    <p:sldId id="271" r:id="rId6"/>
    <p:sldId id="273" r:id="rId7"/>
    <p:sldId id="276" r:id="rId8"/>
    <p:sldId id="275" r:id="rId9"/>
    <p:sldId id="274" r:id="rId10"/>
    <p:sldId id="268" r:id="rId11"/>
    <p:sldId id="258" r:id="rId12"/>
    <p:sldId id="259" r:id="rId13"/>
    <p:sldId id="260" r:id="rId14"/>
    <p:sldId id="262" r:id="rId15"/>
    <p:sldId id="263" r:id="rId16"/>
    <p:sldId id="264" r:id="rId17"/>
    <p:sldId id="261" r:id="rId18"/>
    <p:sldId id="265" r:id="rId19"/>
    <p:sldId id="266" r:id="rId20"/>
    <p:sldId id="267" r:id="rId21"/>
    <p:sldId id="278" r:id="rId22"/>
    <p:sldId id="269" r:id="rId23"/>
    <p:sldId id="27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8D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032C33-56F2-4A9C-9592-A8B805C74AA0}" type="doc">
      <dgm:prSet loTypeId="urn:microsoft.com/office/officeart/2005/8/layout/radial5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0247B86-5AF9-4811-B0F1-3296048CCD82}">
      <dgm:prSet phldrT="[Текст]" custT="1"/>
      <dgm:spPr>
        <a:solidFill>
          <a:srgbClr val="FCD8D2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Физическое воспитание</a:t>
          </a:r>
          <a:endParaRPr lang="ru-RU" sz="2400" b="1" dirty="0">
            <a:solidFill>
              <a:srgbClr val="C00000"/>
            </a:solidFill>
          </a:endParaRPr>
        </a:p>
      </dgm:t>
    </dgm:pt>
    <dgm:pt modelId="{0DDA7496-DD25-4AA9-9BD4-73D987BCDACA}" type="parTrans" cxnId="{91007322-737B-44C2-BC6E-58A5056AD884}">
      <dgm:prSet/>
      <dgm:spPr/>
      <dgm:t>
        <a:bodyPr/>
        <a:lstStyle/>
        <a:p>
          <a:endParaRPr lang="ru-RU"/>
        </a:p>
      </dgm:t>
    </dgm:pt>
    <dgm:pt modelId="{7999EFC6-B5A0-461F-B404-8227BF845409}" type="sibTrans" cxnId="{91007322-737B-44C2-BC6E-58A5056AD884}">
      <dgm:prSet/>
      <dgm:spPr/>
      <dgm:t>
        <a:bodyPr/>
        <a:lstStyle/>
        <a:p>
          <a:endParaRPr lang="ru-RU"/>
        </a:p>
      </dgm:t>
    </dgm:pt>
    <dgm:pt modelId="{B5D9FA55-D477-45BD-A239-0C2F9C80392C}">
      <dgm:prSet phldrT="[Текст]" custT="1"/>
      <dgm:spPr>
        <a:solidFill>
          <a:schemeClr val="accent5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Comic Sans MS" pitchFamily="66" charset="0"/>
            </a:rPr>
            <a:t>Российское многоборье молодежи</a:t>
          </a:r>
        </a:p>
      </dgm:t>
    </dgm:pt>
    <dgm:pt modelId="{90A9ECB0-2D4E-4961-8119-50C2C71D4505}" type="parTrans" cxnId="{0B1AEB78-9D3C-49FE-8C32-292DE9DA5B42}">
      <dgm:prSet/>
      <dgm:spPr>
        <a:solidFill>
          <a:schemeClr val="accent2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ru-RU">
            <a:solidFill>
              <a:schemeClr val="accent2">
                <a:lumMod val="40000"/>
                <a:lumOff val="60000"/>
              </a:schemeClr>
            </a:solidFill>
          </a:endParaRPr>
        </a:p>
      </dgm:t>
    </dgm:pt>
    <dgm:pt modelId="{0C3562D1-0541-4E6F-AF3B-CFBC3ED588E9}" type="sibTrans" cxnId="{0B1AEB78-9D3C-49FE-8C32-292DE9DA5B42}">
      <dgm:prSet/>
      <dgm:spPr/>
      <dgm:t>
        <a:bodyPr/>
        <a:lstStyle/>
        <a:p>
          <a:endParaRPr lang="ru-RU"/>
        </a:p>
      </dgm:t>
    </dgm:pt>
    <dgm:pt modelId="{746C9CEE-5ABB-4251-A4DC-A2B358E5D1A7}">
      <dgm:prSet phldrT="[Текст]" custT="1"/>
      <dgm:spPr>
        <a:solidFill>
          <a:schemeClr val="accent1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latin typeface="Comic Sans MS" pitchFamily="66" charset="0"/>
            </a:rPr>
            <a:t>Внеурочная </a:t>
          </a:r>
        </a:p>
        <a:p>
          <a:r>
            <a:rPr lang="ru-RU" sz="1800" b="1" dirty="0" smtClean="0">
              <a:latin typeface="Comic Sans MS" pitchFamily="66" charset="0"/>
            </a:rPr>
            <a:t>работа</a:t>
          </a:r>
          <a:endParaRPr lang="ru-RU" sz="1800" b="1" dirty="0">
            <a:latin typeface="Comic Sans MS" pitchFamily="66" charset="0"/>
          </a:endParaRPr>
        </a:p>
      </dgm:t>
    </dgm:pt>
    <dgm:pt modelId="{E8572A6D-C547-428A-A052-253E83E40DA9}" type="parTrans" cxnId="{00805360-8F08-4C6C-B4E2-A56F7C3709C8}">
      <dgm:prSet custT="1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 sz="1200"/>
        </a:p>
      </dgm:t>
    </dgm:pt>
    <dgm:pt modelId="{3BC87257-64DE-4CF6-A98F-C0D86536876C}" type="sibTrans" cxnId="{00805360-8F08-4C6C-B4E2-A56F7C3709C8}">
      <dgm:prSet/>
      <dgm:spPr/>
      <dgm:t>
        <a:bodyPr/>
        <a:lstStyle/>
        <a:p>
          <a:endParaRPr lang="ru-RU"/>
        </a:p>
      </dgm:t>
    </dgm:pt>
    <dgm:pt modelId="{8C9006A4-2A16-4EFD-AFF9-4F710A98DF7A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4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rPr>
            <a:t> </a:t>
          </a:r>
          <a:endParaRPr lang="ru-RU" sz="1400" b="1" dirty="0">
            <a:solidFill>
              <a:schemeClr val="accent4">
                <a:lumMod val="50000"/>
              </a:schemeClr>
            </a:solidFill>
            <a:latin typeface="Comic Sans MS" pitchFamily="66" charset="0"/>
          </a:endParaRPr>
        </a:p>
      </dgm:t>
    </dgm:pt>
    <dgm:pt modelId="{89ECF0DA-DD95-462D-8FD5-D59FA4A3EF7C}" type="parTrans" cxnId="{5A7D08AC-9EB1-4777-91FE-5DA66AC97B88}">
      <dgm:prSet/>
      <dgm:spPr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92040A1E-3066-44DB-8336-D07250F6706E}" type="sibTrans" cxnId="{5A7D08AC-9EB1-4777-91FE-5DA66AC97B88}">
      <dgm:prSet/>
      <dgm:spPr/>
      <dgm:t>
        <a:bodyPr/>
        <a:lstStyle/>
        <a:p>
          <a:endParaRPr lang="ru-RU"/>
        </a:p>
      </dgm:t>
    </dgm:pt>
    <dgm:pt modelId="{3F169997-8585-41FB-91C1-E037BE570890}">
      <dgm:prSet phldrT="[Текст]" custT="1"/>
      <dgm:spPr>
        <a:solidFill>
          <a:schemeClr val="accent5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Comic Sans MS" pitchFamily="66" charset="0"/>
            </a:rPr>
            <a:t>Уровневая дифференц-ция</a:t>
          </a:r>
          <a:endParaRPr lang="ru-RU" sz="1600" dirty="0">
            <a:solidFill>
              <a:schemeClr val="bg1"/>
            </a:solidFill>
            <a:latin typeface="Comic Sans MS" pitchFamily="66" charset="0"/>
          </a:endParaRPr>
        </a:p>
      </dgm:t>
    </dgm:pt>
    <dgm:pt modelId="{1774DE14-5CC4-4E5C-9987-C438AF21D185}" type="parTrans" cxnId="{4ED5C6A7-C927-44AA-AA31-7899AEC6DFCE}">
      <dgm:prSet/>
      <dgm:spPr>
        <a:solidFill>
          <a:schemeClr val="accent5">
            <a:lumMod val="60000"/>
            <a:lumOff val="40000"/>
          </a:schemeClr>
        </a:solidFill>
        <a:ln>
          <a:solidFill>
            <a:srgbClr val="FF9900"/>
          </a:solidFill>
        </a:ln>
      </dgm:spPr>
      <dgm:t>
        <a:bodyPr/>
        <a:lstStyle/>
        <a:p>
          <a:endParaRPr lang="ru-RU" dirty="0"/>
        </a:p>
      </dgm:t>
    </dgm:pt>
    <dgm:pt modelId="{BF29358E-02B0-49D5-AA40-24BF5FD18A47}" type="sibTrans" cxnId="{4ED5C6A7-C927-44AA-AA31-7899AEC6DFCE}">
      <dgm:prSet/>
      <dgm:spPr/>
      <dgm:t>
        <a:bodyPr/>
        <a:lstStyle/>
        <a:p>
          <a:endParaRPr lang="ru-RU"/>
        </a:p>
      </dgm:t>
    </dgm:pt>
    <dgm:pt modelId="{B8142DC5-5481-493F-87DD-F7928346123E}">
      <dgm:prSet custT="1"/>
      <dgm:spPr>
        <a:solidFill>
          <a:srgbClr val="FCFC14"/>
        </a:solidFill>
        <a:ln>
          <a:solidFill>
            <a:srgbClr val="FF9900"/>
          </a:solidFill>
        </a:ln>
      </dgm:spPr>
      <dgm:t>
        <a:bodyPr/>
        <a:lstStyle/>
        <a:p>
          <a:endParaRPr lang="ru-RU" sz="1400" b="1" dirty="0">
            <a:solidFill>
              <a:schemeClr val="accent4">
                <a:lumMod val="50000"/>
              </a:schemeClr>
            </a:solidFill>
            <a:latin typeface="Comic Sans MS" pitchFamily="66" charset="0"/>
          </a:endParaRPr>
        </a:p>
      </dgm:t>
    </dgm:pt>
    <dgm:pt modelId="{F072BB1E-9656-4824-A748-040DE9209841}" type="parTrans" cxnId="{0F3B614D-99D7-4471-9248-42BD0ECF4872}">
      <dgm:prSet/>
      <dgm:spPr>
        <a:solidFill>
          <a:srgbClr val="FFFF00"/>
        </a:solidFill>
        <a:ln>
          <a:solidFill>
            <a:srgbClr val="FF9900"/>
          </a:solidFill>
        </a:ln>
      </dgm:spPr>
      <dgm:t>
        <a:bodyPr/>
        <a:lstStyle/>
        <a:p>
          <a:endParaRPr lang="ru-RU"/>
        </a:p>
      </dgm:t>
    </dgm:pt>
    <dgm:pt modelId="{05103D8D-2478-48B2-8E64-7EAE5F1772D9}" type="sibTrans" cxnId="{0F3B614D-99D7-4471-9248-42BD0ECF4872}">
      <dgm:prSet/>
      <dgm:spPr/>
      <dgm:t>
        <a:bodyPr/>
        <a:lstStyle/>
        <a:p>
          <a:endParaRPr lang="ru-RU"/>
        </a:p>
      </dgm:t>
    </dgm:pt>
    <dgm:pt modelId="{A7912A60-CF35-4CC6-B4F9-B467CABABF37}">
      <dgm:prSet custT="1"/>
      <dgm:spPr>
        <a:solidFill>
          <a:schemeClr val="accent2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 sz="1050" dirty="0" smtClean="0">
            <a:latin typeface="Comic Sans MS" pitchFamily="66" charset="0"/>
          </a:endParaRPr>
        </a:p>
        <a:p>
          <a:r>
            <a:rPr lang="ru-RU" sz="2000" dirty="0" smtClean="0">
              <a:latin typeface="Comic Sans MS" pitchFamily="66" charset="0"/>
            </a:rPr>
            <a:t>Урочная работа</a:t>
          </a:r>
          <a:endParaRPr lang="ru-RU" sz="2000" dirty="0">
            <a:latin typeface="Comic Sans MS" pitchFamily="66" charset="0"/>
          </a:endParaRPr>
        </a:p>
      </dgm:t>
    </dgm:pt>
    <dgm:pt modelId="{06B4FB2A-C23C-4439-AA9D-3E328FB6EEA9}" type="parTrans" cxnId="{2298B26D-FF01-476E-8161-CA2FAC9C9C5D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0C4BA2B-41B3-44DD-B4DD-ACAA636E6C0A}" type="sibTrans" cxnId="{2298B26D-FF01-476E-8161-CA2FAC9C9C5D}">
      <dgm:prSet/>
      <dgm:spPr/>
      <dgm:t>
        <a:bodyPr/>
        <a:lstStyle/>
        <a:p>
          <a:endParaRPr lang="ru-RU"/>
        </a:p>
      </dgm:t>
    </dgm:pt>
    <dgm:pt modelId="{606F057C-39F2-4E74-A293-4EA7CC743206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latin typeface="Comic Sans MS" pitchFamily="66" charset="0"/>
            </a:rPr>
            <a:t>Методическая работа</a:t>
          </a:r>
          <a:endParaRPr lang="ru-RU" sz="1800" dirty="0">
            <a:latin typeface="Comic Sans MS" pitchFamily="66" charset="0"/>
          </a:endParaRPr>
        </a:p>
      </dgm:t>
    </dgm:pt>
    <dgm:pt modelId="{410C2F0F-DA1A-4FC9-8A74-2E347D231E7E}" type="parTrans" cxnId="{B167A0BF-D802-4A2A-992E-2B13F0B1A770}">
      <dgm:prSet/>
      <dgm:spPr/>
      <dgm:t>
        <a:bodyPr/>
        <a:lstStyle/>
        <a:p>
          <a:endParaRPr lang="ru-RU"/>
        </a:p>
      </dgm:t>
    </dgm:pt>
    <dgm:pt modelId="{5D7512BF-681A-4786-8683-955D23E8E4C5}" type="sibTrans" cxnId="{B167A0BF-D802-4A2A-992E-2B13F0B1A770}">
      <dgm:prSet/>
      <dgm:spPr/>
      <dgm:t>
        <a:bodyPr/>
        <a:lstStyle/>
        <a:p>
          <a:endParaRPr lang="ru-RU"/>
        </a:p>
      </dgm:t>
    </dgm:pt>
    <dgm:pt modelId="{E9F5E248-D960-466F-995F-DB60F3D464EA}">
      <dgm:prSet/>
      <dgm:spPr/>
      <dgm:t>
        <a:bodyPr/>
        <a:lstStyle/>
        <a:p>
          <a:endParaRPr lang="ru-RU" dirty="0"/>
        </a:p>
      </dgm:t>
    </dgm:pt>
    <dgm:pt modelId="{9DE5F7DD-482C-4AC7-A97A-4F7EFE4C6DB3}" type="parTrans" cxnId="{2A7E234B-8781-4D74-A6FE-FE829BB04F98}">
      <dgm:prSet/>
      <dgm:spPr/>
      <dgm:t>
        <a:bodyPr/>
        <a:lstStyle/>
        <a:p>
          <a:endParaRPr lang="ru-RU"/>
        </a:p>
      </dgm:t>
    </dgm:pt>
    <dgm:pt modelId="{16A9048A-C01F-4A62-B758-11CF2E3B9540}" type="sibTrans" cxnId="{2A7E234B-8781-4D74-A6FE-FE829BB04F98}">
      <dgm:prSet/>
      <dgm:spPr/>
      <dgm:t>
        <a:bodyPr/>
        <a:lstStyle/>
        <a:p>
          <a:endParaRPr lang="ru-RU"/>
        </a:p>
      </dgm:t>
    </dgm:pt>
    <dgm:pt modelId="{0A3147EF-F4E8-4E5C-BBEE-E6D567530A3F}">
      <dgm:prSet phldrT="[Текст]" custScaleX="144626" custScaleY="76107" custRadScaleRad="163197" custRadScaleInc="-452971"/>
      <dgm:spPr>
        <a:solidFill>
          <a:schemeClr val="accent4">
            <a:lumMod val="60000"/>
            <a:lumOff val="40000"/>
          </a:schemeClr>
        </a:solidFill>
        <a:ln>
          <a:solidFill>
            <a:schemeClr val="accent4"/>
          </a:solidFill>
        </a:ln>
      </dgm:spPr>
      <dgm:t>
        <a:bodyPr/>
        <a:lstStyle/>
        <a:p>
          <a:endParaRPr lang="en-US"/>
        </a:p>
      </dgm:t>
    </dgm:pt>
    <dgm:pt modelId="{A71282A5-70CD-4799-8392-C2F715C776BC}" type="parTrans" cxnId="{CB3D96F4-E4E0-4F0D-8B8B-0DFCF59D666A}">
      <dgm:prSet custScaleX="164649" custLinFactNeighborX="4465" custLinFactNeighborY="-14153"/>
      <dgm:spPr/>
      <dgm:t>
        <a:bodyPr/>
        <a:lstStyle/>
        <a:p>
          <a:endParaRPr lang="en-US"/>
        </a:p>
      </dgm:t>
    </dgm:pt>
    <dgm:pt modelId="{426D158C-0901-4221-8F1E-0AA625C84BCA}" type="sibTrans" cxnId="{CB3D96F4-E4E0-4F0D-8B8B-0DFCF59D666A}">
      <dgm:prSet/>
      <dgm:spPr/>
      <dgm:t>
        <a:bodyPr/>
        <a:lstStyle/>
        <a:p>
          <a:endParaRPr lang="en-US"/>
        </a:p>
      </dgm:t>
    </dgm:pt>
    <dgm:pt modelId="{FDCDFA6A-EA14-47FA-891D-F1D64A288D60}" type="pres">
      <dgm:prSet presAssocID="{02032C33-56F2-4A9C-9592-A8B805C74AA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95AB71-0D06-4955-B70C-84E3A2BAD6F1}" type="pres">
      <dgm:prSet presAssocID="{30247B86-5AF9-4811-B0F1-3296048CCD82}" presName="centerShape" presStyleLbl="node0" presStyleIdx="0" presStyleCnt="1" custAng="0" custScaleX="289260" custScaleY="145388" custLinFactNeighborX="8587" custLinFactNeighborY="-8988"/>
      <dgm:spPr/>
      <dgm:t>
        <a:bodyPr/>
        <a:lstStyle/>
        <a:p>
          <a:endParaRPr lang="ru-RU"/>
        </a:p>
      </dgm:t>
    </dgm:pt>
    <dgm:pt modelId="{68A0148D-DF5D-4A8E-BEF1-1AD1A616A3F0}" type="pres">
      <dgm:prSet presAssocID="{90A9ECB0-2D4E-4961-8119-50C2C71D4505}" presName="parTrans" presStyleLbl="sibTrans2D1" presStyleIdx="0" presStyleCnt="8" custAng="2314742" custScaleX="47655" custScaleY="69164" custLinFactX="-71016" custLinFactNeighborX="-100000" custLinFactNeighborY="53603"/>
      <dgm:spPr/>
      <dgm:t>
        <a:bodyPr/>
        <a:lstStyle/>
        <a:p>
          <a:endParaRPr lang="ru-RU"/>
        </a:p>
      </dgm:t>
    </dgm:pt>
    <dgm:pt modelId="{AED56315-4D39-4D73-83E6-594A2B998A38}" type="pres">
      <dgm:prSet presAssocID="{90A9ECB0-2D4E-4961-8119-50C2C71D4505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30BAE73E-D275-4485-98BA-B497B1D347DB}" type="pres">
      <dgm:prSet presAssocID="{B5D9FA55-D477-45BD-A239-0C2F9C80392C}" presName="node" presStyleLbl="node1" presStyleIdx="0" presStyleCnt="8" custAng="10800000" custFlipVert="1" custScaleX="132593" custScaleY="114827" custRadScaleRad="178504" custRadScaleInc="-249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511E5-26E0-4E55-853D-D7846864801A}" type="pres">
      <dgm:prSet presAssocID="{410C2F0F-DA1A-4FC9-8A74-2E347D231E7E}" presName="parTrans" presStyleLbl="sibTrans2D1" presStyleIdx="1" presStyleCnt="8" custAng="21599527" custScaleX="161037" custLinFactNeighborX="22046" custLinFactNeighborY="-7879"/>
      <dgm:spPr/>
      <dgm:t>
        <a:bodyPr/>
        <a:lstStyle/>
        <a:p>
          <a:endParaRPr lang="ru-RU"/>
        </a:p>
      </dgm:t>
    </dgm:pt>
    <dgm:pt modelId="{7077F01D-897A-4C52-ADFF-4B9D5BBCDBBE}" type="pres">
      <dgm:prSet presAssocID="{410C2F0F-DA1A-4FC9-8A74-2E347D231E7E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C2E3FC04-F58E-4055-9C2A-5C81738B5884}" type="pres">
      <dgm:prSet presAssocID="{606F057C-39F2-4E74-A293-4EA7CC743206}" presName="node" presStyleLbl="node1" presStyleIdx="1" presStyleCnt="8" custAng="0" custScaleX="189190" custScaleY="80693" custRadScaleRad="101843" custRadScaleInc="-171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608DD-0113-4B7A-B72B-A1DCFE4C1783}" type="pres">
      <dgm:prSet presAssocID="{9DE5F7DD-482C-4AC7-A97A-4F7EFE4C6DB3}" presName="parTrans" presStyleLbl="sibTrans2D1" presStyleIdx="2" presStyleCnt="8" custAng="12336787" custFlipVert="1" custFlipHor="1" custScaleX="69513" custScaleY="65611" custLinFactY="42429" custLinFactNeighborX="-2067" custLinFactNeighborY="100000"/>
      <dgm:spPr/>
      <dgm:t>
        <a:bodyPr/>
        <a:lstStyle/>
        <a:p>
          <a:endParaRPr lang="ru-RU"/>
        </a:p>
      </dgm:t>
    </dgm:pt>
    <dgm:pt modelId="{132E8C5B-6061-4E84-9AAD-FA49B9731F9E}" type="pres">
      <dgm:prSet presAssocID="{9DE5F7DD-482C-4AC7-A97A-4F7EFE4C6DB3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521F89B5-C43E-42FA-8811-C30FACBCA171}" type="pres">
      <dgm:prSet presAssocID="{E9F5E248-D960-466F-995F-DB60F3D464EA}" presName="node" presStyleLbl="node1" presStyleIdx="2" presStyleCnt="8" custScaleX="122260" custScaleY="106084" custRadScaleRad="175452" custRadScaleInc="714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D8765-4649-49E8-939D-B17F27E6CE75}" type="pres">
      <dgm:prSet presAssocID="{E8572A6D-C547-428A-A052-253E83E40DA9}" presName="parTrans" presStyleLbl="sibTrans2D1" presStyleIdx="3" presStyleCnt="8" custFlipVert="0" custFlipHor="1" custScaleX="2000000" custScaleY="97811" custLinFactX="-852717" custLinFactY="158738" custLinFactNeighborX="-900000" custLinFactNeighborY="200000"/>
      <dgm:spPr/>
      <dgm:t>
        <a:bodyPr/>
        <a:lstStyle/>
        <a:p>
          <a:endParaRPr lang="ru-RU"/>
        </a:p>
      </dgm:t>
    </dgm:pt>
    <dgm:pt modelId="{984ED006-3211-422F-82BF-B7C2F5246AC3}" type="pres">
      <dgm:prSet presAssocID="{E8572A6D-C547-428A-A052-253E83E40DA9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3AA47FAC-1CF8-46BB-BDA3-42A5E076D09D}" type="pres">
      <dgm:prSet presAssocID="{746C9CEE-5ABB-4251-A4DC-A2B358E5D1A7}" presName="node" presStyleLbl="node1" presStyleIdx="3" presStyleCnt="8" custScaleX="260710" custScaleY="82948" custRadScaleRad="52713" custRadScaleInc="109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B286E-AFA7-40B3-A00D-2FA84F8A3CF2}" type="pres">
      <dgm:prSet presAssocID="{89ECF0DA-DD95-462D-8FD5-D59FA4A3EF7C}" presName="parTrans" presStyleLbl="sibTrans2D1" presStyleIdx="4" presStyleCnt="8" custAng="16212141" custFlipVert="0" custFlipHor="1" custScaleX="2000000" custScaleY="104380" custLinFactX="-3157286" custLinFactY="200000" custLinFactNeighborX="-3200000" custLinFactNeighborY="286636"/>
      <dgm:spPr/>
      <dgm:t>
        <a:bodyPr/>
        <a:lstStyle/>
        <a:p>
          <a:endParaRPr lang="ru-RU"/>
        </a:p>
      </dgm:t>
    </dgm:pt>
    <dgm:pt modelId="{59435096-20B6-4F65-8388-8E65B51FE9E7}" type="pres">
      <dgm:prSet presAssocID="{89ECF0DA-DD95-462D-8FD5-D59FA4A3EF7C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9455C9AA-AFC6-41DC-A2C3-EFE1064A9111}" type="pres">
      <dgm:prSet presAssocID="{8C9006A4-2A16-4EFD-AFF9-4F710A98DF7A}" presName="node" presStyleLbl="node1" presStyleIdx="4" presStyleCnt="8" custScaleX="144626" custScaleY="76107" custRadScaleRad="142692" custRadScaleInc="-461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EEE93-2769-48CF-A25A-25F742D1AB77}" type="pres">
      <dgm:prSet presAssocID="{F072BB1E-9656-4824-A748-040DE9209841}" presName="parTrans" presStyleLbl="sibTrans2D1" presStyleIdx="5" presStyleCnt="8" custAng="18619337" custScaleX="104768" custScaleY="44659" custLinFactY="51715" custLinFactNeighborX="-33051" custLinFactNeighborY="100000"/>
      <dgm:spPr/>
      <dgm:t>
        <a:bodyPr/>
        <a:lstStyle/>
        <a:p>
          <a:endParaRPr lang="ru-RU"/>
        </a:p>
      </dgm:t>
    </dgm:pt>
    <dgm:pt modelId="{187C7A8A-12A2-4426-81D3-60EB90F0589F}" type="pres">
      <dgm:prSet presAssocID="{F072BB1E-9656-4824-A748-040DE9209841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A6C4AFE8-DC01-434E-811E-D9AA5C66AC64}" type="pres">
      <dgm:prSet presAssocID="{B8142DC5-5481-493F-87DD-F7928346123E}" presName="node" presStyleLbl="node1" presStyleIdx="5" presStyleCnt="8" custScaleX="163549" custScaleY="69935" custRadScaleRad="140076" custRadScaleInc="-547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F34BE-2995-4B12-87EC-DBB04CC34299}" type="pres">
      <dgm:prSet presAssocID="{06B4FB2A-C23C-4439-AA9D-3E328FB6EEA9}" presName="parTrans" presStyleLbl="sibTrans2D1" presStyleIdx="6" presStyleCnt="8" custAng="10935522" custFlipHor="1" custScaleX="203547" custLinFactNeighborX="5206" custLinFactNeighborY="-15054"/>
      <dgm:spPr/>
      <dgm:t>
        <a:bodyPr/>
        <a:lstStyle/>
        <a:p>
          <a:endParaRPr lang="ru-RU"/>
        </a:p>
      </dgm:t>
    </dgm:pt>
    <dgm:pt modelId="{C5D6F07C-B123-43F7-9D39-6C59C7D2DF9D}" type="pres">
      <dgm:prSet presAssocID="{06B4FB2A-C23C-4439-AA9D-3E328FB6EEA9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24FEF0D6-CF6B-4994-9419-929766E3A475}" type="pres">
      <dgm:prSet presAssocID="{A7912A60-CF35-4CC6-B4F9-B467CABABF37}" presName="node" presStyleLbl="node1" presStyleIdx="6" presStyleCnt="8" custScaleX="190834" custScaleY="114166" custRadScaleRad="136733" custRadScaleInc="25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FB4EA-D401-4B30-A717-E5B6922D9936}" type="pres">
      <dgm:prSet presAssocID="{1774DE14-5CC4-4E5C-9987-C438AF21D185}" presName="parTrans" presStyleLbl="sibTrans2D1" presStyleIdx="7" presStyleCnt="8" custAng="11060322" custScaleX="132827" custScaleY="54106" custLinFactX="400000" custLinFactY="300000" custLinFactNeighborX="475281" custLinFactNeighborY="322223"/>
      <dgm:spPr/>
      <dgm:t>
        <a:bodyPr/>
        <a:lstStyle/>
        <a:p>
          <a:endParaRPr lang="ru-RU"/>
        </a:p>
      </dgm:t>
    </dgm:pt>
    <dgm:pt modelId="{63CD8FAB-DC5D-4F79-934C-5363AB2AE7E4}" type="pres">
      <dgm:prSet presAssocID="{1774DE14-5CC4-4E5C-9987-C438AF21D185}" presName="connectorText" presStyleLbl="sibTrans2D1" presStyleIdx="7" presStyleCnt="8"/>
      <dgm:spPr/>
      <dgm:t>
        <a:bodyPr/>
        <a:lstStyle/>
        <a:p>
          <a:endParaRPr lang="ru-RU"/>
        </a:p>
      </dgm:t>
    </dgm:pt>
    <dgm:pt modelId="{57E6926C-7849-4C79-BDE4-4294FE40E98D}" type="pres">
      <dgm:prSet presAssocID="{3F169997-8585-41FB-91C1-E037BE570890}" presName="node" presStyleLbl="node1" presStyleIdx="7" presStyleCnt="8" custScaleX="125031" custScaleY="96293" custRadScaleRad="121960" custRadScaleInc="10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6413E3-E794-4272-A761-BFC8C0132889}" type="presOf" srcId="{06B4FB2A-C23C-4439-AA9D-3E328FB6EEA9}" destId="{BDCF34BE-2995-4B12-87EC-DBB04CC34299}" srcOrd="0" destOrd="0" presId="urn:microsoft.com/office/officeart/2005/8/layout/radial5"/>
    <dgm:cxn modelId="{0F3B614D-99D7-4471-9248-42BD0ECF4872}" srcId="{30247B86-5AF9-4811-B0F1-3296048CCD82}" destId="{B8142DC5-5481-493F-87DD-F7928346123E}" srcOrd="5" destOrd="0" parTransId="{F072BB1E-9656-4824-A748-040DE9209841}" sibTransId="{05103D8D-2478-48B2-8E64-7EAE5F1772D9}"/>
    <dgm:cxn modelId="{8F4E3293-3472-446C-9CFC-30EF9AC1BFF3}" type="presOf" srcId="{E8572A6D-C547-428A-A052-253E83E40DA9}" destId="{079D8765-4649-49E8-939D-B17F27E6CE75}" srcOrd="0" destOrd="0" presId="urn:microsoft.com/office/officeart/2005/8/layout/radial5"/>
    <dgm:cxn modelId="{243F3CC2-F832-4083-902F-03F04562B9FF}" type="presOf" srcId="{410C2F0F-DA1A-4FC9-8A74-2E347D231E7E}" destId="{7077F01D-897A-4C52-ADFF-4B9D5BBCDBBE}" srcOrd="1" destOrd="0" presId="urn:microsoft.com/office/officeart/2005/8/layout/radial5"/>
    <dgm:cxn modelId="{72845FC7-66C3-4B93-B50B-57D9B1164F95}" type="presOf" srcId="{90A9ECB0-2D4E-4961-8119-50C2C71D4505}" destId="{AED56315-4D39-4D73-83E6-594A2B998A38}" srcOrd="1" destOrd="0" presId="urn:microsoft.com/office/officeart/2005/8/layout/radial5"/>
    <dgm:cxn modelId="{D39937B5-61EA-4D75-B3A0-9938597673E6}" type="presOf" srcId="{89ECF0DA-DD95-462D-8FD5-D59FA4A3EF7C}" destId="{FE5B286E-AFA7-40B3-A00D-2FA84F8A3CF2}" srcOrd="0" destOrd="0" presId="urn:microsoft.com/office/officeart/2005/8/layout/radial5"/>
    <dgm:cxn modelId="{B16FB2C3-B731-4F9E-9C49-AE46FFB86237}" type="presOf" srcId="{9DE5F7DD-482C-4AC7-A97A-4F7EFE4C6DB3}" destId="{132E8C5B-6061-4E84-9AAD-FA49B9731F9E}" srcOrd="1" destOrd="0" presId="urn:microsoft.com/office/officeart/2005/8/layout/radial5"/>
    <dgm:cxn modelId="{78E3B264-15FF-4D18-93D9-2B7DD160212C}" type="presOf" srcId="{606F057C-39F2-4E74-A293-4EA7CC743206}" destId="{C2E3FC04-F58E-4055-9C2A-5C81738B5884}" srcOrd="0" destOrd="0" presId="urn:microsoft.com/office/officeart/2005/8/layout/radial5"/>
    <dgm:cxn modelId="{7D33764C-10C1-4E83-8EAF-A6AFA3C1E4B2}" type="presOf" srcId="{1774DE14-5CC4-4E5C-9987-C438AF21D185}" destId="{63CD8FAB-DC5D-4F79-934C-5363AB2AE7E4}" srcOrd="1" destOrd="0" presId="urn:microsoft.com/office/officeart/2005/8/layout/radial5"/>
    <dgm:cxn modelId="{1F57A78D-899D-48BA-A2E0-9A2CC92F6673}" type="presOf" srcId="{E9F5E248-D960-466F-995F-DB60F3D464EA}" destId="{521F89B5-C43E-42FA-8811-C30FACBCA171}" srcOrd="0" destOrd="0" presId="urn:microsoft.com/office/officeart/2005/8/layout/radial5"/>
    <dgm:cxn modelId="{289E3CB0-1433-464D-B44D-D291F0686D21}" type="presOf" srcId="{3F169997-8585-41FB-91C1-E037BE570890}" destId="{57E6926C-7849-4C79-BDE4-4294FE40E98D}" srcOrd="0" destOrd="0" presId="urn:microsoft.com/office/officeart/2005/8/layout/radial5"/>
    <dgm:cxn modelId="{288EA05D-61E4-4694-827D-175C386D0D89}" type="presOf" srcId="{8C9006A4-2A16-4EFD-AFF9-4F710A98DF7A}" destId="{9455C9AA-AFC6-41DC-A2C3-EFE1064A9111}" srcOrd="0" destOrd="0" presId="urn:microsoft.com/office/officeart/2005/8/layout/radial5"/>
    <dgm:cxn modelId="{2FD8A3DB-6D5B-4D4B-A40B-C9CA381B44EA}" type="presOf" srcId="{30247B86-5AF9-4811-B0F1-3296048CCD82}" destId="{3195AB71-0D06-4955-B70C-84E3A2BAD6F1}" srcOrd="0" destOrd="0" presId="urn:microsoft.com/office/officeart/2005/8/layout/radial5"/>
    <dgm:cxn modelId="{2A7E234B-8781-4D74-A6FE-FE829BB04F98}" srcId="{30247B86-5AF9-4811-B0F1-3296048CCD82}" destId="{E9F5E248-D960-466F-995F-DB60F3D464EA}" srcOrd="2" destOrd="0" parTransId="{9DE5F7DD-482C-4AC7-A97A-4F7EFE4C6DB3}" sibTransId="{16A9048A-C01F-4A62-B758-11CF2E3B9540}"/>
    <dgm:cxn modelId="{4ED5C6A7-C927-44AA-AA31-7899AEC6DFCE}" srcId="{30247B86-5AF9-4811-B0F1-3296048CCD82}" destId="{3F169997-8585-41FB-91C1-E037BE570890}" srcOrd="7" destOrd="0" parTransId="{1774DE14-5CC4-4E5C-9987-C438AF21D185}" sibTransId="{BF29358E-02B0-49D5-AA40-24BF5FD18A47}"/>
    <dgm:cxn modelId="{7C946283-B190-4342-8E89-82A7B763E054}" type="presOf" srcId="{746C9CEE-5ABB-4251-A4DC-A2B358E5D1A7}" destId="{3AA47FAC-1CF8-46BB-BDA3-42A5E076D09D}" srcOrd="0" destOrd="0" presId="urn:microsoft.com/office/officeart/2005/8/layout/radial5"/>
    <dgm:cxn modelId="{5A7D08AC-9EB1-4777-91FE-5DA66AC97B88}" srcId="{30247B86-5AF9-4811-B0F1-3296048CCD82}" destId="{8C9006A4-2A16-4EFD-AFF9-4F710A98DF7A}" srcOrd="4" destOrd="0" parTransId="{89ECF0DA-DD95-462D-8FD5-D59FA4A3EF7C}" sibTransId="{92040A1E-3066-44DB-8336-D07250F6706E}"/>
    <dgm:cxn modelId="{0B1AEB78-9D3C-49FE-8C32-292DE9DA5B42}" srcId="{30247B86-5AF9-4811-B0F1-3296048CCD82}" destId="{B5D9FA55-D477-45BD-A239-0C2F9C80392C}" srcOrd="0" destOrd="0" parTransId="{90A9ECB0-2D4E-4961-8119-50C2C71D4505}" sibTransId="{0C3562D1-0541-4E6F-AF3B-CFBC3ED588E9}"/>
    <dgm:cxn modelId="{2F3B424A-11B3-4AE9-B891-2E94012F5339}" type="presOf" srcId="{F072BB1E-9656-4824-A748-040DE9209841}" destId="{E6EEEE93-2769-48CF-A25A-25F742D1AB77}" srcOrd="0" destOrd="0" presId="urn:microsoft.com/office/officeart/2005/8/layout/radial5"/>
    <dgm:cxn modelId="{00805360-8F08-4C6C-B4E2-A56F7C3709C8}" srcId="{30247B86-5AF9-4811-B0F1-3296048CCD82}" destId="{746C9CEE-5ABB-4251-A4DC-A2B358E5D1A7}" srcOrd="3" destOrd="0" parTransId="{E8572A6D-C547-428A-A052-253E83E40DA9}" sibTransId="{3BC87257-64DE-4CF6-A98F-C0D86536876C}"/>
    <dgm:cxn modelId="{91007322-737B-44C2-BC6E-58A5056AD884}" srcId="{02032C33-56F2-4A9C-9592-A8B805C74AA0}" destId="{30247B86-5AF9-4811-B0F1-3296048CCD82}" srcOrd="0" destOrd="0" parTransId="{0DDA7496-DD25-4AA9-9BD4-73D987BCDACA}" sibTransId="{7999EFC6-B5A0-461F-B404-8227BF845409}"/>
    <dgm:cxn modelId="{D44F83AD-0A00-4154-BBCE-F0931CE9827F}" type="presOf" srcId="{02032C33-56F2-4A9C-9592-A8B805C74AA0}" destId="{FDCDFA6A-EA14-47FA-891D-F1D64A288D60}" srcOrd="0" destOrd="0" presId="urn:microsoft.com/office/officeart/2005/8/layout/radial5"/>
    <dgm:cxn modelId="{EDF3FAAD-8C52-4187-9A3C-A57CF70AE8C7}" type="presOf" srcId="{B5D9FA55-D477-45BD-A239-0C2F9C80392C}" destId="{30BAE73E-D275-4485-98BA-B497B1D347DB}" srcOrd="0" destOrd="0" presId="urn:microsoft.com/office/officeart/2005/8/layout/radial5"/>
    <dgm:cxn modelId="{7876E8AB-C2A0-4C55-AFFE-04F4614AABFA}" type="presOf" srcId="{410C2F0F-DA1A-4FC9-8A74-2E347D231E7E}" destId="{858511E5-26E0-4E55-853D-D7846864801A}" srcOrd="0" destOrd="0" presId="urn:microsoft.com/office/officeart/2005/8/layout/radial5"/>
    <dgm:cxn modelId="{E29AB80E-FBCC-4C9D-AC3B-900AC70F2920}" type="presOf" srcId="{1774DE14-5CC4-4E5C-9987-C438AF21D185}" destId="{03CFB4EA-D401-4B30-A717-E5B6922D9936}" srcOrd="0" destOrd="0" presId="urn:microsoft.com/office/officeart/2005/8/layout/radial5"/>
    <dgm:cxn modelId="{C81BCB4A-71EA-4197-94BF-29A73642BEA2}" type="presOf" srcId="{F072BB1E-9656-4824-A748-040DE9209841}" destId="{187C7A8A-12A2-4426-81D3-60EB90F0589F}" srcOrd="1" destOrd="0" presId="urn:microsoft.com/office/officeart/2005/8/layout/radial5"/>
    <dgm:cxn modelId="{80528AF4-BB60-4A42-B550-01C4C52F1381}" type="presOf" srcId="{E8572A6D-C547-428A-A052-253E83E40DA9}" destId="{984ED006-3211-422F-82BF-B7C2F5246AC3}" srcOrd="1" destOrd="0" presId="urn:microsoft.com/office/officeart/2005/8/layout/radial5"/>
    <dgm:cxn modelId="{B167A0BF-D802-4A2A-992E-2B13F0B1A770}" srcId="{30247B86-5AF9-4811-B0F1-3296048CCD82}" destId="{606F057C-39F2-4E74-A293-4EA7CC743206}" srcOrd="1" destOrd="0" parTransId="{410C2F0F-DA1A-4FC9-8A74-2E347D231E7E}" sibTransId="{5D7512BF-681A-4786-8683-955D23E8E4C5}"/>
    <dgm:cxn modelId="{5EA5D8F8-BCEB-4E92-8847-DB5112463680}" type="presOf" srcId="{B8142DC5-5481-493F-87DD-F7928346123E}" destId="{A6C4AFE8-DC01-434E-811E-D9AA5C66AC64}" srcOrd="0" destOrd="0" presId="urn:microsoft.com/office/officeart/2005/8/layout/radial5"/>
    <dgm:cxn modelId="{2298B26D-FF01-476E-8161-CA2FAC9C9C5D}" srcId="{30247B86-5AF9-4811-B0F1-3296048CCD82}" destId="{A7912A60-CF35-4CC6-B4F9-B467CABABF37}" srcOrd="6" destOrd="0" parTransId="{06B4FB2A-C23C-4439-AA9D-3E328FB6EEA9}" sibTransId="{30C4BA2B-41B3-44DD-B4DD-ACAA636E6C0A}"/>
    <dgm:cxn modelId="{7B52CF32-FBDE-4CF0-938D-7B1B2506E4F1}" type="presOf" srcId="{90A9ECB0-2D4E-4961-8119-50C2C71D4505}" destId="{68A0148D-DF5D-4A8E-BEF1-1AD1A616A3F0}" srcOrd="0" destOrd="0" presId="urn:microsoft.com/office/officeart/2005/8/layout/radial5"/>
    <dgm:cxn modelId="{84BA8980-D6A2-4A97-8228-F5C4F5693BF1}" type="presOf" srcId="{A7912A60-CF35-4CC6-B4F9-B467CABABF37}" destId="{24FEF0D6-CF6B-4994-9419-929766E3A475}" srcOrd="0" destOrd="0" presId="urn:microsoft.com/office/officeart/2005/8/layout/radial5"/>
    <dgm:cxn modelId="{038FB888-87CA-4F25-BBC2-B07438C81B8F}" type="presOf" srcId="{06B4FB2A-C23C-4439-AA9D-3E328FB6EEA9}" destId="{C5D6F07C-B123-43F7-9D39-6C59C7D2DF9D}" srcOrd="1" destOrd="0" presId="urn:microsoft.com/office/officeart/2005/8/layout/radial5"/>
    <dgm:cxn modelId="{25BE7881-0C11-413F-9817-1D4540F14C2B}" type="presOf" srcId="{9DE5F7DD-482C-4AC7-A97A-4F7EFE4C6DB3}" destId="{B6E608DD-0113-4B7A-B72B-A1DCFE4C1783}" srcOrd="0" destOrd="0" presId="urn:microsoft.com/office/officeart/2005/8/layout/radial5"/>
    <dgm:cxn modelId="{CB3D96F4-E4E0-4F0D-8B8B-0DFCF59D666A}" srcId="{02032C33-56F2-4A9C-9592-A8B805C74AA0}" destId="{0A3147EF-F4E8-4E5C-BBEE-E6D567530A3F}" srcOrd="1" destOrd="0" parTransId="{A71282A5-70CD-4799-8392-C2F715C776BC}" sibTransId="{426D158C-0901-4221-8F1E-0AA625C84BCA}"/>
    <dgm:cxn modelId="{C1ADDAA0-DCF7-42EA-9763-147A5FD2CFD2}" type="presOf" srcId="{89ECF0DA-DD95-462D-8FD5-D59FA4A3EF7C}" destId="{59435096-20B6-4F65-8388-8E65B51FE9E7}" srcOrd="1" destOrd="0" presId="urn:microsoft.com/office/officeart/2005/8/layout/radial5"/>
    <dgm:cxn modelId="{CC775D3F-9596-4C98-8E9F-F5E4985582A7}" type="presParOf" srcId="{FDCDFA6A-EA14-47FA-891D-F1D64A288D60}" destId="{3195AB71-0D06-4955-B70C-84E3A2BAD6F1}" srcOrd="0" destOrd="0" presId="urn:microsoft.com/office/officeart/2005/8/layout/radial5"/>
    <dgm:cxn modelId="{04D8BDEC-6FF9-4E78-812D-073C19B8CE61}" type="presParOf" srcId="{FDCDFA6A-EA14-47FA-891D-F1D64A288D60}" destId="{68A0148D-DF5D-4A8E-BEF1-1AD1A616A3F0}" srcOrd="1" destOrd="0" presId="urn:microsoft.com/office/officeart/2005/8/layout/radial5"/>
    <dgm:cxn modelId="{B4089424-CE46-423B-859A-029BD3F04F67}" type="presParOf" srcId="{68A0148D-DF5D-4A8E-BEF1-1AD1A616A3F0}" destId="{AED56315-4D39-4D73-83E6-594A2B998A38}" srcOrd="0" destOrd="0" presId="urn:microsoft.com/office/officeart/2005/8/layout/radial5"/>
    <dgm:cxn modelId="{7C2E5250-F360-41CF-9136-660BC5494827}" type="presParOf" srcId="{FDCDFA6A-EA14-47FA-891D-F1D64A288D60}" destId="{30BAE73E-D275-4485-98BA-B497B1D347DB}" srcOrd="2" destOrd="0" presId="urn:microsoft.com/office/officeart/2005/8/layout/radial5"/>
    <dgm:cxn modelId="{D9797D87-2A4D-47E0-B989-FC5F835F67DC}" type="presParOf" srcId="{FDCDFA6A-EA14-47FA-891D-F1D64A288D60}" destId="{858511E5-26E0-4E55-853D-D7846864801A}" srcOrd="3" destOrd="0" presId="urn:microsoft.com/office/officeart/2005/8/layout/radial5"/>
    <dgm:cxn modelId="{C6BC34CB-047F-46BF-8174-599F1DEA6A26}" type="presParOf" srcId="{858511E5-26E0-4E55-853D-D7846864801A}" destId="{7077F01D-897A-4C52-ADFF-4B9D5BBCDBBE}" srcOrd="0" destOrd="0" presId="urn:microsoft.com/office/officeart/2005/8/layout/radial5"/>
    <dgm:cxn modelId="{1C3DD3C2-4B4D-4E3F-8583-19DC17426BF9}" type="presParOf" srcId="{FDCDFA6A-EA14-47FA-891D-F1D64A288D60}" destId="{C2E3FC04-F58E-4055-9C2A-5C81738B5884}" srcOrd="4" destOrd="0" presId="urn:microsoft.com/office/officeart/2005/8/layout/radial5"/>
    <dgm:cxn modelId="{F5779ADF-660E-41E5-B71C-3ABC08A467B8}" type="presParOf" srcId="{FDCDFA6A-EA14-47FA-891D-F1D64A288D60}" destId="{B6E608DD-0113-4B7A-B72B-A1DCFE4C1783}" srcOrd="5" destOrd="0" presId="urn:microsoft.com/office/officeart/2005/8/layout/radial5"/>
    <dgm:cxn modelId="{A7EC6D86-4A40-49AD-8952-C996FF35681F}" type="presParOf" srcId="{B6E608DD-0113-4B7A-B72B-A1DCFE4C1783}" destId="{132E8C5B-6061-4E84-9AAD-FA49B9731F9E}" srcOrd="0" destOrd="0" presId="urn:microsoft.com/office/officeart/2005/8/layout/radial5"/>
    <dgm:cxn modelId="{FAAEF0DE-B0B6-4891-872D-0A154ACA73FA}" type="presParOf" srcId="{FDCDFA6A-EA14-47FA-891D-F1D64A288D60}" destId="{521F89B5-C43E-42FA-8811-C30FACBCA171}" srcOrd="6" destOrd="0" presId="urn:microsoft.com/office/officeart/2005/8/layout/radial5"/>
    <dgm:cxn modelId="{E5D5109B-9863-4D4E-8F3C-EC7A42160C8E}" type="presParOf" srcId="{FDCDFA6A-EA14-47FA-891D-F1D64A288D60}" destId="{079D8765-4649-49E8-939D-B17F27E6CE75}" srcOrd="7" destOrd="0" presId="urn:microsoft.com/office/officeart/2005/8/layout/radial5"/>
    <dgm:cxn modelId="{69A3FAA9-9B58-45F1-8124-26DEEB571EF4}" type="presParOf" srcId="{079D8765-4649-49E8-939D-B17F27E6CE75}" destId="{984ED006-3211-422F-82BF-B7C2F5246AC3}" srcOrd="0" destOrd="0" presId="urn:microsoft.com/office/officeart/2005/8/layout/radial5"/>
    <dgm:cxn modelId="{E8BC6D3C-CEB9-4109-8812-ACF173B18F23}" type="presParOf" srcId="{FDCDFA6A-EA14-47FA-891D-F1D64A288D60}" destId="{3AA47FAC-1CF8-46BB-BDA3-42A5E076D09D}" srcOrd="8" destOrd="0" presId="urn:microsoft.com/office/officeart/2005/8/layout/radial5"/>
    <dgm:cxn modelId="{A5B99660-1BA1-415D-9312-98F2E6AB3CE4}" type="presParOf" srcId="{FDCDFA6A-EA14-47FA-891D-F1D64A288D60}" destId="{FE5B286E-AFA7-40B3-A00D-2FA84F8A3CF2}" srcOrd="9" destOrd="0" presId="urn:microsoft.com/office/officeart/2005/8/layout/radial5"/>
    <dgm:cxn modelId="{8C5236F4-F540-4848-9DDD-5A6F4BDA91EE}" type="presParOf" srcId="{FE5B286E-AFA7-40B3-A00D-2FA84F8A3CF2}" destId="{59435096-20B6-4F65-8388-8E65B51FE9E7}" srcOrd="0" destOrd="0" presId="urn:microsoft.com/office/officeart/2005/8/layout/radial5"/>
    <dgm:cxn modelId="{31129261-D589-449C-8C05-42B1F93B4082}" type="presParOf" srcId="{FDCDFA6A-EA14-47FA-891D-F1D64A288D60}" destId="{9455C9AA-AFC6-41DC-A2C3-EFE1064A9111}" srcOrd="10" destOrd="0" presId="urn:microsoft.com/office/officeart/2005/8/layout/radial5"/>
    <dgm:cxn modelId="{8AE27EBF-F4D2-417E-AE55-825070B3A7AF}" type="presParOf" srcId="{FDCDFA6A-EA14-47FA-891D-F1D64A288D60}" destId="{E6EEEE93-2769-48CF-A25A-25F742D1AB77}" srcOrd="11" destOrd="0" presId="urn:microsoft.com/office/officeart/2005/8/layout/radial5"/>
    <dgm:cxn modelId="{2EF8491E-246B-44E4-A5FB-FE3CD3D4F3AB}" type="presParOf" srcId="{E6EEEE93-2769-48CF-A25A-25F742D1AB77}" destId="{187C7A8A-12A2-4426-81D3-60EB90F0589F}" srcOrd="0" destOrd="0" presId="urn:microsoft.com/office/officeart/2005/8/layout/radial5"/>
    <dgm:cxn modelId="{A958FC03-DA03-451E-B598-B9E566BCC07F}" type="presParOf" srcId="{FDCDFA6A-EA14-47FA-891D-F1D64A288D60}" destId="{A6C4AFE8-DC01-434E-811E-D9AA5C66AC64}" srcOrd="12" destOrd="0" presId="urn:microsoft.com/office/officeart/2005/8/layout/radial5"/>
    <dgm:cxn modelId="{7E3CB5B5-8F14-4DB4-96DD-8854763F3393}" type="presParOf" srcId="{FDCDFA6A-EA14-47FA-891D-F1D64A288D60}" destId="{BDCF34BE-2995-4B12-87EC-DBB04CC34299}" srcOrd="13" destOrd="0" presId="urn:microsoft.com/office/officeart/2005/8/layout/radial5"/>
    <dgm:cxn modelId="{0D526616-280B-450B-81DA-AAB8938F467F}" type="presParOf" srcId="{BDCF34BE-2995-4B12-87EC-DBB04CC34299}" destId="{C5D6F07C-B123-43F7-9D39-6C59C7D2DF9D}" srcOrd="0" destOrd="0" presId="urn:microsoft.com/office/officeart/2005/8/layout/radial5"/>
    <dgm:cxn modelId="{896CACF8-A17F-4F1D-BEE3-31B95680F0E0}" type="presParOf" srcId="{FDCDFA6A-EA14-47FA-891D-F1D64A288D60}" destId="{24FEF0D6-CF6B-4994-9419-929766E3A475}" srcOrd="14" destOrd="0" presId="urn:microsoft.com/office/officeart/2005/8/layout/radial5"/>
    <dgm:cxn modelId="{D8102F80-0D00-48D8-B6BD-BEFA8468F6BE}" type="presParOf" srcId="{FDCDFA6A-EA14-47FA-891D-F1D64A288D60}" destId="{03CFB4EA-D401-4B30-A717-E5B6922D9936}" srcOrd="15" destOrd="0" presId="urn:microsoft.com/office/officeart/2005/8/layout/radial5"/>
    <dgm:cxn modelId="{29CB6CE1-EB65-48C1-95D5-0D3CA963993E}" type="presParOf" srcId="{03CFB4EA-D401-4B30-A717-E5B6922D9936}" destId="{63CD8FAB-DC5D-4F79-934C-5363AB2AE7E4}" srcOrd="0" destOrd="0" presId="urn:microsoft.com/office/officeart/2005/8/layout/radial5"/>
    <dgm:cxn modelId="{1932999A-A99E-480F-A21A-AFBE31E6A034}" type="presParOf" srcId="{FDCDFA6A-EA14-47FA-891D-F1D64A288D60}" destId="{57E6926C-7849-4C79-BDE4-4294FE40E98D}" srcOrd="16" destOrd="0" presId="urn:microsoft.com/office/officeart/2005/8/layout/radial5"/>
  </dgm:cxnLst>
  <dgm:bg>
    <a:solidFill>
      <a:schemeClr val="accent4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72BF63-6E1D-456F-B839-DC147BA336F0}" type="doc">
      <dgm:prSet loTypeId="urn:microsoft.com/office/officeart/2005/8/layout/radial2" loCatId="relationship" qsTypeId="urn:microsoft.com/office/officeart/2005/8/quickstyle/simple1#2" qsCatId="simple" csTypeId="urn:microsoft.com/office/officeart/2005/8/colors/accent1_2#2" csCatId="accent1" phldr="0"/>
      <dgm:spPr/>
      <dgm:t>
        <a:bodyPr/>
        <a:lstStyle/>
        <a:p>
          <a:endParaRPr lang="ru-RU"/>
        </a:p>
      </dgm:t>
    </dgm:pt>
    <dgm:pt modelId="{E50B0E47-9289-4B08-89BE-B7017E4E2C02}" type="pres">
      <dgm:prSet presAssocID="{7C72BF63-6E1D-456F-B839-DC147BA336F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D1FF1B-EC9D-4DD2-BF86-37BF4BFB32F4}" type="pres">
      <dgm:prSet presAssocID="{7C72BF63-6E1D-456F-B839-DC147BA336F0}" presName="cycle" presStyleCnt="0"/>
      <dgm:spPr/>
    </dgm:pt>
  </dgm:ptLst>
  <dgm:cxnLst>
    <dgm:cxn modelId="{E600C8F6-1383-48A3-A986-18171BAFED66}" type="presOf" srcId="{7C72BF63-6E1D-456F-B839-DC147BA336F0}" destId="{E50B0E47-9289-4B08-89BE-B7017E4E2C02}" srcOrd="0" destOrd="0" presId="urn:microsoft.com/office/officeart/2005/8/layout/radial2"/>
    <dgm:cxn modelId="{7B5536E2-CD36-40ED-B399-EA4C9314C03A}" type="presParOf" srcId="{E50B0E47-9289-4B08-89BE-B7017E4E2C02}" destId="{C8D1FF1B-EC9D-4DD2-BF86-37BF4BFB32F4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5AB71-0D06-4955-B70C-84E3A2BAD6F1}">
      <dsp:nvSpPr>
        <dsp:cNvPr id="0" name=""/>
        <dsp:cNvSpPr/>
      </dsp:nvSpPr>
      <dsp:spPr>
        <a:xfrm>
          <a:off x="2979687" y="1761539"/>
          <a:ext cx="4023544" cy="2022315"/>
        </a:xfrm>
        <a:prstGeom prst="ellipse">
          <a:avLst/>
        </a:prstGeom>
        <a:solidFill>
          <a:srgbClr val="FCD8D2"/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Физическое воспитание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2979687" y="1761539"/>
        <a:ext cx="4023544" cy="2022315"/>
      </dsp:txXfrm>
    </dsp:sp>
    <dsp:sp modelId="{68A0148D-DF5D-4A8E-BEF1-1AD1A616A3F0}">
      <dsp:nvSpPr>
        <dsp:cNvPr id="0" name=""/>
        <dsp:cNvSpPr/>
      </dsp:nvSpPr>
      <dsp:spPr>
        <a:xfrm rot="14687431">
          <a:off x="819115" y="1765895"/>
          <a:ext cx="470649" cy="3633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60000"/>
            <a:lumOff val="40000"/>
          </a:schemeClr>
        </a:solidFill>
        <a:ln>
          <a:solidFill>
            <a:srgbClr val="C0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chemeClr val="accent2">
                <a:lumMod val="40000"/>
                <a:lumOff val="60000"/>
              </a:schemeClr>
            </a:solidFill>
          </a:endParaRPr>
        </a:p>
      </dsp:txBody>
      <dsp:txXfrm rot="14687431">
        <a:off x="819115" y="1765895"/>
        <a:ext cx="470649" cy="363353"/>
      </dsp:txXfrm>
    </dsp:sp>
    <dsp:sp modelId="{30BAE73E-D275-4485-98BA-B497B1D347DB}">
      <dsp:nvSpPr>
        <dsp:cNvPr id="0" name=""/>
        <dsp:cNvSpPr/>
      </dsp:nvSpPr>
      <dsp:spPr>
        <a:xfrm rot="10800000" flipV="1">
          <a:off x="159015" y="49106"/>
          <a:ext cx="1843882" cy="159682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Comic Sans MS" pitchFamily="66" charset="0"/>
            </a:rPr>
            <a:t>Российское многоборье молодежи</a:t>
          </a:r>
        </a:p>
      </dsp:txBody>
      <dsp:txXfrm rot="10800000" flipV="1">
        <a:off x="159015" y="49106"/>
        <a:ext cx="1843882" cy="1596822"/>
      </dsp:txXfrm>
    </dsp:sp>
    <dsp:sp modelId="{858511E5-26E0-4E55-853D-D7846864801A}">
      <dsp:nvSpPr>
        <dsp:cNvPr id="0" name=""/>
        <dsp:cNvSpPr/>
      </dsp:nvSpPr>
      <dsp:spPr>
        <a:xfrm rot="15957060">
          <a:off x="4783366" y="1265900"/>
          <a:ext cx="339088" cy="525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62448"/>
            <a:satOff val="39"/>
            <a:lumOff val="-9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5957060">
        <a:off x="4783366" y="1265900"/>
        <a:ext cx="339088" cy="525350"/>
      </dsp:txXfrm>
    </dsp:sp>
    <dsp:sp modelId="{C2E3FC04-F58E-4055-9C2A-5C81738B5884}">
      <dsp:nvSpPr>
        <dsp:cNvPr id="0" name=""/>
        <dsp:cNvSpPr/>
      </dsp:nvSpPr>
      <dsp:spPr>
        <a:xfrm>
          <a:off x="3536979" y="243981"/>
          <a:ext cx="2630939" cy="112214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</a:rPr>
            <a:t>Методическая работа</a:t>
          </a:r>
          <a:endParaRPr lang="ru-RU" sz="1800" kern="1200" dirty="0">
            <a:latin typeface="Comic Sans MS" pitchFamily="66" charset="0"/>
          </a:endParaRPr>
        </a:p>
      </dsp:txBody>
      <dsp:txXfrm>
        <a:off x="3536979" y="243981"/>
        <a:ext cx="2630939" cy="1122144"/>
      </dsp:txXfrm>
    </dsp:sp>
    <dsp:sp modelId="{B6E608DD-0113-4B7A-B72B-A1DCFE4C1783}">
      <dsp:nvSpPr>
        <dsp:cNvPr id="0" name=""/>
        <dsp:cNvSpPr/>
      </dsp:nvSpPr>
      <dsp:spPr>
        <a:xfrm rot="131410" flipH="1" flipV="1">
          <a:off x="2172032" y="4398920"/>
          <a:ext cx="745570" cy="3446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24896"/>
            <a:satOff val="77"/>
            <a:lumOff val="-18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31410" flipH="1" flipV="1">
        <a:off x="2172032" y="4398920"/>
        <a:ext cx="745570" cy="344687"/>
      </dsp:txXfrm>
    </dsp:sp>
    <dsp:sp modelId="{521F89B5-C43E-42FA-8811-C30FACBCA171}">
      <dsp:nvSpPr>
        <dsp:cNvPr id="0" name=""/>
        <dsp:cNvSpPr/>
      </dsp:nvSpPr>
      <dsp:spPr>
        <a:xfrm>
          <a:off x="0" y="3829176"/>
          <a:ext cx="1700188" cy="1475239"/>
        </a:xfrm>
        <a:prstGeom prst="ellipse">
          <a:avLst/>
        </a:prstGeom>
        <a:solidFill>
          <a:schemeClr val="accent5">
            <a:hueOff val="-524896"/>
            <a:satOff val="77"/>
            <a:lumOff val="-18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100" kern="1200" dirty="0"/>
        </a:p>
      </dsp:txBody>
      <dsp:txXfrm>
        <a:off x="0" y="3829176"/>
        <a:ext cx="1700188" cy="1475239"/>
      </dsp:txXfrm>
    </dsp:sp>
    <dsp:sp modelId="{079D8765-4649-49E8-939D-B17F27E6CE75}">
      <dsp:nvSpPr>
        <dsp:cNvPr id="0" name=""/>
        <dsp:cNvSpPr/>
      </dsp:nvSpPr>
      <dsp:spPr>
        <a:xfrm rot="16255476" flipH="1">
          <a:off x="4921060" y="5414412"/>
          <a:ext cx="63039" cy="5138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87344"/>
            <a:satOff val="116"/>
            <a:lumOff val="-2773"/>
            <a:alphaOff val="0"/>
          </a:schemeClr>
        </a:solidFill>
        <a:ln>
          <a:solidFill>
            <a:schemeClr val="accent4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6255476" flipH="1">
        <a:off x="4921060" y="5414412"/>
        <a:ext cx="63039" cy="513850"/>
      </dsp:txXfrm>
    </dsp:sp>
    <dsp:sp modelId="{3AA47FAC-1CF8-46BB-BDA3-42A5E076D09D}">
      <dsp:nvSpPr>
        <dsp:cNvPr id="0" name=""/>
        <dsp:cNvSpPr/>
      </dsp:nvSpPr>
      <dsp:spPr>
        <a:xfrm>
          <a:off x="3204421" y="3789760"/>
          <a:ext cx="3625521" cy="1153502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omic Sans MS" pitchFamily="66" charset="0"/>
            </a:rPr>
            <a:t>Внеурочная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omic Sans MS" pitchFamily="66" charset="0"/>
            </a:rPr>
            <a:t>работа</a:t>
          </a:r>
          <a:endParaRPr lang="ru-RU" sz="1800" b="1" kern="1200" dirty="0">
            <a:latin typeface="Comic Sans MS" pitchFamily="66" charset="0"/>
          </a:endParaRPr>
        </a:p>
      </dsp:txBody>
      <dsp:txXfrm>
        <a:off x="3204421" y="3789760"/>
        <a:ext cx="3625521" cy="1153502"/>
      </dsp:txXfrm>
    </dsp:sp>
    <dsp:sp modelId="{FE5B286E-AFA7-40B3-A00D-2FA84F8A3CF2}">
      <dsp:nvSpPr>
        <dsp:cNvPr id="0" name=""/>
        <dsp:cNvSpPr/>
      </dsp:nvSpPr>
      <dsp:spPr>
        <a:xfrm rot="16647509" flipH="1">
          <a:off x="4963645" y="4796886"/>
          <a:ext cx="529324" cy="5483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6647509" flipH="1">
        <a:off x="4963645" y="4796886"/>
        <a:ext cx="529324" cy="548360"/>
      </dsp:txXfrm>
    </dsp:sp>
    <dsp:sp modelId="{9455C9AA-AFC6-41DC-A2C3-EFE1064A9111}">
      <dsp:nvSpPr>
        <dsp:cNvPr id="0" name=""/>
        <dsp:cNvSpPr/>
      </dsp:nvSpPr>
      <dsp:spPr>
        <a:xfrm>
          <a:off x="6854029" y="1857715"/>
          <a:ext cx="2011217" cy="105836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rPr>
            <a:t> </a:t>
          </a:r>
          <a:endParaRPr lang="ru-RU" sz="1400" b="1" kern="1200" dirty="0">
            <a:solidFill>
              <a:schemeClr val="accent4">
                <a:lumMod val="50000"/>
              </a:schemeClr>
            </a:solidFill>
            <a:latin typeface="Comic Sans MS" pitchFamily="66" charset="0"/>
          </a:endParaRPr>
        </a:p>
      </dsp:txBody>
      <dsp:txXfrm>
        <a:off x="6854029" y="1857715"/>
        <a:ext cx="2011217" cy="1058369"/>
      </dsp:txXfrm>
    </dsp:sp>
    <dsp:sp modelId="{E6EEEE93-2769-48CF-A25A-25F742D1AB77}">
      <dsp:nvSpPr>
        <dsp:cNvPr id="0" name=""/>
        <dsp:cNvSpPr/>
      </dsp:nvSpPr>
      <dsp:spPr>
        <a:xfrm rot="19890568">
          <a:off x="6584274" y="4145165"/>
          <a:ext cx="238344" cy="234616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solidFill>
            <a:srgbClr val="FF99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9890568">
        <a:off x="6584274" y="4145165"/>
        <a:ext cx="238344" cy="234616"/>
      </dsp:txXfrm>
    </dsp:sp>
    <dsp:sp modelId="{A6C4AFE8-DC01-434E-811E-D9AA5C66AC64}">
      <dsp:nvSpPr>
        <dsp:cNvPr id="0" name=""/>
        <dsp:cNvSpPr/>
      </dsp:nvSpPr>
      <dsp:spPr>
        <a:xfrm>
          <a:off x="6690112" y="3385646"/>
          <a:ext cx="2274367" cy="972539"/>
        </a:xfrm>
        <a:prstGeom prst="ellipse">
          <a:avLst/>
        </a:prstGeom>
        <a:solidFill>
          <a:srgbClr val="FCFC14"/>
        </a:solid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accent4">
                <a:lumMod val="50000"/>
              </a:schemeClr>
            </a:solidFill>
            <a:latin typeface="Comic Sans MS" pitchFamily="66" charset="0"/>
          </a:endParaRPr>
        </a:p>
      </dsp:txBody>
      <dsp:txXfrm>
        <a:off x="6690112" y="3385646"/>
        <a:ext cx="2274367" cy="972539"/>
      </dsp:txXfrm>
    </dsp:sp>
    <dsp:sp modelId="{BDCF34BE-2995-4B12-87EC-DBB04CC34299}">
      <dsp:nvSpPr>
        <dsp:cNvPr id="0" name=""/>
        <dsp:cNvSpPr/>
      </dsp:nvSpPr>
      <dsp:spPr>
        <a:xfrm rot="21561532" flipH="1">
          <a:off x="2695757" y="2491601"/>
          <a:ext cx="310773" cy="525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574689"/>
            <a:satOff val="231"/>
            <a:lumOff val="-5547"/>
            <a:alphaOff val="0"/>
          </a:schemeClr>
        </a:solidFill>
        <a:ln>
          <a:solidFill>
            <a:schemeClr val="accent1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21561532" flipH="1">
        <a:off x="2695757" y="2491601"/>
        <a:ext cx="310773" cy="525350"/>
      </dsp:txXfrm>
    </dsp:sp>
    <dsp:sp modelId="{24FEF0D6-CF6B-4994-9419-929766E3A475}">
      <dsp:nvSpPr>
        <dsp:cNvPr id="0" name=""/>
        <dsp:cNvSpPr/>
      </dsp:nvSpPr>
      <dsp:spPr>
        <a:xfrm>
          <a:off x="42570" y="2081165"/>
          <a:ext cx="2653801" cy="1587630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 dirty="0" smtClean="0">
            <a:latin typeface="Comic Sans MS" pitchFamily="66" charset="0"/>
          </a:endParaRP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itchFamily="66" charset="0"/>
            </a:rPr>
            <a:t>Урочная работа</a:t>
          </a:r>
          <a:endParaRPr lang="ru-RU" sz="2000" kern="1200" dirty="0">
            <a:latin typeface="Comic Sans MS" pitchFamily="66" charset="0"/>
          </a:endParaRPr>
        </a:p>
      </dsp:txBody>
      <dsp:txXfrm>
        <a:off x="42570" y="2081165"/>
        <a:ext cx="2653801" cy="1587630"/>
      </dsp:txXfrm>
    </dsp:sp>
    <dsp:sp modelId="{03CFB4EA-D401-4B30-A717-E5B6922D9936}">
      <dsp:nvSpPr>
        <dsp:cNvPr id="0" name=""/>
        <dsp:cNvSpPr/>
      </dsp:nvSpPr>
      <dsp:spPr>
        <a:xfrm rot="2397593">
          <a:off x="6568209" y="4873386"/>
          <a:ext cx="494083" cy="284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>
          <a:solidFill>
            <a:srgbClr val="FF99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2397593">
        <a:off x="6568209" y="4873386"/>
        <a:ext cx="494083" cy="284246"/>
      </dsp:txXfrm>
    </dsp:sp>
    <dsp:sp modelId="{57E6926C-7849-4C79-BDE4-4294FE40E98D}">
      <dsp:nvSpPr>
        <dsp:cNvPr id="0" name=""/>
        <dsp:cNvSpPr/>
      </dsp:nvSpPr>
      <dsp:spPr>
        <a:xfrm>
          <a:off x="1759737" y="410549"/>
          <a:ext cx="1738723" cy="133908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Comic Sans MS" pitchFamily="66" charset="0"/>
            </a:rPr>
            <a:t>Уровневая дифференц-ция</a:t>
          </a:r>
          <a:endParaRPr lang="ru-RU" sz="1600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759737" y="410549"/>
        <a:ext cx="1738723" cy="133908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1C7D1B6-0897-42E2-9D67-AE4895A6C67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008570-22F8-4BF9-BE87-AE49D1BE6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229C04C-0C4A-481D-A427-C5D950B732D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CF2042-0703-46D1-B38F-D738290FC78E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E29CC-7646-4CA0-8777-7F8CBE208E6E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F5CA1-91E1-43FD-BC27-B517A2F72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21BD-713E-4775-8864-660F374C914C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4ECA3-CE58-4CF1-ADE1-F1D52C874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D57F5-E02B-490E-9EF6-D86051941ED9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09828-ADB0-4340-92CD-A691F0372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48F1A-CE7D-4C64-853C-A703F0BB04F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09F96-4399-4DA7-A59C-B52BB7DCA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FB281-8385-4641-9AFC-611E9B9EF38B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CD332-5526-4A01-9641-E82CCB4FC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65BA7-2BCE-4AD9-BC5C-907DA8185DAB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751B-1B55-4945-8F18-22259A635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9EB8-8C55-459A-9817-58F69F70FD66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A5908-0564-4168-96E8-69E0B6E23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B2F98-DEAD-461D-A4F9-D482121C95F8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2AA3-84DB-4258-93C8-BDAD25CF3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6B41-3A1E-4723-8BDE-857E88614992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C2B0-C4D4-423C-9ED1-290B47F7C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95335-6268-4277-BABD-189714E2BDC2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6178-943A-4D9E-8FCA-9473E76F2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E3EC9-2F6C-4E72-84E9-75F6CAFE7E0B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D20D5-F5CD-44FD-9D99-DB4D1BFA8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634FC2-7DC5-4D6F-933A-7714E6182317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6BA335-B36B-456E-AA72-B76967230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2" r:id="rId2"/>
    <p:sldLayoutId id="214748374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42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800" dirty="0" smtClean="0">
                <a:solidFill>
                  <a:schemeClr val="tx1"/>
                </a:solidFill>
              </a:rPr>
              <a:t>Методическая система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789363"/>
            <a:ext cx="7854950" cy="2087562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ru-RU" smtClean="0"/>
              <a:t> 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z="2000" smtClean="0"/>
              <a:t>                       </a:t>
            </a:r>
            <a:r>
              <a:rPr lang="ru-RU" sz="2000" b="1" smtClean="0"/>
              <a:t>Учителя физической культуры 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z="2000" b="1" smtClean="0"/>
              <a:t>                        МОУ  СОШ  № 1 города-курорта Анапа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b="1" smtClean="0"/>
              <a:t>                  </a:t>
            </a:r>
            <a:r>
              <a:rPr lang="ru-RU" sz="2400" b="1" smtClean="0"/>
              <a:t>КИСЕЛЕВА НИКОЛАЯ НИКОЛАЕВИЧА</a:t>
            </a:r>
            <a:endParaRPr lang="ru-RU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3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115888"/>
            <a:ext cx="8928100" cy="6626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036050" cy="6742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DSC023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147000" y="12573000"/>
            <a:ext cx="26009600" cy="195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4238" y="2749550"/>
            <a:ext cx="38258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0"/>
            <a:ext cx="8928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81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</a:t>
            </a:r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903605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90360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813" y="549275"/>
            <a:ext cx="5976937" cy="8636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  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         Пропаганда  ЗОЖ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911725"/>
          </a:xfrm>
          <a:solidFill>
            <a:schemeClr val="bg2"/>
          </a:solidFill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Популяризация национальных видов спорта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Русская лапта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Рукопашные бои и казачьи единоборства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игровых  пляжных видов спорта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волейбол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мини-футбол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Информационное тематическое  пространство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(школьные и городские  СМИ, стенды,   медиатека)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Профилактические акции «нарк-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«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лко-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stop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«табак-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260350"/>
            <a:ext cx="4537075" cy="123983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МЕТОДИЧЕСКАЯ 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РАБОТА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695825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Кабинет физической культуры как методическая лаборатория учителя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учебных программ,планов,положений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постоянно действующего лектория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«В помощь классному руководителю»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и проведение МО,мастер-классов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Родительский всеобуч « Культура физического здоровья»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-1394618" y="3036094"/>
            <a:ext cx="30734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2875" y="2643188"/>
            <a:ext cx="35718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42875" y="3071813"/>
            <a:ext cx="35718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42875" y="3571875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42875" y="4071938"/>
            <a:ext cx="35718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42875" y="4572000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Прогнозируемый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результат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285750" y="3214688"/>
            <a:ext cx="8572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773238"/>
            <a:ext cx="8401050" cy="4895850"/>
          </a:xfr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Учащийся по окончании школы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dirty="0" smtClean="0"/>
              <a:t>      </a:t>
            </a:r>
            <a:r>
              <a:rPr lang="ru-RU" i="1" dirty="0" smtClean="0">
                <a:solidFill>
                  <a:srgbClr val="FF0000"/>
                </a:solidFill>
              </a:rPr>
              <a:t>НЕТ!                                                     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!!!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 уставший                                здоровый     крепкий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нижение зрения                                       *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оптимист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слуха                                           * стойкий иммунитет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Искривление позвоночника                  *без вредных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Нервные рассторойства                                                 зависимостей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* социально адаптирован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* компетентный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*Твердо убежденный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«Здоровый образ жизни-мода на все времена!»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miley Face 4"/>
          <p:cNvSpPr/>
          <p:nvPr/>
        </p:nvSpPr>
        <p:spPr>
          <a:xfrm>
            <a:off x="4572000" y="2749550"/>
            <a:ext cx="647700" cy="474663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42875"/>
            <a:ext cx="8785225" cy="1630363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Система  образовательно-воспитательной деятельности   учителя-предметника физической    культуры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824413"/>
          </a:xfrm>
          <a:solidFill>
            <a:schemeClr val="bg2"/>
          </a:solidFill>
          <a:ln w="28575"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ЦЕЛИ: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Обучающая: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освоение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учащимися системы знаний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по  физической культуре,здоровому образу жизни;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получениежизненных компетенций по сохранению здоровья и повышению качества жизни до глубокой  старости.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Воспитательная –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воспитание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подрастающего поколения в духе  неприятия негативных проявлений и зависимостей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Развивающая-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развитие физических способностей каждого учащегося ,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формирование жизненно важных двигательных умений и навыков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0"/>
            <a:ext cx="7345362" cy="6207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5973762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Постоянно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    З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анятость спортом учащихся в школе-350 человек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Призёры и победители муниципального, зонального,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 краевого и Всероссийских уровней предметных олимпиад по 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 физкультуре,Всекубанской Спартакиады, спортивных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 турниров и  конкурсов.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год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Работа  более 10 спортивных секций на базе спортзала школы (баскетбол,мини-лапта,теннис,кобудо,легкая атлетика,бокс)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4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последние 3 года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 Сокращение числа правонарушителей и учащихся группы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риска  с 10 до 3 человек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место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по итогам смотра-конкурса  на лучшую постановку 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физкультурно-оздоровительной работы в ОУ г-к Анапа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в 2009,2010 годах.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44303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Комплексная        программа  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«Марафон  здоровья»</a:t>
            </a:r>
            <a:endParaRPr lang="en-US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989138"/>
            <a:ext cx="8713787" cy="4608512"/>
          </a:xfrm>
          <a:solidFill>
            <a:schemeClr val="bg2"/>
          </a:solidFill>
          <a:ln w="38100"/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ru-RU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2007 год  </a:t>
            </a:r>
            <a:r>
              <a:rPr lang="ru-RU" dirty="0" smtClean="0"/>
              <a:t>-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диплом 2 степени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                      Всероссийский  открытый конкурс научно-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                        методических,инновационных материалов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 </a:t>
            </a: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-публикация в учебно-методическом пособии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             «Система  учебно-воспитательной работы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учителя-предметника физкультуры»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</a:t>
            </a: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r>
              <a:rPr lang="ru-RU" sz="2400" dirty="0" smtClean="0"/>
              <a:t>- 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представлена в качестве обобщения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             педагогического опыта на  международной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             научно-методической конференции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      ( Украина)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7"/>
            <a:ext cx="7452828" cy="4984901"/>
          </a:xfrm>
          <a:solidFill>
            <a:schemeClr val="accent2">
              <a:lumMod val="20000"/>
              <a:lumOff val="80000"/>
            </a:schemeClr>
          </a:solidFill>
          <a:ln w="12700"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</a:t>
            </a:r>
            <a:endParaRPr lang="ru-RU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675" y="404813"/>
            <a:ext cx="5472113" cy="46085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84213" y="5154613"/>
            <a:ext cx="7632700" cy="1262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n-lt"/>
              </a:rPr>
              <a:t>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Вечная цель человечества:</a:t>
            </a:r>
          </a:p>
          <a:p>
            <a:pPr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«Марафон  здоровья   человека длиною в  </a:t>
            </a:r>
          </a:p>
          <a:p>
            <a:pPr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                                                             жизнь...»  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1143000" y="2357438"/>
            <a:ext cx="650081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6000" dirty="0" smtClean="0">
                <a:latin typeface="Constantia" pitchFamily="18" charset="0"/>
              </a:rPr>
              <a:t>     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СПАСИБО </a:t>
            </a:r>
          </a:p>
          <a:p>
            <a:pPr eaLnBrk="1" hangingPunct="1">
              <a:defRPr/>
            </a:pP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           ЗА   </a:t>
            </a:r>
          </a:p>
          <a:p>
            <a:pPr eaLnBrk="1" hangingPunct="1">
              <a:defRPr/>
            </a:pP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476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    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ПРИНЦИПЫ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392612" cy="2736850"/>
          </a:xfrm>
          <a:solidFill>
            <a:schemeClr val="bg2"/>
          </a:solidFill>
          <a:ln w="38100"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dirty="0" smtClean="0"/>
              <a:t>  </a:t>
            </a: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Дифференцированность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учет возраста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Учет физических и физиологических особенностей развития и формирования учащихся на разных ступениях обучения</a:t>
            </a:r>
            <a:endParaRPr lang="ru-RU" sz="2000" dirty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9338" y="1196975"/>
            <a:ext cx="4105275" cy="2879725"/>
          </a:xfrm>
          <a:solidFill>
            <a:schemeClr val="bg2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Комплексность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Содействие  учебного и воспитательного  блоков школы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Содружество  с социумом школы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Сотрудничество с спортивной общественностью 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2123728" y="4437113"/>
            <a:ext cx="6408712" cy="2088232"/>
          </a:xfrm>
          <a:prstGeom prst="rect">
            <a:avLst/>
          </a:prstGeom>
          <a:solidFill>
            <a:schemeClr val="bg2"/>
          </a:solidFill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2538" lvl="4" indent="0"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Непрерывность 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</a:p>
          <a:p>
            <a:pPr marL="1252538" lvl="4" indent="0"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r>
              <a:rPr lang="ru-RU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преемственнсть</a:t>
            </a:r>
          </a:p>
          <a:p>
            <a:pPr lvl="5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Получение полного объема знаний и физических умений на каждой ступени обучения</a:t>
            </a:r>
            <a:endParaRPr lang="en-US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5875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Комплексная Программа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физического воспитания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«МАРАФОН   ЗДОРОВЬЯ»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Целевая аудитория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учащиеся 1х-11х классов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педагоги  и  специалисты ВР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родители</a:t>
            </a:r>
            <a:endParaRPr lang="ru-RU" sz="2400" b="1" u="sng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ru-RU" sz="2400" b="1" u="sng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 реализации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3-5 лет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2400" b="1" u="sng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Применима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 образовательных учреждениях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блок воспитательной работы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раздел:физическое воспитание и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пропаганда ЗОЖ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17"/>
          <p:cNvGraphicFramePr>
            <a:graphicFrameLocks noGrp="1"/>
          </p:cNvGraphicFramePr>
          <p:nvPr>
            <p:ph idx="1"/>
          </p:nvPr>
        </p:nvGraphicFramePr>
        <p:xfrm>
          <a:off x="179512" y="548680"/>
          <a:ext cx="8964488" cy="6126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08413" y="5913438"/>
            <a:ext cx="2951162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4011613" y="5913438"/>
            <a:ext cx="2792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Массовая физкультура </a:t>
            </a:r>
          </a:p>
          <a:p>
            <a:r>
              <a:rPr lang="ru-RU" sz="1600" b="1">
                <a:solidFill>
                  <a:schemeClr val="bg1"/>
                </a:solidFill>
              </a:rPr>
              <a:t>     и оздоровление</a:t>
            </a:r>
            <a:endParaRPr lang="en-US" sz="1600" b="1">
              <a:solidFill>
                <a:schemeClr val="bg1"/>
              </a:solidFill>
            </a:endParaRPr>
          </a:p>
        </p:txBody>
      </p:sp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956269">
            <a:off x="1908175" y="2392363"/>
            <a:ext cx="73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13500" y="1125538"/>
            <a:ext cx="247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60475" y="5564188"/>
            <a:ext cx="223202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4" name="TextBox 5"/>
          <p:cNvSpPr txBox="1">
            <a:spLocks noChangeArrowheads="1"/>
          </p:cNvSpPr>
          <p:nvPr/>
        </p:nvSpPr>
        <p:spPr bwMode="auto">
          <a:xfrm>
            <a:off x="7210425" y="2622550"/>
            <a:ext cx="1527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скаутинг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9225" name="TextBox 6"/>
          <p:cNvSpPr txBox="1">
            <a:spLocks noChangeArrowheads="1"/>
          </p:cNvSpPr>
          <p:nvPr/>
        </p:nvSpPr>
        <p:spPr bwMode="auto">
          <a:xfrm rot="10800000" flipV="1">
            <a:off x="7339013" y="4148138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Творчество +</a:t>
            </a:r>
            <a:endParaRPr lang="en-US" b="1">
              <a:solidFill>
                <a:schemeClr val="tx2"/>
              </a:solidFill>
            </a:endParaRPr>
          </a:p>
        </p:txBody>
      </p:sp>
      <p:pic>
        <p:nvPicPr>
          <p:cNvPr id="9226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025" y="5667375"/>
            <a:ext cx="223202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497638" y="5661025"/>
            <a:ext cx="2701925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 </a:t>
            </a:r>
          </a:p>
          <a:p>
            <a:pPr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     </a:t>
            </a:r>
            <a:r>
              <a:rPr lang="ru-RU" sz="1600" b="1" dirty="0">
                <a:solidFill>
                  <a:schemeClr val="tx2"/>
                </a:solidFill>
              </a:rPr>
              <a:t>социально значимый  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</a:rPr>
              <a:t>     проект  «Антинарко</a:t>
            </a:r>
            <a:r>
              <a:rPr lang="ru-RU" sz="1600" b="1" dirty="0">
                <a:solidFill>
                  <a:schemeClr val="bg1"/>
                </a:solidFill>
              </a:rPr>
              <a:t>»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50" y="4367213"/>
            <a:ext cx="15113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dirty="0">
                <a:solidFill>
                  <a:schemeClr val="bg1"/>
                </a:solidFill>
              </a:rPr>
              <a:t>Спортивный               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    туризм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229" name="TextBox 9"/>
          <p:cNvSpPr txBox="1">
            <a:spLocks noChangeArrowheads="1"/>
          </p:cNvSpPr>
          <p:nvPr/>
        </p:nvSpPr>
        <p:spPr bwMode="auto">
          <a:xfrm>
            <a:off x="6413500" y="981075"/>
            <a:ext cx="2479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          </a:t>
            </a:r>
          </a:p>
          <a:p>
            <a:r>
              <a:rPr lang="ru-RU" sz="1600"/>
              <a:t> </a:t>
            </a:r>
            <a:r>
              <a:rPr lang="ru-RU" sz="1600" b="1">
                <a:solidFill>
                  <a:schemeClr val="bg1"/>
                </a:solidFill>
              </a:rPr>
              <a:t>Социум и спортивная   </a:t>
            </a:r>
          </a:p>
          <a:p>
            <a:r>
              <a:rPr lang="ru-RU" sz="1600" b="1">
                <a:solidFill>
                  <a:schemeClr val="bg1"/>
                </a:solidFill>
              </a:rPr>
              <a:t>     общественность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9230" name="TextBox 10"/>
          <p:cNvSpPr txBox="1">
            <a:spLocks noChangeArrowheads="1"/>
          </p:cNvSpPr>
          <p:nvPr/>
        </p:nvSpPr>
        <p:spPr bwMode="auto">
          <a:xfrm>
            <a:off x="1331913" y="5724525"/>
            <a:ext cx="18716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           Спорт                     высоких             достижений</a:t>
            </a:r>
            <a:endParaRPr lang="en-US" sz="1600" b="1">
              <a:solidFill>
                <a:schemeClr val="bg1"/>
              </a:solidFill>
            </a:endParaRPr>
          </a:p>
        </p:txBody>
      </p:sp>
      <p:pic>
        <p:nvPicPr>
          <p:cNvPr id="9231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3068628">
            <a:off x="3355976" y="5465762"/>
            <a:ext cx="81756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2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8765811">
            <a:off x="6997700" y="3146425"/>
            <a:ext cx="2921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3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8258695">
            <a:off x="6251575" y="1874838"/>
            <a:ext cx="493713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flipH="1">
            <a:off x="1331913" y="0"/>
            <a:ext cx="5662612" cy="620713"/>
          </a:xfrm>
        </p:spPr>
        <p:txBody>
          <a:bodyPr/>
          <a:lstStyle/>
          <a:p>
            <a:pPr>
              <a:defRPr/>
            </a:pPr>
            <a:r>
              <a:rPr lang="ru-RU" sz="6000" dirty="0" smtClean="0"/>
              <a:t>    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    ПРОГРАММЫ</a:t>
            </a:r>
            <a:endParaRPr lang="en-US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771775" y="1412875"/>
            <a:ext cx="3960813" cy="134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63563"/>
          </a:xfrm>
        </p:spPr>
        <p:txBody>
          <a:bodyPr/>
          <a:lstStyle/>
          <a:p>
            <a:pPr eaLnBrk="1" hangingPunct="1"/>
            <a:r>
              <a:rPr lang="ru-RU" smtClean="0"/>
              <a:t>  Направления деятельности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875"/>
            <a:ext cx="8578850" cy="5111750"/>
          </a:xfr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Урочная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endParaRPr lang="ru-RU" dirty="0" smtClean="0">
              <a:solidFill>
                <a:srgbClr val="00B0F0"/>
              </a:solidFill>
            </a:endParaRP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уровневой дифференциации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тестов и таблиц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«Оценка показателей  основных физических качеств учащихся» 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включение в программный материал спортивно-патриотического комплекса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«Российское  многоборье   молодежи»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«Проверь себя!»       «Поверь в себя!»      «Преодолей себя!»   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«Вращай себя!»            «Испытай себя !»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(нормативы с побудительными мотивами)</a:t>
            </a:r>
            <a:endParaRPr lang="en-US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124075" y="115888"/>
            <a:ext cx="4679950" cy="1368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4843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       </a:t>
            </a:r>
            <a:r>
              <a:rPr lang="ru-RU" sz="3200" dirty="0" smtClean="0"/>
              <a:t>                </a:t>
            </a:r>
            <a:r>
              <a:rPr lang="ru-RU" sz="2800" dirty="0" smtClean="0">
                <a:solidFill>
                  <a:schemeClr val="bg1"/>
                </a:solidFill>
              </a:rPr>
              <a:t>В</a:t>
            </a:r>
            <a:r>
              <a:rPr lang="ru-RU" sz="2400" dirty="0" smtClean="0">
                <a:solidFill>
                  <a:schemeClr val="bg1"/>
                </a:solidFill>
              </a:rPr>
              <a:t>НЕУРОЧНАЯ    И  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                                               ВНЕКЛАССНАЯ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                                                               РАБОТА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484313"/>
            <a:ext cx="4897437" cy="453231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 блок   общешкольной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годовой игры  «Творчество+»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Школьный  спортивный клуб «Атлант»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Оздоровительные акции  школьного,  городского  уровня 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Всекубанской Спартакиады  школьников 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Индвидуальные и групповые занятия с отдельными категориями учащихся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</a:rPr>
              <a:t>(группа риска,  одаренные,с ограниченными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возможностями)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16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2060575"/>
            <a:ext cx="3744913" cy="3313113"/>
          </a:xfrm>
          <a:solidFill>
            <a:schemeClr val="bg2"/>
          </a:solidFill>
          <a:ln>
            <a:solidFill>
              <a:schemeClr val="accent1"/>
            </a:solidFill>
          </a:ln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   туризм</a:t>
            </a:r>
          </a:p>
          <a:p>
            <a:pPr>
              <a:buFont typeface="Wingdings" pitchFamily="2" charset="2"/>
              <a:buChar char="§"/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Оздоровительный  лагерь с элементами скаутинга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«Робинзоны»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Скаутское ралли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620713"/>
            <a:ext cx="8424863" cy="59769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08963" cy="2519362"/>
          </a:xfrm>
        </p:spPr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549275"/>
            <a:ext cx="90360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557</TotalTime>
  <Words>646</Words>
  <Application>Microsoft Office PowerPoint</Application>
  <PresentationFormat>Экран (4:3)</PresentationFormat>
  <Paragraphs>160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Constantia</vt:lpstr>
      <vt:lpstr>Wingdings 2</vt:lpstr>
      <vt:lpstr>Wingdings</vt:lpstr>
      <vt:lpstr>Поток</vt:lpstr>
      <vt:lpstr>Методическая система</vt:lpstr>
      <vt:lpstr>               Система  образовательно-воспитательной деятельности   учителя-предметника физической    культуры</vt:lpstr>
      <vt:lpstr>       ОСНОВНЫЕ ПРИНЦИПЫ</vt:lpstr>
      <vt:lpstr>         Комплексная Программа                            физического воспитания              «МАРАФОН   ЗДОРОВЬЯ»</vt:lpstr>
      <vt:lpstr>     СТРУКТУРА     ПРОГРАММЫ</vt:lpstr>
      <vt:lpstr>  Направления деятельности</vt:lpstr>
      <vt:lpstr>                       ВНЕУРОЧНАЯ    И                                                     ВНЕКЛАССНАЯ                                                                  РАБОТА </vt:lpstr>
      <vt:lpstr>Слайд 8</vt:lpstr>
      <vt:lpstr>Слайд 9</vt:lpstr>
      <vt:lpstr>Слайд 10</vt:lpstr>
      <vt:lpstr>Слайд 11</vt:lpstr>
      <vt:lpstr>Слайд 12</vt:lpstr>
      <vt:lpstr>Слайд 13</vt:lpstr>
      <vt:lpstr>          </vt:lpstr>
      <vt:lpstr>       </vt:lpstr>
      <vt:lpstr>Слайд 16</vt:lpstr>
      <vt:lpstr>              Пропаганда  ЗОЖ</vt:lpstr>
      <vt:lpstr>МЕТОДИЧЕСКАЯ  РАБОТА</vt:lpstr>
      <vt:lpstr>    Прогнозируемый  результат</vt:lpstr>
      <vt:lpstr>            Результативность</vt:lpstr>
      <vt:lpstr>             Комплексная        программа                   «Марафон  здоровья»</vt:lpstr>
      <vt:lpstr> 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система</dc:title>
  <dc:creator>Хозяин</dc:creator>
  <cp:lastModifiedBy>ladygets_v_v</cp:lastModifiedBy>
  <cp:revision>61</cp:revision>
  <dcterms:created xsi:type="dcterms:W3CDTF">2010-04-15T18:46:19Z</dcterms:created>
  <dcterms:modified xsi:type="dcterms:W3CDTF">2015-03-03T13:35:09Z</dcterms:modified>
</cp:coreProperties>
</file>