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01A0-6F35-4F9F-AFB3-2340A3DC03E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accent6">
              <a:lumMod val="75000"/>
            </a:schemeClr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5367540" cy="23534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Анализ </a:t>
            </a:r>
            <a:r>
              <a:rPr lang="ru-RU" dirty="0" err="1" smtClean="0"/>
              <a:t>учебно</a:t>
            </a:r>
            <a:r>
              <a:rPr lang="ru-RU" dirty="0" smtClean="0"/>
              <a:t> -методической литературы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5543544" cy="1527456"/>
          </a:xfrm>
        </p:spPr>
        <p:txBody>
          <a:bodyPr>
            <a:normAutofit/>
          </a:bodyPr>
          <a:lstStyle/>
          <a:p>
            <a:r>
              <a:rPr lang="ru-RU" dirty="0" smtClean="0"/>
              <a:t>«Информатика и ИКТ 2-4» - </a:t>
            </a:r>
          </a:p>
          <a:p>
            <a:pPr algn="ctr"/>
            <a:r>
              <a:rPr lang="ru-RU" dirty="0" smtClean="0"/>
              <a:t>Матвеева Н.В.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20882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Матвеева Н.В.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Рабочая программа по информатики и ИКТ 2-4 класс, которая соответствуют требованию ФГОС</a:t>
            </a:r>
          </a:p>
          <a:p>
            <a:r>
              <a:rPr lang="ru-RU" dirty="0" smtClean="0"/>
              <a:t>Учебники по информатике и ИКТ 2-4 класс (в 2-х частях)</a:t>
            </a:r>
          </a:p>
          <a:p>
            <a:r>
              <a:rPr lang="ru-RU" dirty="0" smtClean="0"/>
              <a:t>Рабочие тетради по информатике и ИКТ 2-4 класс (в 2-х частях)</a:t>
            </a:r>
          </a:p>
          <a:p>
            <a:r>
              <a:rPr lang="ru-RU" dirty="0" smtClean="0"/>
              <a:t>Методическое пособие в помощь школьному учителю  по каждому классу с ЭОР</a:t>
            </a:r>
          </a:p>
          <a:p>
            <a:r>
              <a:rPr lang="ru-RU" dirty="0" smtClean="0"/>
              <a:t>Преемственность. Непрерывный курс информатики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программа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0439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168352" cy="493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Учебники по информатике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7403"/>
            <a:ext cx="23812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3812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3812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96492"/>
            <a:ext cx="23812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3812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3812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8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тетради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381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3766"/>
            <a:ext cx="2381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85" y="1268760"/>
            <a:ext cx="2381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49257"/>
            <a:ext cx="2381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54" y="1235597"/>
            <a:ext cx="2381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849257"/>
            <a:ext cx="2381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5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пособия + ЭОР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221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648"/>
            <a:ext cx="2209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2002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6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Преемственность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600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05" y="1700808"/>
            <a:ext cx="4464496" cy="49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40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Дополнение к УМК Матвеева Н.В.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47" y="1268760"/>
            <a:ext cx="2171700" cy="30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3599"/>
            <a:ext cx="2381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41" y="3631865"/>
            <a:ext cx="2381250" cy="304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3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 оформления 'Стопка книг и тетрадей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'Стопка книг и тетрадей'</Template>
  <TotalTime>50</TotalTime>
  <Words>91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оформления 'Стопка книг и тетрадей'</vt:lpstr>
      <vt:lpstr>Анализ учебно -методической литературы  </vt:lpstr>
      <vt:lpstr>УМК Матвеева Н.В. </vt:lpstr>
      <vt:lpstr>Рабочая программа </vt:lpstr>
      <vt:lpstr>Учебники по информатике </vt:lpstr>
      <vt:lpstr>Рабочие тетради </vt:lpstr>
      <vt:lpstr>Методические пособия + ЭОР</vt:lpstr>
      <vt:lpstr>Преемственность </vt:lpstr>
      <vt:lpstr>Дополнение к УМК Матвеева Н.В.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Марина</dc:creator>
  <cp:lastModifiedBy>u109</cp:lastModifiedBy>
  <cp:revision>7</cp:revision>
  <dcterms:created xsi:type="dcterms:W3CDTF">2010-04-15T19:36:50Z</dcterms:created>
  <dcterms:modified xsi:type="dcterms:W3CDTF">2014-09-30T06:45:35Z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TC300095631049</vt:lpwstr>
  </property>
</Properties>
</file>