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21" r:id="rId2"/>
    <p:sldId id="265" r:id="rId3"/>
    <p:sldId id="322" r:id="rId4"/>
    <p:sldId id="324" r:id="rId5"/>
    <p:sldId id="268" r:id="rId6"/>
    <p:sldId id="305" r:id="rId7"/>
    <p:sldId id="306" r:id="rId8"/>
    <p:sldId id="307" r:id="rId9"/>
    <p:sldId id="309" r:id="rId10"/>
    <p:sldId id="325" r:id="rId11"/>
    <p:sldId id="326" r:id="rId12"/>
    <p:sldId id="327" r:id="rId13"/>
    <p:sldId id="328" r:id="rId14"/>
    <p:sldId id="323" r:id="rId15"/>
    <p:sldId id="311" r:id="rId16"/>
    <p:sldId id="312" r:id="rId17"/>
    <p:sldId id="337" r:id="rId18"/>
    <p:sldId id="336" r:id="rId19"/>
    <p:sldId id="335" r:id="rId20"/>
    <p:sldId id="308" r:id="rId21"/>
    <p:sldId id="334" r:id="rId22"/>
    <p:sldId id="313" r:id="rId23"/>
    <p:sldId id="329" r:id="rId24"/>
    <p:sldId id="330" r:id="rId25"/>
    <p:sldId id="331" r:id="rId26"/>
    <p:sldId id="332" r:id="rId27"/>
    <p:sldId id="333" r:id="rId28"/>
    <p:sldId id="317" r:id="rId29"/>
    <p:sldId id="262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06B0A"/>
    <a:srgbClr val="FF3399"/>
    <a:srgbClr val="CC00FF"/>
    <a:srgbClr val="FFFF66"/>
    <a:srgbClr val="FFFF99"/>
    <a:srgbClr val="FFFFAF"/>
    <a:srgbClr val="FFFFB7"/>
  </p:clrMru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>
        <p:scale>
          <a:sx n="71" d="100"/>
          <a:sy n="71" d="100"/>
        </p:scale>
        <p:origin x="-156" y="-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image" Target="../media/image1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F1A509-2DF3-4F24-BFA1-ADEDDB74E2F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2852F6-4675-40DD-9895-82ECEF07E5D6}">
      <dgm:prSet phldrT="[Текст]" custT="1"/>
      <dgm:spPr>
        <a:solidFill>
          <a:srgbClr val="73BF55">
            <a:alpha val="40000"/>
          </a:srgbClr>
        </a:solidFill>
        <a:ln>
          <a:solidFill>
            <a:schemeClr val="accent3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   Описать концептуальные основы и методический инструментарий программы по </a:t>
          </a:r>
          <a:r>
            <a:rPr lang="ru-RU" sz="16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Лего-конструированию</a:t>
          </a:r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и робототехнике, алгоритм проведения ССД.</a:t>
          </a:r>
          <a:endParaRPr lang="ru-RU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4D0EA4-8FF0-4FDB-8F0D-0A75F7E7BEBB}" type="parTrans" cxnId="{5251EA2F-6F1A-4444-826E-73B4D789A874}">
      <dgm:prSet/>
      <dgm:spPr/>
      <dgm:t>
        <a:bodyPr/>
        <a:lstStyle/>
        <a:p>
          <a:endParaRPr lang="ru-RU"/>
        </a:p>
      </dgm:t>
    </dgm:pt>
    <dgm:pt modelId="{2F08197F-83AA-486E-AEAD-2F5A8C63B38B}" type="sibTrans" cxnId="{5251EA2F-6F1A-4444-826E-73B4D789A874}">
      <dgm:prSet/>
      <dgm:spPr/>
      <dgm:t>
        <a:bodyPr/>
        <a:lstStyle/>
        <a:p>
          <a:endParaRPr lang="ru-RU"/>
        </a:p>
      </dgm:t>
    </dgm:pt>
    <dgm:pt modelId="{3A2AF39C-01B9-426C-8E54-C5F8DBD19463}">
      <dgm:prSet phldrT="[Текст]" custT="1"/>
      <dgm:spPr>
        <a:solidFill>
          <a:srgbClr val="FFFF00">
            <a:alpha val="40000"/>
          </a:srgbClr>
        </a:solidFill>
        <a:ln>
          <a:solidFill>
            <a:srgbClr val="FFFF00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Повысить профессиональную </a:t>
          </a:r>
          <a:r>
            <a:rPr lang="ru-RU" sz="16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компетенцтность</a:t>
          </a:r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педагогов по вопросам развития конструктивной деятельности и технического творчества дошкольников через LEGO – конструирование и робототехнику.</a:t>
          </a:r>
          <a:endParaRPr lang="ru-RU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76261B-38FE-4613-847C-C4E2B8329C02}" type="parTrans" cxnId="{AF84D1F2-A7D5-4A39-ADAB-E47BF419E8B4}">
      <dgm:prSet/>
      <dgm:spPr/>
      <dgm:t>
        <a:bodyPr/>
        <a:lstStyle/>
        <a:p>
          <a:endParaRPr lang="ru-RU"/>
        </a:p>
      </dgm:t>
    </dgm:pt>
    <dgm:pt modelId="{03E2D4A7-EE19-4322-A4AA-D3ECE4AD828E}" type="sibTrans" cxnId="{AF84D1F2-A7D5-4A39-ADAB-E47BF419E8B4}">
      <dgm:prSet/>
      <dgm:spPr/>
      <dgm:t>
        <a:bodyPr/>
        <a:lstStyle/>
        <a:p>
          <a:endParaRPr lang="ru-RU"/>
        </a:p>
      </dgm:t>
    </dgm:pt>
    <dgm:pt modelId="{639E9D2E-D3B6-464B-BAB8-CC7848AB179C}">
      <dgm:prSet phldrT="[Текст]" custT="1"/>
      <dgm:spPr>
        <a:solidFill>
          <a:schemeClr val="accent6">
            <a:lumMod val="60000"/>
            <a:lumOff val="40000"/>
            <a:alpha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   Разработать методическое обеспечение работы по LEGO-   конструированию и робототехнике. </a:t>
          </a:r>
          <a:endParaRPr lang="ru-RU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9DB906-54E7-4A53-8F46-1BBB0AB61FCE}" type="parTrans" cxnId="{8FFAA4A3-DB55-466A-9CC3-097FE4590660}">
      <dgm:prSet/>
      <dgm:spPr/>
      <dgm:t>
        <a:bodyPr/>
        <a:lstStyle/>
        <a:p>
          <a:endParaRPr lang="ru-RU"/>
        </a:p>
      </dgm:t>
    </dgm:pt>
    <dgm:pt modelId="{6D8285B0-70B0-45D2-AC63-42D00638AFBB}" type="sibTrans" cxnId="{8FFAA4A3-DB55-466A-9CC3-097FE4590660}">
      <dgm:prSet/>
      <dgm:spPr/>
      <dgm:t>
        <a:bodyPr/>
        <a:lstStyle/>
        <a:p>
          <a:endParaRPr lang="ru-RU"/>
        </a:p>
      </dgm:t>
    </dgm:pt>
    <dgm:pt modelId="{A736F998-D054-4CA6-96CA-8C4FB0FD60A2}">
      <dgm:prSet phldrT="[Текст]" custT="1"/>
      <dgm:spPr>
        <a:solidFill>
          <a:srgbClr val="F7A7BE">
            <a:alpha val="40000"/>
          </a:srgbClr>
        </a:solidFill>
        <a:ln>
          <a:solidFill>
            <a:srgbClr val="F7A7BE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  Продолжить работу по организации работы с родителями,    провести их анкетирование. </a:t>
          </a:r>
          <a:endParaRPr lang="ru-RU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A04808-CDBC-4C50-99DC-F0150E785D1B}" type="parTrans" cxnId="{1AC826BC-B419-415A-88FF-8BF03668E3F4}">
      <dgm:prSet/>
      <dgm:spPr/>
      <dgm:t>
        <a:bodyPr/>
        <a:lstStyle/>
        <a:p>
          <a:endParaRPr lang="ru-RU"/>
        </a:p>
      </dgm:t>
    </dgm:pt>
    <dgm:pt modelId="{3E5E6EA6-6FC9-424C-B3FE-77398C6F31EB}" type="sibTrans" cxnId="{1AC826BC-B419-415A-88FF-8BF03668E3F4}">
      <dgm:prSet/>
      <dgm:spPr/>
      <dgm:t>
        <a:bodyPr/>
        <a:lstStyle/>
        <a:p>
          <a:endParaRPr lang="ru-RU"/>
        </a:p>
      </dgm:t>
    </dgm:pt>
    <dgm:pt modelId="{6048ADF1-AEA3-464A-9E4B-78A74F94D452}">
      <dgm:prSet phldrT="[Текст]" custT="1"/>
      <dgm:spPr>
        <a:solidFill>
          <a:srgbClr val="7F71E9">
            <a:alpha val="40000"/>
          </a:srgbClr>
        </a:solidFill>
        <a:ln>
          <a:solidFill>
            <a:srgbClr val="7A35AD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Обеспечить информационную открытость инновационной деятельности. </a:t>
          </a:r>
          <a:endParaRPr lang="ru-RU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E06B0C-1306-440B-A992-68D4C1C09957}" type="parTrans" cxnId="{6E084EDE-8CE5-4BC7-B532-B0769B1A4BBF}">
      <dgm:prSet/>
      <dgm:spPr/>
      <dgm:t>
        <a:bodyPr/>
        <a:lstStyle/>
        <a:p>
          <a:endParaRPr lang="ru-RU"/>
        </a:p>
      </dgm:t>
    </dgm:pt>
    <dgm:pt modelId="{F94FCFE2-2DD8-40DE-8724-9CAA3951C724}" type="sibTrans" cxnId="{6E084EDE-8CE5-4BC7-B532-B0769B1A4BBF}">
      <dgm:prSet/>
      <dgm:spPr/>
      <dgm:t>
        <a:bodyPr/>
        <a:lstStyle/>
        <a:p>
          <a:endParaRPr lang="ru-RU"/>
        </a:p>
      </dgm:t>
    </dgm:pt>
    <dgm:pt modelId="{468D0C01-C1E9-4237-AEC3-4E587AFBD214}">
      <dgm:prSet custT="1"/>
      <dgm:spPr>
        <a:solidFill>
          <a:schemeClr val="accent1">
            <a:lumMod val="75000"/>
            <a:alpha val="40000"/>
          </a:schemeClr>
        </a:solidFill>
        <a:ln>
          <a:solidFill>
            <a:srgbClr val="7F71E9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Провести мониторинг состояния конструктивной, развивающей предметно - пространственной среды в учреждении и дома.</a:t>
          </a:r>
          <a:endParaRPr lang="ru-RU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E3AD85-C687-465B-BC36-B7B96B2DDE8B}" type="parTrans" cxnId="{8DBCF996-3A30-4229-A87C-3AC1474278AB}">
      <dgm:prSet/>
      <dgm:spPr/>
      <dgm:t>
        <a:bodyPr/>
        <a:lstStyle/>
        <a:p>
          <a:endParaRPr lang="ru-RU"/>
        </a:p>
      </dgm:t>
    </dgm:pt>
    <dgm:pt modelId="{EB8D4E3B-47C4-45E4-8508-55807E36C488}" type="sibTrans" cxnId="{8DBCF996-3A30-4229-A87C-3AC1474278AB}">
      <dgm:prSet/>
      <dgm:spPr/>
      <dgm:t>
        <a:bodyPr/>
        <a:lstStyle/>
        <a:p>
          <a:endParaRPr lang="ru-RU"/>
        </a:p>
      </dgm:t>
    </dgm:pt>
    <dgm:pt modelId="{B7EDAA54-C9C8-48F4-87CA-1A0EFB2853FA}" type="pres">
      <dgm:prSet presAssocID="{2CF1A509-2DF3-4F24-BFA1-ADEDDB74E2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35810C-77E0-43C9-8C22-382F4ADEFC20}" type="pres">
      <dgm:prSet presAssocID="{352852F6-4675-40DD-9895-82ECEF07E5D6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4E3EF049-60CC-4BE9-BAAB-EA37C1BD0C46}" type="pres">
      <dgm:prSet presAssocID="{352852F6-4675-40DD-9895-82ECEF07E5D6}" presName="rect1" presStyleLbl="trAlignAcc1" presStyleIdx="0" presStyleCnt="6" custScaleX="289139" custLinFactNeighborX="-8329" custLinFactNeighborY="-21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CE23B-2841-44E4-9378-0CC5BF7E69F4}" type="pres">
      <dgm:prSet presAssocID="{352852F6-4675-40DD-9895-82ECEF07E5D6}" presName="rect2" presStyleLbl="fgImgPlace1" presStyleIdx="0" presStyleCnt="6" custLinFactX="-200000" custLinFactNeighborX="-255505" custLinFactNeighborY="-6461"/>
      <dgm:spPr>
        <a:solidFill>
          <a:srgbClr val="92D050"/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FE0000F2-96DD-4DAC-930E-B8807F7CCA40}" type="pres">
      <dgm:prSet presAssocID="{2F08197F-83AA-486E-AEAD-2F5A8C63B38B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28ABF8A0-FFFC-43D7-BE5F-BC7D401537B3}" type="pres">
      <dgm:prSet presAssocID="{3A2AF39C-01B9-426C-8E54-C5F8DBD19463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43818F9E-3C63-40C1-A840-82816F04E69E}" type="pres">
      <dgm:prSet presAssocID="{3A2AF39C-01B9-426C-8E54-C5F8DBD19463}" presName="rect1" presStyleLbl="trAlignAcc1" presStyleIdx="1" presStyleCnt="6" custScaleX="280721" custScaleY="127256" custLinFactNeighborX="-2460" custLinFactNeighborY="-12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360FA-0AE7-432C-82C9-2772A6EF1EC3}" type="pres">
      <dgm:prSet presAssocID="{3A2AF39C-01B9-426C-8E54-C5F8DBD19463}" presName="rect2" presStyleLbl="fgImgPlace1" presStyleIdx="1" presStyleCnt="6" custScaleX="96551" custLinFactX="-200000" custLinFactNeighborX="-252378" custLinFactNeighborY="-766"/>
      <dgm:spPr>
        <a:solidFill>
          <a:srgbClr val="FFFF00"/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1EE60017-6938-4B20-AF0F-D793017940FB}" type="pres">
      <dgm:prSet presAssocID="{03E2D4A7-EE19-4322-A4AA-D3ECE4AD828E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D8CC513F-F141-484B-94E4-859046D46B6A}" type="pres">
      <dgm:prSet presAssocID="{639E9D2E-D3B6-464B-BAB8-CC7848AB179C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88920CC5-E660-46AA-BD44-86B7205F8C62}" type="pres">
      <dgm:prSet presAssocID="{639E9D2E-D3B6-464B-BAB8-CC7848AB179C}" presName="rect1" presStyleLbl="trAlignAcc1" presStyleIdx="2" presStyleCnt="6" custScaleX="293181" custLinFactNeighborX="-7135" custLinFactNeighborY="-14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2E620A-314A-4634-B967-50F25E044776}" type="pres">
      <dgm:prSet presAssocID="{639E9D2E-D3B6-464B-BAB8-CC7848AB179C}" presName="rect2" presStyleLbl="fgImgPlace1" presStyleIdx="2" presStyleCnt="6" custLinFactX="-200000" custLinFactNeighborX="-253463" custLinFactNeighborY="256"/>
      <dgm:spPr>
        <a:solidFill>
          <a:schemeClr val="accent6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14BA96DD-D8D9-4763-B81E-8462C76D5462}" type="pres">
      <dgm:prSet presAssocID="{6D8285B0-70B0-45D2-AC63-42D00638AFBB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BD84EC1C-C4F9-425F-8DE6-28D4F1D802A2}" type="pres">
      <dgm:prSet presAssocID="{A736F998-D054-4CA6-96CA-8C4FB0FD60A2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57600F40-BFA9-4575-9494-D85C2F547A65}" type="pres">
      <dgm:prSet presAssocID="{A736F998-D054-4CA6-96CA-8C4FB0FD60A2}" presName="rect1" presStyleLbl="trAlignAcc1" presStyleIdx="3" presStyleCnt="6" custScaleX="291178" custScaleY="101758" custLinFactNeighborX="-6108" custLinFactNeighborY="-54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437291-010E-4490-9896-584BB3D02748}" type="pres">
      <dgm:prSet presAssocID="{A736F998-D054-4CA6-96CA-8C4FB0FD60A2}" presName="rect2" presStyleLbl="fgImgPlace1" presStyleIdx="3" presStyleCnt="6" custLinFactX="-200000" custLinFactNeighborX="-252990" custLinFactNeighborY="7736"/>
      <dgm:spPr>
        <a:solidFill>
          <a:srgbClr val="F26E94"/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498A5169-B691-47CD-ACF3-EF22538FD55C}" type="pres">
      <dgm:prSet presAssocID="{3E5E6EA6-6FC9-424C-B3FE-77398C6F31EB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BC6A64BF-02DC-4CAC-8587-389C0510A775}" type="pres">
      <dgm:prSet presAssocID="{6048ADF1-AEA3-464A-9E4B-78A74F94D452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3DA9DBBE-7B4E-4E55-B9B7-AA442CCAC150}" type="pres">
      <dgm:prSet presAssocID="{6048ADF1-AEA3-464A-9E4B-78A74F94D452}" presName="rect1" presStyleLbl="trAlignAcc1" presStyleIdx="4" presStyleCnt="6" custScaleX="285789" custLinFactNeighborX="-4355" custLinFactNeighborY="1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87BE-C7A2-4B65-86E5-4B06890FA331}" type="pres">
      <dgm:prSet presAssocID="{6048ADF1-AEA3-464A-9E4B-78A74F94D452}" presName="rect2" presStyleLbl="fgImgPlace1" presStyleIdx="4" presStyleCnt="6" custLinFactX="-200000" custLinFactNeighborX="-263162" custLinFactNeighborY="16672"/>
      <dgm:spPr>
        <a:solidFill>
          <a:srgbClr val="7F71E9"/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5538A9C4-1D43-4251-A436-3901EB50D627}" type="pres">
      <dgm:prSet presAssocID="{F94FCFE2-2DD8-40DE-8724-9CAA3951C724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B10FD941-F7F2-4C05-B047-F4205DABAC9A}" type="pres">
      <dgm:prSet presAssocID="{468D0C01-C1E9-4237-AEC3-4E587AFBD214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4F166AA9-57E9-4F35-83DD-2DF1D1D5AAAE}" type="pres">
      <dgm:prSet presAssocID="{468D0C01-C1E9-4237-AEC3-4E587AFBD214}" presName="rect1" presStyleLbl="trAlignAcc1" presStyleIdx="5" presStyleCnt="6" custScaleX="281346" custLinFactNeighborX="-1254" custLinFactNeighborY="6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7B947-2BB8-4E8E-B33E-03E4C4E1E872}" type="pres">
      <dgm:prSet presAssocID="{468D0C01-C1E9-4237-AEC3-4E587AFBD214}" presName="rect2" presStyleLbl="fgImgPlace1" presStyleIdx="5" presStyleCnt="6" custLinFactX="-200000" custLinFactNeighborX="-253916" custLinFactNeighborY="18878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</dgm:ptLst>
  <dgm:cxnLst>
    <dgm:cxn modelId="{AF84D1F2-A7D5-4A39-ADAB-E47BF419E8B4}" srcId="{2CF1A509-2DF3-4F24-BFA1-ADEDDB74E2FB}" destId="{3A2AF39C-01B9-426C-8E54-C5F8DBD19463}" srcOrd="1" destOrd="0" parTransId="{5976261B-38FE-4613-847C-C4E2B8329C02}" sibTransId="{03E2D4A7-EE19-4322-A4AA-D3ECE4AD828E}"/>
    <dgm:cxn modelId="{4C97C6A2-2146-4EB5-B7F5-78A5044EC28E}" type="presOf" srcId="{639E9D2E-D3B6-464B-BAB8-CC7848AB179C}" destId="{88920CC5-E660-46AA-BD44-86B7205F8C62}" srcOrd="0" destOrd="0" presId="urn:microsoft.com/office/officeart/2008/layout/PictureStrips"/>
    <dgm:cxn modelId="{0B7CE1EB-CC1B-4CB8-BE45-7AFDF3D538C1}" type="presOf" srcId="{468D0C01-C1E9-4237-AEC3-4E587AFBD214}" destId="{4F166AA9-57E9-4F35-83DD-2DF1D1D5AAAE}" srcOrd="0" destOrd="0" presId="urn:microsoft.com/office/officeart/2008/layout/PictureStrips"/>
    <dgm:cxn modelId="{A60236E5-BBD4-4699-A349-AD49BF413C81}" type="presOf" srcId="{3A2AF39C-01B9-426C-8E54-C5F8DBD19463}" destId="{43818F9E-3C63-40C1-A840-82816F04E69E}" srcOrd="0" destOrd="0" presId="urn:microsoft.com/office/officeart/2008/layout/PictureStrips"/>
    <dgm:cxn modelId="{2A8A7C0C-165E-4C19-B5A6-C5C2D6AF52CC}" type="presOf" srcId="{6048ADF1-AEA3-464A-9E4B-78A74F94D452}" destId="{3DA9DBBE-7B4E-4E55-B9B7-AA442CCAC150}" srcOrd="0" destOrd="0" presId="urn:microsoft.com/office/officeart/2008/layout/PictureStrips"/>
    <dgm:cxn modelId="{8FFAA4A3-DB55-466A-9CC3-097FE4590660}" srcId="{2CF1A509-2DF3-4F24-BFA1-ADEDDB74E2FB}" destId="{639E9D2E-D3B6-464B-BAB8-CC7848AB179C}" srcOrd="2" destOrd="0" parTransId="{DB9DB906-54E7-4A53-8F46-1BBB0AB61FCE}" sibTransId="{6D8285B0-70B0-45D2-AC63-42D00638AFBB}"/>
    <dgm:cxn modelId="{9D5B4047-3A22-4E2E-BD54-B5021F1702BE}" type="presOf" srcId="{2CF1A509-2DF3-4F24-BFA1-ADEDDB74E2FB}" destId="{B7EDAA54-C9C8-48F4-87CA-1A0EFB2853FA}" srcOrd="0" destOrd="0" presId="urn:microsoft.com/office/officeart/2008/layout/PictureStrips"/>
    <dgm:cxn modelId="{DD940FEC-11C2-4FF3-9885-968E97129DB6}" type="presOf" srcId="{A736F998-D054-4CA6-96CA-8C4FB0FD60A2}" destId="{57600F40-BFA9-4575-9494-D85C2F547A65}" srcOrd="0" destOrd="0" presId="urn:microsoft.com/office/officeart/2008/layout/PictureStrips"/>
    <dgm:cxn modelId="{27DF0017-31D5-4389-A0F0-11FAEA37082A}" type="presOf" srcId="{352852F6-4675-40DD-9895-82ECEF07E5D6}" destId="{4E3EF049-60CC-4BE9-BAAB-EA37C1BD0C46}" srcOrd="0" destOrd="0" presId="urn:microsoft.com/office/officeart/2008/layout/PictureStrips"/>
    <dgm:cxn modelId="{5251EA2F-6F1A-4444-826E-73B4D789A874}" srcId="{2CF1A509-2DF3-4F24-BFA1-ADEDDB74E2FB}" destId="{352852F6-4675-40DD-9895-82ECEF07E5D6}" srcOrd="0" destOrd="0" parTransId="{F64D0EA4-8FF0-4FDB-8F0D-0A75F7E7BEBB}" sibTransId="{2F08197F-83AA-486E-AEAD-2F5A8C63B38B}"/>
    <dgm:cxn modelId="{1AC826BC-B419-415A-88FF-8BF03668E3F4}" srcId="{2CF1A509-2DF3-4F24-BFA1-ADEDDB74E2FB}" destId="{A736F998-D054-4CA6-96CA-8C4FB0FD60A2}" srcOrd="3" destOrd="0" parTransId="{ABA04808-CDBC-4C50-99DC-F0150E785D1B}" sibTransId="{3E5E6EA6-6FC9-424C-B3FE-77398C6F31EB}"/>
    <dgm:cxn modelId="{6E084EDE-8CE5-4BC7-B532-B0769B1A4BBF}" srcId="{2CF1A509-2DF3-4F24-BFA1-ADEDDB74E2FB}" destId="{6048ADF1-AEA3-464A-9E4B-78A74F94D452}" srcOrd="4" destOrd="0" parTransId="{ADE06B0C-1306-440B-A992-68D4C1C09957}" sibTransId="{F94FCFE2-2DD8-40DE-8724-9CAA3951C724}"/>
    <dgm:cxn modelId="{8DBCF996-3A30-4229-A87C-3AC1474278AB}" srcId="{2CF1A509-2DF3-4F24-BFA1-ADEDDB74E2FB}" destId="{468D0C01-C1E9-4237-AEC3-4E587AFBD214}" srcOrd="5" destOrd="0" parTransId="{2BE3AD85-C687-465B-BC36-B7B96B2DDE8B}" sibTransId="{EB8D4E3B-47C4-45E4-8508-55807E36C488}"/>
    <dgm:cxn modelId="{54F77349-DF9D-436B-BC36-A7C1055DADAF}" type="presParOf" srcId="{B7EDAA54-C9C8-48F4-87CA-1A0EFB2853FA}" destId="{2B35810C-77E0-43C9-8C22-382F4ADEFC20}" srcOrd="0" destOrd="0" presId="urn:microsoft.com/office/officeart/2008/layout/PictureStrips"/>
    <dgm:cxn modelId="{11887D82-A54D-4292-8900-4F29D8C028CD}" type="presParOf" srcId="{2B35810C-77E0-43C9-8C22-382F4ADEFC20}" destId="{4E3EF049-60CC-4BE9-BAAB-EA37C1BD0C46}" srcOrd="0" destOrd="0" presId="urn:microsoft.com/office/officeart/2008/layout/PictureStrips"/>
    <dgm:cxn modelId="{D2E700D8-FC31-4445-A154-185276566B5E}" type="presParOf" srcId="{2B35810C-77E0-43C9-8C22-382F4ADEFC20}" destId="{673CE23B-2841-44E4-9378-0CC5BF7E69F4}" srcOrd="1" destOrd="0" presId="urn:microsoft.com/office/officeart/2008/layout/PictureStrips"/>
    <dgm:cxn modelId="{C5C05843-5BAE-4B49-BE04-B1840D610155}" type="presParOf" srcId="{B7EDAA54-C9C8-48F4-87CA-1A0EFB2853FA}" destId="{FE0000F2-96DD-4DAC-930E-B8807F7CCA40}" srcOrd="1" destOrd="0" presId="urn:microsoft.com/office/officeart/2008/layout/PictureStrips"/>
    <dgm:cxn modelId="{09239D49-80FA-49DD-A359-9C8638EF34F9}" type="presParOf" srcId="{B7EDAA54-C9C8-48F4-87CA-1A0EFB2853FA}" destId="{28ABF8A0-FFFC-43D7-BE5F-BC7D401537B3}" srcOrd="2" destOrd="0" presId="urn:microsoft.com/office/officeart/2008/layout/PictureStrips"/>
    <dgm:cxn modelId="{093263E5-EC50-47F8-92DA-0C3218DE43F1}" type="presParOf" srcId="{28ABF8A0-FFFC-43D7-BE5F-BC7D401537B3}" destId="{43818F9E-3C63-40C1-A840-82816F04E69E}" srcOrd="0" destOrd="0" presId="urn:microsoft.com/office/officeart/2008/layout/PictureStrips"/>
    <dgm:cxn modelId="{C9E3B82C-DA01-4A50-85BF-C19D5B18A6F6}" type="presParOf" srcId="{28ABF8A0-FFFC-43D7-BE5F-BC7D401537B3}" destId="{998360FA-0AE7-432C-82C9-2772A6EF1EC3}" srcOrd="1" destOrd="0" presId="urn:microsoft.com/office/officeart/2008/layout/PictureStrips"/>
    <dgm:cxn modelId="{82A26B70-FE6F-4380-8C12-5663923C46AF}" type="presParOf" srcId="{B7EDAA54-C9C8-48F4-87CA-1A0EFB2853FA}" destId="{1EE60017-6938-4B20-AF0F-D793017940FB}" srcOrd="3" destOrd="0" presId="urn:microsoft.com/office/officeart/2008/layout/PictureStrips"/>
    <dgm:cxn modelId="{3F6FEFD9-2107-4BC1-8BDB-8CDF2F16F194}" type="presParOf" srcId="{B7EDAA54-C9C8-48F4-87CA-1A0EFB2853FA}" destId="{D8CC513F-F141-484B-94E4-859046D46B6A}" srcOrd="4" destOrd="0" presId="urn:microsoft.com/office/officeart/2008/layout/PictureStrips"/>
    <dgm:cxn modelId="{D012E2D0-D717-4227-B8A8-3C059D3423E5}" type="presParOf" srcId="{D8CC513F-F141-484B-94E4-859046D46B6A}" destId="{88920CC5-E660-46AA-BD44-86B7205F8C62}" srcOrd="0" destOrd="0" presId="urn:microsoft.com/office/officeart/2008/layout/PictureStrips"/>
    <dgm:cxn modelId="{88DBD452-997F-46E3-B6D2-FBF5DB932FDB}" type="presParOf" srcId="{D8CC513F-F141-484B-94E4-859046D46B6A}" destId="{812E620A-314A-4634-B967-50F25E044776}" srcOrd="1" destOrd="0" presId="urn:microsoft.com/office/officeart/2008/layout/PictureStrips"/>
    <dgm:cxn modelId="{9F5CC7C6-4E68-48E1-B40E-BC12F8017D2D}" type="presParOf" srcId="{B7EDAA54-C9C8-48F4-87CA-1A0EFB2853FA}" destId="{14BA96DD-D8D9-4763-B81E-8462C76D5462}" srcOrd="5" destOrd="0" presId="urn:microsoft.com/office/officeart/2008/layout/PictureStrips"/>
    <dgm:cxn modelId="{48A25A55-76C7-4A80-AF05-E72D31D1C6BE}" type="presParOf" srcId="{B7EDAA54-C9C8-48F4-87CA-1A0EFB2853FA}" destId="{BD84EC1C-C4F9-425F-8DE6-28D4F1D802A2}" srcOrd="6" destOrd="0" presId="urn:microsoft.com/office/officeart/2008/layout/PictureStrips"/>
    <dgm:cxn modelId="{CB88B38D-9D1A-486A-9D3F-20334B2AF11E}" type="presParOf" srcId="{BD84EC1C-C4F9-425F-8DE6-28D4F1D802A2}" destId="{57600F40-BFA9-4575-9494-D85C2F547A65}" srcOrd="0" destOrd="0" presId="urn:microsoft.com/office/officeart/2008/layout/PictureStrips"/>
    <dgm:cxn modelId="{5F4E473F-BEC3-4F55-9976-4FD8D0D4156E}" type="presParOf" srcId="{BD84EC1C-C4F9-425F-8DE6-28D4F1D802A2}" destId="{93437291-010E-4490-9896-584BB3D02748}" srcOrd="1" destOrd="0" presId="urn:microsoft.com/office/officeart/2008/layout/PictureStrips"/>
    <dgm:cxn modelId="{A17A9B4E-5014-4A5B-A5E0-9A5B37D57A3F}" type="presParOf" srcId="{B7EDAA54-C9C8-48F4-87CA-1A0EFB2853FA}" destId="{498A5169-B691-47CD-ACF3-EF22538FD55C}" srcOrd="7" destOrd="0" presId="urn:microsoft.com/office/officeart/2008/layout/PictureStrips"/>
    <dgm:cxn modelId="{38C0C9FD-82FB-4E1D-900E-5D4737B4FD2A}" type="presParOf" srcId="{B7EDAA54-C9C8-48F4-87CA-1A0EFB2853FA}" destId="{BC6A64BF-02DC-4CAC-8587-389C0510A775}" srcOrd="8" destOrd="0" presId="urn:microsoft.com/office/officeart/2008/layout/PictureStrips"/>
    <dgm:cxn modelId="{34B12565-6AA9-4BB4-829F-2F7E86925E41}" type="presParOf" srcId="{BC6A64BF-02DC-4CAC-8587-389C0510A775}" destId="{3DA9DBBE-7B4E-4E55-B9B7-AA442CCAC150}" srcOrd="0" destOrd="0" presId="urn:microsoft.com/office/officeart/2008/layout/PictureStrips"/>
    <dgm:cxn modelId="{09E0C0D8-1F4E-4E04-B79F-2AC2329804EF}" type="presParOf" srcId="{BC6A64BF-02DC-4CAC-8587-389C0510A775}" destId="{E78887BE-C7A2-4B65-86E5-4B06890FA331}" srcOrd="1" destOrd="0" presId="urn:microsoft.com/office/officeart/2008/layout/PictureStrips"/>
    <dgm:cxn modelId="{84B1D427-AC61-4689-B49C-11C06B5FB09E}" type="presParOf" srcId="{B7EDAA54-C9C8-48F4-87CA-1A0EFB2853FA}" destId="{5538A9C4-1D43-4251-A436-3901EB50D627}" srcOrd="9" destOrd="0" presId="urn:microsoft.com/office/officeart/2008/layout/PictureStrips"/>
    <dgm:cxn modelId="{C464C701-D17F-4AF1-9366-2ED188DC6EB8}" type="presParOf" srcId="{B7EDAA54-C9C8-48F4-87CA-1A0EFB2853FA}" destId="{B10FD941-F7F2-4C05-B047-F4205DABAC9A}" srcOrd="10" destOrd="0" presId="urn:microsoft.com/office/officeart/2008/layout/PictureStrips"/>
    <dgm:cxn modelId="{4B281C67-B40C-4E87-893E-C90BD2D17D38}" type="presParOf" srcId="{B10FD941-F7F2-4C05-B047-F4205DABAC9A}" destId="{4F166AA9-57E9-4F35-83DD-2DF1D1D5AAAE}" srcOrd="0" destOrd="0" presId="urn:microsoft.com/office/officeart/2008/layout/PictureStrips"/>
    <dgm:cxn modelId="{9AF6DFDA-DE3E-4D1C-B0B2-FC9536005AA1}" type="presParOf" srcId="{B10FD941-F7F2-4C05-B047-F4205DABAC9A}" destId="{9987B947-2BB8-4E8E-B33E-03E4C4E1E87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878F4F-82ED-48F5-8F84-0790C871D411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B5BB80-5838-40F2-A87F-227D057B7389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sz="2800" b="1" dirty="0" smtClean="0">
              <a:solidFill>
                <a:srgbClr val="7030A0"/>
              </a:solidFill>
              <a:latin typeface="Monotype Corsiva" pitchFamily="66" charset="0"/>
            </a:rPr>
            <a:t>Перспективное планирование работы кружка по </a:t>
          </a:r>
          <a:r>
            <a:rPr lang="ru-RU" sz="2800" b="1" dirty="0" err="1" smtClean="0">
              <a:solidFill>
                <a:srgbClr val="7030A0"/>
              </a:solidFill>
              <a:latin typeface="Monotype Corsiva" pitchFamily="66" charset="0"/>
            </a:rPr>
            <a:t>лего-конструированию</a:t>
          </a:r>
          <a:r>
            <a:rPr lang="ru-RU" sz="2800" b="1" dirty="0" smtClean="0">
              <a:solidFill>
                <a:srgbClr val="7030A0"/>
              </a:solidFill>
              <a:latin typeface="Monotype Corsiva" pitchFamily="66" charset="0"/>
            </a:rPr>
            <a:t> и робототехнике «</a:t>
          </a:r>
          <a:r>
            <a:rPr lang="ru-RU" sz="2800" b="1" dirty="0" err="1" smtClean="0">
              <a:solidFill>
                <a:srgbClr val="7030A0"/>
              </a:solidFill>
              <a:latin typeface="Monotype Corsiva" pitchFamily="66" charset="0"/>
            </a:rPr>
            <a:t>ВеДуша</a:t>
          </a:r>
          <a:r>
            <a:rPr lang="ru-RU" sz="2800" b="1" dirty="0" smtClean="0">
              <a:solidFill>
                <a:srgbClr val="7030A0"/>
              </a:solidFill>
              <a:latin typeface="Monotype Corsiva" pitchFamily="66" charset="0"/>
            </a:rPr>
            <a:t>»</a:t>
          </a:r>
          <a:endParaRPr lang="ru-RU" sz="2800" b="1" dirty="0">
            <a:solidFill>
              <a:srgbClr val="7030A0"/>
            </a:solidFill>
            <a:latin typeface="Monotype Corsiva" pitchFamily="66" charset="0"/>
          </a:endParaRPr>
        </a:p>
      </dgm:t>
    </dgm:pt>
    <dgm:pt modelId="{7E2C282C-E889-4589-941A-CBD0895A212E}" type="parTrans" cxnId="{CCCB2E1A-FCCB-4623-BA05-F59F4D76B5E6}">
      <dgm:prSet/>
      <dgm:spPr/>
      <dgm:t>
        <a:bodyPr/>
        <a:lstStyle/>
        <a:p>
          <a:endParaRPr lang="ru-RU"/>
        </a:p>
      </dgm:t>
    </dgm:pt>
    <dgm:pt modelId="{13D932A5-BCE5-4704-97CB-33EDA38A7076}" type="sibTrans" cxnId="{CCCB2E1A-FCCB-4623-BA05-F59F4D76B5E6}">
      <dgm:prSet/>
      <dgm:spPr/>
      <dgm:t>
        <a:bodyPr/>
        <a:lstStyle/>
        <a:p>
          <a:endParaRPr lang="ru-RU"/>
        </a:p>
      </dgm:t>
    </dgm:pt>
    <dgm:pt modelId="{F540359A-9BF5-4F9F-9611-3272792E5B40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sz="3200" b="1" dirty="0" smtClean="0">
              <a:solidFill>
                <a:srgbClr val="7030A0"/>
              </a:solidFill>
              <a:latin typeface="Monotype Corsiva" pitchFamily="66" charset="0"/>
            </a:rPr>
            <a:t>НОД по </a:t>
          </a:r>
          <a:r>
            <a:rPr lang="ru-RU" sz="3200" b="1" dirty="0" err="1" smtClean="0">
              <a:solidFill>
                <a:srgbClr val="7030A0"/>
              </a:solidFill>
              <a:latin typeface="Monotype Corsiva" pitchFamily="66" charset="0"/>
            </a:rPr>
            <a:t>Лего-конструированию</a:t>
          </a:r>
          <a:r>
            <a:rPr lang="ru-RU" sz="3200" b="1" dirty="0" smtClean="0">
              <a:solidFill>
                <a:srgbClr val="7030A0"/>
              </a:solidFill>
              <a:latin typeface="Monotype Corsiva" pitchFamily="66" charset="0"/>
            </a:rPr>
            <a:t> (конспекты) </a:t>
          </a:r>
          <a:endParaRPr lang="ru-RU" sz="3200" b="1" dirty="0">
            <a:solidFill>
              <a:srgbClr val="7030A0"/>
            </a:solidFill>
            <a:latin typeface="Monotype Corsiva" pitchFamily="66" charset="0"/>
          </a:endParaRPr>
        </a:p>
      </dgm:t>
    </dgm:pt>
    <dgm:pt modelId="{DA4CC799-0B61-4BE5-ADAD-211BBB1CC97D}" type="parTrans" cxnId="{10D893B4-0ADB-43DA-89A4-A1F907132827}">
      <dgm:prSet/>
      <dgm:spPr/>
      <dgm:t>
        <a:bodyPr/>
        <a:lstStyle/>
        <a:p>
          <a:endParaRPr lang="ru-RU"/>
        </a:p>
      </dgm:t>
    </dgm:pt>
    <dgm:pt modelId="{8FCD63EF-EEA9-4FBC-A4EA-960F135895D3}" type="sibTrans" cxnId="{10D893B4-0ADB-43DA-89A4-A1F907132827}">
      <dgm:prSet/>
      <dgm:spPr/>
      <dgm:t>
        <a:bodyPr/>
        <a:lstStyle/>
        <a:p>
          <a:endParaRPr lang="ru-RU"/>
        </a:p>
      </dgm:t>
    </dgm:pt>
    <dgm:pt modelId="{884F725F-DD83-484E-B1FC-AB1394E652AC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>
            <a:spcAft>
              <a:spcPts val="0"/>
            </a:spcAft>
          </a:pPr>
          <a:r>
            <a:rPr lang="ru-RU" sz="2400" b="1" dirty="0" smtClean="0">
              <a:solidFill>
                <a:srgbClr val="7030A0"/>
              </a:solidFill>
              <a:latin typeface="Monotype Corsiva" pitchFamily="66" charset="0"/>
            </a:rPr>
            <a:t>Совместно-самостоятельная деятельность (ССД) по </a:t>
          </a:r>
          <a:r>
            <a:rPr lang="ru-RU" sz="2400" b="1" dirty="0" err="1" smtClean="0">
              <a:solidFill>
                <a:srgbClr val="7030A0"/>
              </a:solidFill>
              <a:latin typeface="Monotype Corsiva" pitchFamily="66" charset="0"/>
            </a:rPr>
            <a:t>Лего-конструированию</a:t>
          </a:r>
          <a:r>
            <a:rPr lang="ru-RU" sz="2400" b="1" dirty="0" smtClean="0">
              <a:solidFill>
                <a:srgbClr val="7030A0"/>
              </a:solidFill>
              <a:latin typeface="Monotype Corsiva" pitchFamily="66" charset="0"/>
            </a:rPr>
            <a:t> и робототехнике</a:t>
          </a:r>
        </a:p>
        <a:p>
          <a:pPr>
            <a:spcAft>
              <a:spcPts val="0"/>
            </a:spcAft>
          </a:pPr>
          <a:r>
            <a:rPr lang="ru-RU" sz="2400" b="1" dirty="0" smtClean="0">
              <a:solidFill>
                <a:srgbClr val="7030A0"/>
              </a:solidFill>
              <a:latin typeface="Monotype Corsiva" pitchFamily="66" charset="0"/>
            </a:rPr>
            <a:t>(методические разработки)</a:t>
          </a:r>
          <a:endParaRPr lang="ru-RU" sz="2400" b="1" dirty="0">
            <a:solidFill>
              <a:srgbClr val="7030A0"/>
            </a:solidFill>
            <a:latin typeface="Monotype Corsiva" pitchFamily="66" charset="0"/>
          </a:endParaRPr>
        </a:p>
      </dgm:t>
    </dgm:pt>
    <dgm:pt modelId="{588E99FD-D403-4CB1-BBAE-C65FD56589FE}" type="parTrans" cxnId="{901C754B-CFAC-4011-9EF3-C256F56A22A2}">
      <dgm:prSet/>
      <dgm:spPr/>
      <dgm:t>
        <a:bodyPr/>
        <a:lstStyle/>
        <a:p>
          <a:endParaRPr lang="ru-RU"/>
        </a:p>
      </dgm:t>
    </dgm:pt>
    <dgm:pt modelId="{5F16C624-BE86-41BC-B1D3-762A43AB5E8D}" type="sibTrans" cxnId="{901C754B-CFAC-4011-9EF3-C256F56A22A2}">
      <dgm:prSet/>
      <dgm:spPr/>
      <dgm:t>
        <a:bodyPr/>
        <a:lstStyle/>
        <a:p>
          <a:endParaRPr lang="ru-RU"/>
        </a:p>
      </dgm:t>
    </dgm:pt>
    <dgm:pt modelId="{D53DDB86-C1BA-4054-B239-835861B16C2D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sz="3200" b="1" dirty="0" smtClean="0">
              <a:solidFill>
                <a:srgbClr val="7030A0"/>
              </a:solidFill>
              <a:latin typeface="Monotype Corsiva" pitchFamily="66" charset="0"/>
            </a:rPr>
            <a:t>Перспективный план по </a:t>
          </a:r>
          <a:r>
            <a:rPr lang="ru-RU" sz="3200" b="1" dirty="0" err="1" smtClean="0">
              <a:solidFill>
                <a:srgbClr val="7030A0"/>
              </a:solidFill>
              <a:latin typeface="Monotype Corsiva" pitchFamily="66" charset="0"/>
            </a:rPr>
            <a:t>Лего</a:t>
          </a:r>
          <a:r>
            <a:rPr lang="ru-RU" sz="3200" b="1" dirty="0" smtClean="0">
              <a:solidFill>
                <a:srgbClr val="7030A0"/>
              </a:solidFill>
              <a:latin typeface="Monotype Corsiva" pitchFamily="66" charset="0"/>
            </a:rPr>
            <a:t> - конструированию</a:t>
          </a:r>
          <a:endParaRPr lang="ru-RU" sz="3200" dirty="0">
            <a:solidFill>
              <a:srgbClr val="7030A0"/>
            </a:solidFill>
          </a:endParaRPr>
        </a:p>
      </dgm:t>
    </dgm:pt>
    <dgm:pt modelId="{167B55A1-A00D-4C6F-9307-80FD3269DA73}" type="parTrans" cxnId="{479BB4A5-5669-4B75-BB96-92FE4FAB0D88}">
      <dgm:prSet/>
      <dgm:spPr/>
      <dgm:t>
        <a:bodyPr/>
        <a:lstStyle/>
        <a:p>
          <a:endParaRPr lang="ru-RU"/>
        </a:p>
      </dgm:t>
    </dgm:pt>
    <dgm:pt modelId="{0AD49C9F-48BD-4436-8874-F37DD255022F}" type="sibTrans" cxnId="{479BB4A5-5669-4B75-BB96-92FE4FAB0D88}">
      <dgm:prSet/>
      <dgm:spPr/>
      <dgm:t>
        <a:bodyPr/>
        <a:lstStyle/>
        <a:p>
          <a:endParaRPr lang="ru-RU"/>
        </a:p>
      </dgm:t>
    </dgm:pt>
    <dgm:pt modelId="{58CC6153-7F90-4457-8478-27712206321D}" type="pres">
      <dgm:prSet presAssocID="{97878F4F-82ED-48F5-8F84-0790C871D41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3D63C2-4341-48A2-866E-51E471D00C76}" type="pres">
      <dgm:prSet presAssocID="{97878F4F-82ED-48F5-8F84-0790C871D411}" presName="diamond" presStyleLbl="bgShp" presStyleIdx="0" presStyleCnt="1" custScaleX="148469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endParaRPr lang="ru-RU"/>
        </a:p>
      </dgm:t>
    </dgm:pt>
    <dgm:pt modelId="{B062D779-6A30-4E96-8C27-5C04FDE02C98}" type="pres">
      <dgm:prSet presAssocID="{97878F4F-82ED-48F5-8F84-0790C871D411}" presName="quad1" presStyleLbl="node1" presStyleIdx="0" presStyleCnt="4" custScaleX="184615" custScaleY="103948" custLinFactNeighborX="-44266" custLinFactNeighborY="-11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13A521-1359-41F0-A56C-6F1DA49C144E}" type="pres">
      <dgm:prSet presAssocID="{97878F4F-82ED-48F5-8F84-0790C871D411}" presName="quad2" presStyleLbl="node1" presStyleIdx="1" presStyleCnt="4" custScaleX="180844" custScaleY="100000" custLinFactNeighborX="46153" custLinFactNeighborY="6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97B6D-CC3C-47FA-9DCD-2F3FDF76FFC3}" type="pres">
      <dgm:prSet presAssocID="{97878F4F-82ED-48F5-8F84-0790C871D411}" presName="quad3" presStyleLbl="node1" presStyleIdx="2" presStyleCnt="4" custScaleX="192303" custScaleY="107689" custLinFactNeighborX="-44266" custLinFactNeighborY="83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32DF31-D020-4552-8679-784A015911F4}" type="pres">
      <dgm:prSet presAssocID="{97878F4F-82ED-48F5-8F84-0790C871D411}" presName="quad4" presStyleLbl="node1" presStyleIdx="3" presStyleCnt="4" custScaleX="176921" custScaleY="107689" custLinFactNeighborX="48038" custLinFactNeighborY="83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174C6A-1F3A-4A6F-A8F3-21BCEE4AC139}" type="presOf" srcId="{884F725F-DD83-484E-B1FC-AB1394E652AC}" destId="{A0B97B6D-CC3C-47FA-9DCD-2F3FDF76FFC3}" srcOrd="0" destOrd="0" presId="urn:microsoft.com/office/officeart/2005/8/layout/matrix3"/>
    <dgm:cxn modelId="{CCCB2E1A-FCCB-4623-BA05-F59F4D76B5E6}" srcId="{97878F4F-82ED-48F5-8F84-0790C871D411}" destId="{5DB5BB80-5838-40F2-A87F-227D057B7389}" srcOrd="0" destOrd="0" parTransId="{7E2C282C-E889-4589-941A-CBD0895A212E}" sibTransId="{13D932A5-BCE5-4704-97CB-33EDA38A7076}"/>
    <dgm:cxn modelId="{C1E12AA0-F8B9-449E-A674-FE892A76E38D}" type="presOf" srcId="{97878F4F-82ED-48F5-8F84-0790C871D411}" destId="{58CC6153-7F90-4457-8478-27712206321D}" srcOrd="0" destOrd="0" presId="urn:microsoft.com/office/officeart/2005/8/layout/matrix3"/>
    <dgm:cxn modelId="{10D893B4-0ADB-43DA-89A4-A1F907132827}" srcId="{97878F4F-82ED-48F5-8F84-0790C871D411}" destId="{F540359A-9BF5-4F9F-9611-3272792E5B40}" srcOrd="1" destOrd="0" parTransId="{DA4CC799-0B61-4BE5-ADAD-211BBB1CC97D}" sibTransId="{8FCD63EF-EEA9-4FBC-A4EA-960F135895D3}"/>
    <dgm:cxn modelId="{901C754B-CFAC-4011-9EF3-C256F56A22A2}" srcId="{97878F4F-82ED-48F5-8F84-0790C871D411}" destId="{884F725F-DD83-484E-B1FC-AB1394E652AC}" srcOrd="2" destOrd="0" parTransId="{588E99FD-D403-4CB1-BBAE-C65FD56589FE}" sibTransId="{5F16C624-BE86-41BC-B1D3-762A43AB5E8D}"/>
    <dgm:cxn modelId="{56164EE4-8C2D-402C-B82F-94568BA00E0C}" type="presOf" srcId="{F540359A-9BF5-4F9F-9611-3272792E5B40}" destId="{7D13A521-1359-41F0-A56C-6F1DA49C144E}" srcOrd="0" destOrd="0" presId="urn:microsoft.com/office/officeart/2005/8/layout/matrix3"/>
    <dgm:cxn modelId="{479BB4A5-5669-4B75-BB96-92FE4FAB0D88}" srcId="{97878F4F-82ED-48F5-8F84-0790C871D411}" destId="{D53DDB86-C1BA-4054-B239-835861B16C2D}" srcOrd="3" destOrd="0" parTransId="{167B55A1-A00D-4C6F-9307-80FD3269DA73}" sibTransId="{0AD49C9F-48BD-4436-8874-F37DD255022F}"/>
    <dgm:cxn modelId="{47776EDE-05F1-4DA0-949E-C9946A8BB8B9}" type="presOf" srcId="{D53DDB86-C1BA-4054-B239-835861B16C2D}" destId="{3932DF31-D020-4552-8679-784A015911F4}" srcOrd="0" destOrd="0" presId="urn:microsoft.com/office/officeart/2005/8/layout/matrix3"/>
    <dgm:cxn modelId="{02B71D61-03F1-4E83-94D7-5E38668DD14F}" type="presOf" srcId="{5DB5BB80-5838-40F2-A87F-227D057B7389}" destId="{B062D779-6A30-4E96-8C27-5C04FDE02C98}" srcOrd="0" destOrd="0" presId="urn:microsoft.com/office/officeart/2005/8/layout/matrix3"/>
    <dgm:cxn modelId="{CC7756AA-A90B-4B8C-A506-9F18EA0DD010}" type="presParOf" srcId="{58CC6153-7F90-4457-8478-27712206321D}" destId="{033D63C2-4341-48A2-866E-51E471D00C76}" srcOrd="0" destOrd="0" presId="urn:microsoft.com/office/officeart/2005/8/layout/matrix3"/>
    <dgm:cxn modelId="{29DAB812-A1BD-4D59-B26B-88CD8043064D}" type="presParOf" srcId="{58CC6153-7F90-4457-8478-27712206321D}" destId="{B062D779-6A30-4E96-8C27-5C04FDE02C98}" srcOrd="1" destOrd="0" presId="urn:microsoft.com/office/officeart/2005/8/layout/matrix3"/>
    <dgm:cxn modelId="{8740DC40-23C7-4543-A21A-00B913B91D2F}" type="presParOf" srcId="{58CC6153-7F90-4457-8478-27712206321D}" destId="{7D13A521-1359-41F0-A56C-6F1DA49C144E}" srcOrd="2" destOrd="0" presId="urn:microsoft.com/office/officeart/2005/8/layout/matrix3"/>
    <dgm:cxn modelId="{FCF65770-16B0-423B-A7F6-E04680597AD6}" type="presParOf" srcId="{58CC6153-7F90-4457-8478-27712206321D}" destId="{A0B97B6D-CC3C-47FA-9DCD-2F3FDF76FFC3}" srcOrd="3" destOrd="0" presId="urn:microsoft.com/office/officeart/2005/8/layout/matrix3"/>
    <dgm:cxn modelId="{49D3093D-8CE2-46B6-BD17-37030D4E2509}" type="presParOf" srcId="{58CC6153-7F90-4457-8478-27712206321D}" destId="{3932DF31-D020-4552-8679-784A015911F4}" srcOrd="4" destOrd="0" presId="urn:microsoft.com/office/officeart/2005/8/layout/matrix3"/>
  </dgm:cxnLst>
  <dgm:bg>
    <a:solidFill>
      <a:srgbClr val="CCFFFF"/>
    </a:soli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AD5C09-9910-40A2-AD8C-A86E93D5BC2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7BF763-F7F4-4ACE-9B19-B3482A4F8B28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sz="2800" b="1" dirty="0" smtClean="0">
              <a:solidFill>
                <a:srgbClr val="7030A0"/>
              </a:solidFill>
              <a:latin typeface="Monotype Corsiva" pitchFamily="66" charset="0"/>
            </a:rPr>
            <a:t>методический инструментарий </a:t>
          </a:r>
          <a:endParaRPr lang="ru-RU" sz="2800" dirty="0"/>
        </a:p>
      </dgm:t>
    </dgm:pt>
    <dgm:pt modelId="{0AB12E55-2B69-4AC9-9CF1-E188956F6CD7}" type="parTrans" cxnId="{49060942-7AFC-4565-8B94-01D61DEC9A33}">
      <dgm:prSet/>
      <dgm:spPr/>
      <dgm:t>
        <a:bodyPr/>
        <a:lstStyle/>
        <a:p>
          <a:endParaRPr lang="ru-RU"/>
        </a:p>
      </dgm:t>
    </dgm:pt>
    <dgm:pt modelId="{2F0A8EEF-3218-4F1B-AE39-5F1525D13F34}" type="sibTrans" cxnId="{49060942-7AFC-4565-8B94-01D61DEC9A33}">
      <dgm:prSet/>
      <dgm:spPr/>
      <dgm:t>
        <a:bodyPr/>
        <a:lstStyle/>
        <a:p>
          <a:endParaRPr lang="ru-RU"/>
        </a:p>
      </dgm:t>
    </dgm:pt>
    <dgm:pt modelId="{4840EC9E-9972-4AFB-84AA-DB0D3D335F5C}">
      <dgm:prSet phldrT="[Текст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pPr algn="ctr"/>
          <a:endParaRPr lang="ru-RU" sz="2000" dirty="0" smtClean="0">
            <a:solidFill>
              <a:srgbClr val="7030A0"/>
            </a:solidFill>
            <a:latin typeface="Monotype Corsiva" pitchFamily="66" charset="0"/>
          </a:endParaRPr>
        </a:p>
        <a:p>
          <a:pPr algn="ctr"/>
          <a:r>
            <a:rPr lang="ru-RU" sz="2000" b="1" dirty="0" smtClean="0">
              <a:solidFill>
                <a:srgbClr val="E06B0A"/>
              </a:solidFill>
              <a:latin typeface="Monotype Corsiva" pitchFamily="66" charset="0"/>
            </a:rPr>
            <a:t>Технологии:</a:t>
          </a:r>
        </a:p>
        <a:p>
          <a:pPr algn="l"/>
          <a:r>
            <a:rPr lang="ru-RU" sz="2000" b="1" dirty="0" smtClean="0">
              <a:solidFill>
                <a:srgbClr val="7030A0"/>
              </a:solidFill>
            </a:rPr>
            <a:t>- технология личностно - ориентированного взаимодействия педагога и ребёнка ;</a:t>
          </a:r>
        </a:p>
        <a:p>
          <a:pPr algn="l"/>
          <a:r>
            <a:rPr lang="ru-RU" sz="2000" b="1" dirty="0" smtClean="0">
              <a:solidFill>
                <a:srgbClr val="7030A0"/>
              </a:solidFill>
            </a:rPr>
            <a:t> - проблемно-диалогическая технология.</a:t>
          </a:r>
          <a:endParaRPr lang="ru-RU" sz="2000" dirty="0">
            <a:solidFill>
              <a:srgbClr val="7030A0"/>
            </a:solidFill>
          </a:endParaRPr>
        </a:p>
      </dgm:t>
    </dgm:pt>
    <dgm:pt modelId="{8D6C814A-414B-45DC-B651-CB4EB9389209}" type="parTrans" cxnId="{4D0D9FAE-9373-480E-8D54-77AF98DFC46E}">
      <dgm:prSet/>
      <dgm:spPr/>
      <dgm:t>
        <a:bodyPr/>
        <a:lstStyle/>
        <a:p>
          <a:endParaRPr lang="ru-RU"/>
        </a:p>
      </dgm:t>
    </dgm:pt>
    <dgm:pt modelId="{10F6A575-5816-47C6-AB55-29973A24B1BD}" type="sibTrans" cxnId="{4D0D9FAE-9373-480E-8D54-77AF98DFC46E}">
      <dgm:prSet/>
      <dgm:spPr/>
      <dgm:t>
        <a:bodyPr/>
        <a:lstStyle/>
        <a:p>
          <a:endParaRPr lang="ru-RU"/>
        </a:p>
      </dgm:t>
    </dgm:pt>
    <dgm:pt modelId="{A4FB4A27-B974-4E86-A770-74205CF2B58D}">
      <dgm:prSet phldrT="[Текст]" custT="1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</dgm:spPr>
      <dgm:t>
        <a:bodyPr/>
        <a:lstStyle/>
        <a:p>
          <a:pPr algn="ctr">
            <a:spcAft>
              <a:spcPct val="35000"/>
            </a:spcAft>
          </a:pPr>
          <a:endParaRPr lang="ru-RU" sz="1100" dirty="0" smtClean="0">
            <a:solidFill>
              <a:srgbClr val="7030A0"/>
            </a:solidFill>
            <a:latin typeface="Monotype Corsiva" pitchFamily="66" charset="0"/>
          </a:endParaRPr>
        </a:p>
        <a:p>
          <a:pPr algn="ctr">
            <a:spcAft>
              <a:spcPct val="35000"/>
            </a:spcAft>
          </a:pPr>
          <a:endParaRPr lang="ru-RU" sz="1100" dirty="0" smtClean="0">
            <a:solidFill>
              <a:srgbClr val="7030A0"/>
            </a:solidFill>
            <a:latin typeface="Monotype Corsiva" pitchFamily="66" charset="0"/>
          </a:endParaRPr>
        </a:p>
        <a:p>
          <a:pPr algn="ctr">
            <a:spcAft>
              <a:spcPct val="35000"/>
            </a:spcAft>
          </a:pPr>
          <a:endParaRPr lang="ru-RU" sz="1100" dirty="0" smtClean="0">
            <a:solidFill>
              <a:srgbClr val="7030A0"/>
            </a:solidFill>
            <a:latin typeface="Monotype Corsiva" pitchFamily="66" charset="0"/>
          </a:endParaRPr>
        </a:p>
        <a:p>
          <a:pPr algn="ctr">
            <a:spcAft>
              <a:spcPts val="0"/>
            </a:spcAft>
          </a:pPr>
          <a:r>
            <a:rPr lang="ru-RU" sz="2000" b="1" dirty="0" smtClean="0">
              <a:solidFill>
                <a:srgbClr val="7030A0"/>
              </a:solidFill>
              <a:latin typeface="Monotype Corsiva" pitchFamily="66" charset="0"/>
            </a:rPr>
            <a:t>Требования:</a:t>
          </a:r>
        </a:p>
        <a:p>
          <a:pPr algn="l">
            <a:spcAft>
              <a:spcPts val="0"/>
            </a:spcAft>
          </a:pPr>
          <a:r>
            <a:rPr lang="ru-RU" sz="1400" b="1" dirty="0" smtClean="0">
              <a:solidFill>
                <a:srgbClr val="7030A0"/>
              </a:solidFill>
            </a:rPr>
            <a:t>- Логика построения совместно-самостоятельной деятельности во всех группах ДОО, единая линия содержания.</a:t>
          </a:r>
        </a:p>
        <a:p>
          <a:pPr algn="l">
            <a:spcAft>
              <a:spcPts val="0"/>
            </a:spcAft>
          </a:pPr>
          <a:r>
            <a:rPr lang="ru-RU" sz="1400" b="1" dirty="0" smtClean="0">
              <a:solidFill>
                <a:srgbClr val="7030A0"/>
              </a:solidFill>
            </a:rPr>
            <a:t>- Мотивация и активизация познавательной, конструктивной деятельности детей.</a:t>
          </a:r>
        </a:p>
        <a:p>
          <a:pPr algn="l">
            <a:spcAft>
              <a:spcPts val="0"/>
            </a:spcAft>
          </a:pPr>
          <a:r>
            <a:rPr lang="ru-RU" sz="1400" b="1" dirty="0" smtClean="0">
              <a:solidFill>
                <a:srgbClr val="7030A0"/>
              </a:solidFill>
            </a:rPr>
            <a:t>- Установление интегративных связей.</a:t>
          </a:r>
        </a:p>
        <a:p>
          <a:pPr algn="l">
            <a:spcAft>
              <a:spcPts val="0"/>
            </a:spcAft>
          </a:pPr>
          <a:r>
            <a:rPr lang="ru-RU" sz="1400" b="1" dirty="0" smtClean="0">
              <a:solidFill>
                <a:srgbClr val="7030A0"/>
              </a:solidFill>
            </a:rPr>
            <a:t>- Связь с жизнью и личным опытом каждого ребенка. </a:t>
          </a:r>
        </a:p>
        <a:p>
          <a:pPr algn="r">
            <a:spcAft>
              <a:spcPts val="0"/>
            </a:spcAft>
          </a:pPr>
          <a:r>
            <a:rPr lang="ru-RU" sz="1600" b="1" dirty="0" smtClean="0">
              <a:solidFill>
                <a:srgbClr val="7030A0"/>
              </a:solidFill>
            </a:rPr>
            <a:t>- Системность.</a:t>
          </a:r>
        </a:p>
        <a:p>
          <a:pPr algn="r">
            <a:spcAft>
              <a:spcPts val="0"/>
            </a:spcAft>
          </a:pPr>
          <a:r>
            <a:rPr lang="ru-RU" sz="1600" b="1" dirty="0" smtClean="0">
              <a:solidFill>
                <a:srgbClr val="7030A0"/>
              </a:solidFill>
            </a:rPr>
            <a:t>- Управляемость.</a:t>
          </a:r>
        </a:p>
        <a:p>
          <a:pPr algn="r">
            <a:spcAft>
              <a:spcPts val="0"/>
            </a:spcAft>
          </a:pPr>
          <a:r>
            <a:rPr lang="ru-RU" sz="1600" b="1" dirty="0" smtClean="0">
              <a:solidFill>
                <a:srgbClr val="7030A0"/>
              </a:solidFill>
            </a:rPr>
            <a:t>- Эффективность.</a:t>
          </a:r>
        </a:p>
        <a:p>
          <a:pPr algn="r">
            <a:spcAft>
              <a:spcPts val="0"/>
            </a:spcAft>
          </a:pPr>
          <a:r>
            <a:rPr lang="ru-RU" sz="1600" b="1" dirty="0" smtClean="0">
              <a:solidFill>
                <a:srgbClr val="7030A0"/>
              </a:solidFill>
            </a:rPr>
            <a:t>- </a:t>
          </a:r>
          <a:r>
            <a:rPr lang="ru-RU" sz="1600" b="1" dirty="0" err="1" smtClean="0">
              <a:solidFill>
                <a:srgbClr val="7030A0"/>
              </a:solidFill>
            </a:rPr>
            <a:t>Воспроизводимость</a:t>
          </a:r>
          <a:endParaRPr lang="ru-RU" sz="1600" b="1" dirty="0">
            <a:solidFill>
              <a:srgbClr val="7030A0"/>
            </a:solidFill>
          </a:endParaRPr>
        </a:p>
      </dgm:t>
    </dgm:pt>
    <dgm:pt modelId="{EAEABB68-583D-456B-8090-DC333CEEFD6A}" type="parTrans" cxnId="{A7FCA636-3137-42BF-A21D-55FF9D5C6861}">
      <dgm:prSet/>
      <dgm:spPr/>
      <dgm:t>
        <a:bodyPr/>
        <a:lstStyle/>
        <a:p>
          <a:endParaRPr lang="ru-RU"/>
        </a:p>
      </dgm:t>
    </dgm:pt>
    <dgm:pt modelId="{53792BFD-27E8-47E2-8D38-F82E9E1F9CFD}" type="sibTrans" cxnId="{A7FCA636-3137-42BF-A21D-55FF9D5C6861}">
      <dgm:prSet/>
      <dgm:spPr/>
      <dgm:t>
        <a:bodyPr/>
        <a:lstStyle/>
        <a:p>
          <a:endParaRPr lang="ru-RU"/>
        </a:p>
      </dgm:t>
    </dgm:pt>
    <dgm:pt modelId="{8D5892D7-0BBB-4CE4-A207-D0E6E0458B8F}">
      <dgm:prSet phldrT="[Текст]" custT="1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</dgm:spPr>
      <dgm:t>
        <a:bodyPr/>
        <a:lstStyle/>
        <a:p>
          <a:endParaRPr lang="ru-RU" sz="2000" b="1" dirty="0" smtClean="0">
            <a:solidFill>
              <a:srgbClr val="7030A0"/>
            </a:solidFill>
            <a:latin typeface="Monotype Corsiva" pitchFamily="66" charset="0"/>
          </a:endParaRPr>
        </a:p>
        <a:p>
          <a:r>
            <a:rPr lang="ru-RU" sz="2000" b="1" dirty="0" smtClean="0">
              <a:solidFill>
                <a:srgbClr val="7030A0"/>
              </a:solidFill>
              <a:latin typeface="Monotype Corsiva" pitchFamily="66" charset="0"/>
            </a:rPr>
            <a:t>Виды мотивации при подготовке:</a:t>
          </a:r>
        </a:p>
        <a:p>
          <a:r>
            <a:rPr lang="ru-RU" sz="2000" b="1" dirty="0" smtClean="0">
              <a:solidFill>
                <a:srgbClr val="7030A0"/>
              </a:solidFill>
            </a:rPr>
            <a:t>- социальная;</a:t>
          </a:r>
        </a:p>
        <a:p>
          <a:r>
            <a:rPr lang="ru-RU" sz="2000" b="1" dirty="0" smtClean="0">
              <a:solidFill>
                <a:srgbClr val="7030A0"/>
              </a:solidFill>
            </a:rPr>
            <a:t>- содержательная;</a:t>
          </a:r>
        </a:p>
        <a:p>
          <a:r>
            <a:rPr lang="ru-RU" sz="2000" b="1" dirty="0" smtClean="0">
              <a:solidFill>
                <a:srgbClr val="7030A0"/>
              </a:solidFill>
            </a:rPr>
            <a:t>- прагматическая.</a:t>
          </a:r>
        </a:p>
        <a:p>
          <a:endParaRPr lang="ru-RU" sz="2000" dirty="0" smtClean="0"/>
        </a:p>
        <a:p>
          <a:endParaRPr lang="ru-RU" sz="3600" dirty="0"/>
        </a:p>
      </dgm:t>
    </dgm:pt>
    <dgm:pt modelId="{60F27282-0464-4E93-9811-AA205C9FB483}" type="parTrans" cxnId="{607F7B31-607C-4F94-A2E8-A4149DBA8E27}">
      <dgm:prSet/>
      <dgm:spPr/>
      <dgm:t>
        <a:bodyPr/>
        <a:lstStyle/>
        <a:p>
          <a:endParaRPr lang="ru-RU"/>
        </a:p>
      </dgm:t>
    </dgm:pt>
    <dgm:pt modelId="{24571837-D35B-4675-ADAD-4577301E6FFF}" type="sibTrans" cxnId="{607F7B31-607C-4F94-A2E8-A4149DBA8E27}">
      <dgm:prSet/>
      <dgm:spPr/>
      <dgm:t>
        <a:bodyPr/>
        <a:lstStyle/>
        <a:p>
          <a:endParaRPr lang="ru-RU"/>
        </a:p>
      </dgm:t>
    </dgm:pt>
    <dgm:pt modelId="{C81BDF53-8BEE-4537-B510-CEF3C8F14D81}">
      <dgm:prSet phldrT="[Текст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ru-RU" sz="2800" b="1" dirty="0" smtClean="0">
              <a:solidFill>
                <a:srgbClr val="E06B0A"/>
              </a:solidFill>
              <a:latin typeface="Monotype Corsiva" pitchFamily="66" charset="0"/>
            </a:rPr>
            <a:t>Методы и приёмы:</a:t>
          </a:r>
        </a:p>
        <a:p>
          <a:r>
            <a:rPr lang="ru-RU" sz="2000" b="1" i="0" dirty="0" smtClean="0">
              <a:solidFill>
                <a:srgbClr val="7030A0"/>
              </a:solidFill>
            </a:rPr>
            <a:t>- методы повышения познавательной активности;</a:t>
          </a:r>
        </a:p>
        <a:p>
          <a:r>
            <a:rPr lang="ru-RU" sz="2000" b="1" i="0" dirty="0" smtClean="0">
              <a:solidFill>
                <a:srgbClr val="7030A0"/>
              </a:solidFill>
            </a:rPr>
            <a:t>- методы обучения и развития творчества. </a:t>
          </a:r>
        </a:p>
        <a:p>
          <a:endParaRPr lang="ru-RU" sz="2000" dirty="0"/>
        </a:p>
      </dgm:t>
    </dgm:pt>
    <dgm:pt modelId="{48C9F579-3354-453C-833F-650815112B4A}" type="parTrans" cxnId="{EC779618-CC1C-4745-967F-4C9BCF02B9E9}">
      <dgm:prSet/>
      <dgm:spPr/>
      <dgm:t>
        <a:bodyPr/>
        <a:lstStyle/>
        <a:p>
          <a:endParaRPr lang="ru-RU"/>
        </a:p>
      </dgm:t>
    </dgm:pt>
    <dgm:pt modelId="{572ED776-9539-410F-9894-53B4FD4EEA9C}" type="sibTrans" cxnId="{EC779618-CC1C-4745-967F-4C9BCF02B9E9}">
      <dgm:prSet/>
      <dgm:spPr/>
      <dgm:t>
        <a:bodyPr/>
        <a:lstStyle/>
        <a:p>
          <a:endParaRPr lang="ru-RU"/>
        </a:p>
      </dgm:t>
    </dgm:pt>
    <dgm:pt modelId="{B81753AF-DF9D-4849-8B2E-6CC703C0DB2E}" type="pres">
      <dgm:prSet presAssocID="{25AD5C09-9910-40A2-AD8C-A86E93D5BC28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3DFE5A-B9A6-44DB-A26E-A2EDDD407F8D}" type="pres">
      <dgm:prSet presAssocID="{25AD5C09-9910-40A2-AD8C-A86E93D5BC28}" presName="matrix" presStyleCnt="0"/>
      <dgm:spPr/>
    </dgm:pt>
    <dgm:pt modelId="{A7F91812-04F4-4D8D-9D01-72F40A15EC34}" type="pres">
      <dgm:prSet presAssocID="{25AD5C09-9910-40A2-AD8C-A86E93D5BC28}" presName="tile1" presStyleLbl="node1" presStyleIdx="0" presStyleCnt="4"/>
      <dgm:spPr/>
      <dgm:t>
        <a:bodyPr/>
        <a:lstStyle/>
        <a:p>
          <a:endParaRPr lang="ru-RU"/>
        </a:p>
      </dgm:t>
    </dgm:pt>
    <dgm:pt modelId="{8D7B4934-504E-440D-B9EF-4E9D3826C7D6}" type="pres">
      <dgm:prSet presAssocID="{25AD5C09-9910-40A2-AD8C-A86E93D5BC2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2CE45A-496B-4A93-94D9-88556B2EEAAD}" type="pres">
      <dgm:prSet presAssocID="{25AD5C09-9910-40A2-AD8C-A86E93D5BC28}" presName="tile2" presStyleLbl="node1" presStyleIdx="1" presStyleCnt="4"/>
      <dgm:spPr/>
      <dgm:t>
        <a:bodyPr/>
        <a:lstStyle/>
        <a:p>
          <a:endParaRPr lang="ru-RU"/>
        </a:p>
      </dgm:t>
    </dgm:pt>
    <dgm:pt modelId="{2D54D9DF-B2AF-4094-89EF-0E57F532F35A}" type="pres">
      <dgm:prSet presAssocID="{25AD5C09-9910-40A2-AD8C-A86E93D5BC2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3C9240-A0B4-4CD7-94AD-5E53EDE8A00F}" type="pres">
      <dgm:prSet presAssocID="{25AD5C09-9910-40A2-AD8C-A86E93D5BC28}" presName="tile3" presStyleLbl="node1" presStyleIdx="2" presStyleCnt="4"/>
      <dgm:spPr/>
      <dgm:t>
        <a:bodyPr/>
        <a:lstStyle/>
        <a:p>
          <a:endParaRPr lang="ru-RU"/>
        </a:p>
      </dgm:t>
    </dgm:pt>
    <dgm:pt modelId="{C801A10C-4C76-4760-A743-E23C0B42CA65}" type="pres">
      <dgm:prSet presAssocID="{25AD5C09-9910-40A2-AD8C-A86E93D5BC2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631D63-FD9F-4FE4-8C66-04F707201C2C}" type="pres">
      <dgm:prSet presAssocID="{25AD5C09-9910-40A2-AD8C-A86E93D5BC28}" presName="tile4" presStyleLbl="node1" presStyleIdx="3" presStyleCnt="4" custLinFactNeighborX="-935" custLinFactNeighborY="-1299"/>
      <dgm:spPr/>
      <dgm:t>
        <a:bodyPr/>
        <a:lstStyle/>
        <a:p>
          <a:endParaRPr lang="ru-RU"/>
        </a:p>
      </dgm:t>
    </dgm:pt>
    <dgm:pt modelId="{F9F15753-4B95-4D3A-8C7E-A8CD90364E6C}" type="pres">
      <dgm:prSet presAssocID="{25AD5C09-9910-40A2-AD8C-A86E93D5BC2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43C793-7A88-430E-863F-320E5CB1100F}" type="pres">
      <dgm:prSet presAssocID="{25AD5C09-9910-40A2-AD8C-A86E93D5BC28}" presName="centerTile" presStyleLbl="fgShp" presStyleIdx="0" presStyleCnt="1" custScaleX="118361" custScaleY="5882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49060942-7AFC-4565-8B94-01D61DEC9A33}" srcId="{25AD5C09-9910-40A2-AD8C-A86E93D5BC28}" destId="{447BF763-F7F4-4ACE-9B19-B3482A4F8B28}" srcOrd="0" destOrd="0" parTransId="{0AB12E55-2B69-4AC9-9CF1-E188956F6CD7}" sibTransId="{2F0A8EEF-3218-4F1B-AE39-5F1525D13F34}"/>
    <dgm:cxn modelId="{A34BFD7D-645E-47C9-8A72-68C6415C9CB7}" type="presOf" srcId="{25AD5C09-9910-40A2-AD8C-A86E93D5BC28}" destId="{B81753AF-DF9D-4849-8B2E-6CC703C0DB2E}" srcOrd="0" destOrd="0" presId="urn:microsoft.com/office/officeart/2005/8/layout/matrix1"/>
    <dgm:cxn modelId="{EC779618-CC1C-4745-967F-4C9BCF02B9E9}" srcId="{447BF763-F7F4-4ACE-9B19-B3482A4F8B28}" destId="{C81BDF53-8BEE-4537-B510-CEF3C8F14D81}" srcOrd="3" destOrd="0" parTransId="{48C9F579-3354-453C-833F-650815112B4A}" sibTransId="{572ED776-9539-410F-9894-53B4FD4EEA9C}"/>
    <dgm:cxn modelId="{658E4C4A-0D94-45A3-B3F9-3C9E3F1EDACA}" type="presOf" srcId="{C81BDF53-8BEE-4537-B510-CEF3C8F14D81}" destId="{F9F15753-4B95-4D3A-8C7E-A8CD90364E6C}" srcOrd="1" destOrd="0" presId="urn:microsoft.com/office/officeart/2005/8/layout/matrix1"/>
    <dgm:cxn modelId="{2F190247-DFF5-43F9-B580-B63266CA39A9}" type="presOf" srcId="{C81BDF53-8BEE-4537-B510-CEF3C8F14D81}" destId="{66631D63-FD9F-4FE4-8C66-04F707201C2C}" srcOrd="0" destOrd="0" presId="urn:microsoft.com/office/officeart/2005/8/layout/matrix1"/>
    <dgm:cxn modelId="{20E8BDA9-A7C6-4CF5-BDA4-ACFF70ED351F}" type="presOf" srcId="{8D5892D7-0BBB-4CE4-A207-D0E6E0458B8F}" destId="{9D3C9240-A0B4-4CD7-94AD-5E53EDE8A00F}" srcOrd="0" destOrd="0" presId="urn:microsoft.com/office/officeart/2005/8/layout/matrix1"/>
    <dgm:cxn modelId="{3FF5B1D9-E3B4-47B7-892E-F7A0252D452C}" type="presOf" srcId="{4840EC9E-9972-4AFB-84AA-DB0D3D335F5C}" destId="{8D7B4934-504E-440D-B9EF-4E9D3826C7D6}" srcOrd="1" destOrd="0" presId="urn:microsoft.com/office/officeart/2005/8/layout/matrix1"/>
    <dgm:cxn modelId="{FD367DA1-5F0C-4032-B103-C8DABE8A0A97}" type="presOf" srcId="{4840EC9E-9972-4AFB-84AA-DB0D3D335F5C}" destId="{A7F91812-04F4-4D8D-9D01-72F40A15EC34}" srcOrd="0" destOrd="0" presId="urn:microsoft.com/office/officeart/2005/8/layout/matrix1"/>
    <dgm:cxn modelId="{607F7B31-607C-4F94-A2E8-A4149DBA8E27}" srcId="{447BF763-F7F4-4ACE-9B19-B3482A4F8B28}" destId="{8D5892D7-0BBB-4CE4-A207-D0E6E0458B8F}" srcOrd="2" destOrd="0" parTransId="{60F27282-0464-4E93-9811-AA205C9FB483}" sibTransId="{24571837-D35B-4675-ADAD-4577301E6FFF}"/>
    <dgm:cxn modelId="{873CBDB8-9B1B-459B-9195-9B10D5D5EEA4}" type="presOf" srcId="{447BF763-F7F4-4ACE-9B19-B3482A4F8B28}" destId="{8D43C793-7A88-430E-863F-320E5CB1100F}" srcOrd="0" destOrd="0" presId="urn:microsoft.com/office/officeart/2005/8/layout/matrix1"/>
    <dgm:cxn modelId="{A7FCA636-3137-42BF-A21D-55FF9D5C6861}" srcId="{447BF763-F7F4-4ACE-9B19-B3482A4F8B28}" destId="{A4FB4A27-B974-4E86-A770-74205CF2B58D}" srcOrd="1" destOrd="0" parTransId="{EAEABB68-583D-456B-8090-DC333CEEFD6A}" sibTransId="{53792BFD-27E8-47E2-8D38-F82E9E1F9CFD}"/>
    <dgm:cxn modelId="{E1F04D0D-913A-4CA2-975A-6AF9D15BF3F2}" type="presOf" srcId="{8D5892D7-0BBB-4CE4-A207-D0E6E0458B8F}" destId="{C801A10C-4C76-4760-A743-E23C0B42CA65}" srcOrd="1" destOrd="0" presId="urn:microsoft.com/office/officeart/2005/8/layout/matrix1"/>
    <dgm:cxn modelId="{0244E45C-AEE8-45F4-9984-BF77E2DF45E1}" type="presOf" srcId="{A4FB4A27-B974-4E86-A770-74205CF2B58D}" destId="{B22CE45A-496B-4A93-94D9-88556B2EEAAD}" srcOrd="0" destOrd="0" presId="urn:microsoft.com/office/officeart/2005/8/layout/matrix1"/>
    <dgm:cxn modelId="{4D0D9FAE-9373-480E-8D54-77AF98DFC46E}" srcId="{447BF763-F7F4-4ACE-9B19-B3482A4F8B28}" destId="{4840EC9E-9972-4AFB-84AA-DB0D3D335F5C}" srcOrd="0" destOrd="0" parTransId="{8D6C814A-414B-45DC-B651-CB4EB9389209}" sibTransId="{10F6A575-5816-47C6-AB55-29973A24B1BD}"/>
    <dgm:cxn modelId="{770A6293-A572-4FA8-99EC-74A0484E3889}" type="presOf" srcId="{A4FB4A27-B974-4E86-A770-74205CF2B58D}" destId="{2D54D9DF-B2AF-4094-89EF-0E57F532F35A}" srcOrd="1" destOrd="0" presId="urn:microsoft.com/office/officeart/2005/8/layout/matrix1"/>
    <dgm:cxn modelId="{D1C36A30-3184-41B6-A90E-6BD166C21B9E}" type="presParOf" srcId="{B81753AF-DF9D-4849-8B2E-6CC703C0DB2E}" destId="{E43DFE5A-B9A6-44DB-A26E-A2EDDD407F8D}" srcOrd="0" destOrd="0" presId="urn:microsoft.com/office/officeart/2005/8/layout/matrix1"/>
    <dgm:cxn modelId="{7F05D1F2-0C9E-4A79-9DCF-72F02B68A439}" type="presParOf" srcId="{E43DFE5A-B9A6-44DB-A26E-A2EDDD407F8D}" destId="{A7F91812-04F4-4D8D-9D01-72F40A15EC34}" srcOrd="0" destOrd="0" presId="urn:microsoft.com/office/officeart/2005/8/layout/matrix1"/>
    <dgm:cxn modelId="{452C5074-EBBB-49F3-BCFD-7CC7F6920D02}" type="presParOf" srcId="{E43DFE5A-B9A6-44DB-A26E-A2EDDD407F8D}" destId="{8D7B4934-504E-440D-B9EF-4E9D3826C7D6}" srcOrd="1" destOrd="0" presId="urn:microsoft.com/office/officeart/2005/8/layout/matrix1"/>
    <dgm:cxn modelId="{F4BC0D5E-6945-4DC2-8090-4172CD1EBEF2}" type="presParOf" srcId="{E43DFE5A-B9A6-44DB-A26E-A2EDDD407F8D}" destId="{B22CE45A-496B-4A93-94D9-88556B2EEAAD}" srcOrd="2" destOrd="0" presId="urn:microsoft.com/office/officeart/2005/8/layout/matrix1"/>
    <dgm:cxn modelId="{F126B2FD-AB72-4303-8B4E-D0BD691AEC6C}" type="presParOf" srcId="{E43DFE5A-B9A6-44DB-A26E-A2EDDD407F8D}" destId="{2D54D9DF-B2AF-4094-89EF-0E57F532F35A}" srcOrd="3" destOrd="0" presId="urn:microsoft.com/office/officeart/2005/8/layout/matrix1"/>
    <dgm:cxn modelId="{B4132E50-F5DC-4A0A-95F0-EBC83F51BEB3}" type="presParOf" srcId="{E43DFE5A-B9A6-44DB-A26E-A2EDDD407F8D}" destId="{9D3C9240-A0B4-4CD7-94AD-5E53EDE8A00F}" srcOrd="4" destOrd="0" presId="urn:microsoft.com/office/officeart/2005/8/layout/matrix1"/>
    <dgm:cxn modelId="{86593154-949D-4FAB-8A04-71CBF6DF60F7}" type="presParOf" srcId="{E43DFE5A-B9A6-44DB-A26E-A2EDDD407F8D}" destId="{C801A10C-4C76-4760-A743-E23C0B42CA65}" srcOrd="5" destOrd="0" presId="urn:microsoft.com/office/officeart/2005/8/layout/matrix1"/>
    <dgm:cxn modelId="{B3D60825-8989-429D-ACED-CA92609C6372}" type="presParOf" srcId="{E43DFE5A-B9A6-44DB-A26E-A2EDDD407F8D}" destId="{66631D63-FD9F-4FE4-8C66-04F707201C2C}" srcOrd="6" destOrd="0" presId="urn:microsoft.com/office/officeart/2005/8/layout/matrix1"/>
    <dgm:cxn modelId="{7736F3F4-3FB8-4A37-8581-7EFE7BA803BC}" type="presParOf" srcId="{E43DFE5A-B9A6-44DB-A26E-A2EDDD407F8D}" destId="{F9F15753-4B95-4D3A-8C7E-A8CD90364E6C}" srcOrd="7" destOrd="0" presId="urn:microsoft.com/office/officeart/2005/8/layout/matrix1"/>
    <dgm:cxn modelId="{9F745D1A-025A-4E89-93A6-BAD95202EDBA}" type="presParOf" srcId="{B81753AF-DF9D-4849-8B2E-6CC703C0DB2E}" destId="{8D43C793-7A88-430E-863F-320E5CB1100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3A0819-F121-47F7-AC4A-50F62E28427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797F78-A653-4A80-8944-17338EC8C4F7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Цели коллективной постройки</a:t>
          </a:r>
          <a:endParaRPr lang="ru-RU" sz="2000" b="1" dirty="0">
            <a:solidFill>
              <a:schemeClr val="bg1"/>
            </a:solidFill>
          </a:endParaRPr>
        </a:p>
      </dgm:t>
    </dgm:pt>
    <dgm:pt modelId="{260EFF71-6F57-4443-80FA-A104BDB8004B}" type="parTrans" cxnId="{67B13DD9-D979-4036-8A95-850A8BE0BBC3}">
      <dgm:prSet/>
      <dgm:spPr/>
      <dgm:t>
        <a:bodyPr/>
        <a:lstStyle/>
        <a:p>
          <a:endParaRPr lang="ru-RU"/>
        </a:p>
      </dgm:t>
    </dgm:pt>
    <dgm:pt modelId="{5DD73EEE-FA62-41D9-B5F4-FAE42272AE3C}" type="sibTrans" cxnId="{67B13DD9-D979-4036-8A95-850A8BE0BBC3}">
      <dgm:prSet/>
      <dgm:spPr/>
      <dgm:t>
        <a:bodyPr/>
        <a:lstStyle/>
        <a:p>
          <a:endParaRPr lang="ru-RU"/>
        </a:p>
      </dgm:t>
    </dgm:pt>
    <dgm:pt modelId="{212AA533-82DE-457A-9C32-760D7DAF3865}" type="asst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Задачи для выполнения части коллективной работы </a:t>
          </a:r>
          <a:endParaRPr lang="ru-RU" sz="1800" b="1" dirty="0">
            <a:solidFill>
              <a:schemeClr val="bg1"/>
            </a:solidFill>
          </a:endParaRPr>
        </a:p>
      </dgm:t>
    </dgm:pt>
    <dgm:pt modelId="{C5C155B3-0F82-4D0C-BE66-6D006E08B96E}" type="parTrans" cxnId="{E333316B-3476-4EA2-B793-F035C38DA3B4}">
      <dgm:prSet/>
      <dgm:spPr/>
      <dgm:t>
        <a:bodyPr/>
        <a:lstStyle/>
        <a:p>
          <a:endParaRPr lang="ru-RU"/>
        </a:p>
      </dgm:t>
    </dgm:pt>
    <dgm:pt modelId="{EA0ECA09-22D1-4F59-908F-5475F6FB0645}" type="sibTrans" cxnId="{E333316B-3476-4EA2-B793-F035C38DA3B4}">
      <dgm:prSet/>
      <dgm:spPr/>
      <dgm:t>
        <a:bodyPr/>
        <a:lstStyle/>
        <a:p>
          <a:endParaRPr lang="ru-RU"/>
        </a:p>
      </dgm:t>
    </dgm:pt>
    <dgm:pt modelId="{457B1FD5-2089-4C0C-B463-A2FA0C1535A1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/>
            <a:t>Дети всех возрастных групп</a:t>
          </a:r>
          <a:endParaRPr lang="ru-RU" sz="1800" b="1" dirty="0"/>
        </a:p>
      </dgm:t>
    </dgm:pt>
    <dgm:pt modelId="{AEC96309-AC68-4C59-84E6-F3CD978DD278}" type="parTrans" cxnId="{A497600B-6B44-49C4-980C-9398DE822FF6}">
      <dgm:prSet/>
      <dgm:spPr/>
      <dgm:t>
        <a:bodyPr/>
        <a:lstStyle/>
        <a:p>
          <a:endParaRPr lang="ru-RU"/>
        </a:p>
      </dgm:t>
    </dgm:pt>
    <dgm:pt modelId="{2FA93525-FE92-4112-AC6B-4B05C457D594}" type="sibTrans" cxnId="{A497600B-6B44-49C4-980C-9398DE822FF6}">
      <dgm:prSet/>
      <dgm:spPr/>
      <dgm:t>
        <a:bodyPr/>
        <a:lstStyle/>
        <a:p>
          <a:endParaRPr lang="ru-RU"/>
        </a:p>
      </dgm:t>
    </dgm:pt>
    <dgm:pt modelId="{9B212506-ADD6-4072-A74A-8FAACC8268B6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/>
            <a:t>Педагоги</a:t>
          </a:r>
          <a:endParaRPr lang="ru-RU" sz="1600" b="1" dirty="0"/>
        </a:p>
      </dgm:t>
    </dgm:pt>
    <dgm:pt modelId="{C8158F16-0C60-49FF-9145-1AF899D28FC0}" type="parTrans" cxnId="{62BEDD3B-5F04-452C-A6A8-5C238A7848A7}">
      <dgm:prSet/>
      <dgm:spPr/>
      <dgm:t>
        <a:bodyPr/>
        <a:lstStyle/>
        <a:p>
          <a:endParaRPr lang="ru-RU"/>
        </a:p>
      </dgm:t>
    </dgm:pt>
    <dgm:pt modelId="{6A02F060-D510-463F-9889-1CB51ED01AA5}" type="sibTrans" cxnId="{62BEDD3B-5F04-452C-A6A8-5C238A7848A7}">
      <dgm:prSet/>
      <dgm:spPr/>
      <dgm:t>
        <a:bodyPr/>
        <a:lstStyle/>
        <a:p>
          <a:endParaRPr lang="ru-RU"/>
        </a:p>
      </dgm:t>
    </dgm:pt>
    <dgm:pt modelId="{98B36B4E-F01A-4D52-88A3-91B4A9C31F1F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/>
            <a:t>Самостоятельное создание построек детьми в соответствии с задачами и  их обыгрывание</a:t>
          </a:r>
          <a:endParaRPr lang="ru-RU" sz="1600" b="1" dirty="0"/>
        </a:p>
      </dgm:t>
    </dgm:pt>
    <dgm:pt modelId="{EB7C30F8-FFD1-476F-B8AF-D1014C9E7BF9}" type="parTrans" cxnId="{14E6AD62-CA62-40AA-AE11-C232D9F88DCC}">
      <dgm:prSet/>
      <dgm:spPr/>
      <dgm:t>
        <a:bodyPr/>
        <a:lstStyle/>
        <a:p>
          <a:endParaRPr lang="ru-RU"/>
        </a:p>
      </dgm:t>
    </dgm:pt>
    <dgm:pt modelId="{DFB42C13-9800-488C-BEC1-36BE83A25464}" type="sibTrans" cxnId="{14E6AD62-CA62-40AA-AE11-C232D9F88DCC}">
      <dgm:prSet/>
      <dgm:spPr/>
      <dgm:t>
        <a:bodyPr/>
        <a:lstStyle/>
        <a:p>
          <a:endParaRPr lang="ru-RU"/>
        </a:p>
      </dgm:t>
    </dgm:pt>
    <dgm:pt modelId="{AD0B2716-0BF9-4409-843C-5A380A0EEAD8}" type="asst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/>
            <a:t>Подготовка конспектов и </a:t>
          </a:r>
          <a:r>
            <a:rPr lang="ru-RU" sz="1600" b="1" dirty="0" err="1" smtClean="0"/>
            <a:t>техн</a:t>
          </a:r>
          <a:r>
            <a:rPr lang="ru-RU" sz="1600" b="1" dirty="0" smtClean="0"/>
            <a:t>. карт, опираясь на предложенные детьми варианты построек</a:t>
          </a:r>
          <a:endParaRPr lang="ru-RU" sz="1600" b="1" dirty="0"/>
        </a:p>
      </dgm:t>
    </dgm:pt>
    <dgm:pt modelId="{E6208555-4C29-45E1-A365-7153BA508903}" type="parTrans" cxnId="{275A2560-1537-4F11-8339-AAFB00866D4F}">
      <dgm:prSet/>
      <dgm:spPr/>
      <dgm:t>
        <a:bodyPr/>
        <a:lstStyle/>
        <a:p>
          <a:endParaRPr lang="ru-RU"/>
        </a:p>
      </dgm:t>
    </dgm:pt>
    <dgm:pt modelId="{A9D0E9EF-9E72-4319-B315-EFB6B9183AB8}" type="sibTrans" cxnId="{275A2560-1537-4F11-8339-AAFB00866D4F}">
      <dgm:prSet/>
      <dgm:spPr/>
      <dgm:t>
        <a:bodyPr/>
        <a:lstStyle/>
        <a:p>
          <a:endParaRPr lang="ru-RU"/>
        </a:p>
      </dgm:t>
    </dgm:pt>
    <dgm:pt modelId="{E3A54CC7-288B-4B00-B772-08C3F337B318}" type="asst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Создание коллективной  постройки детского сада. Совместное обыгрывание постройки,  общее развлечение, познавательный фильм…</a:t>
          </a:r>
          <a:endParaRPr lang="ru-RU" b="1" dirty="0"/>
        </a:p>
      </dgm:t>
    </dgm:pt>
    <dgm:pt modelId="{01CF41B9-81C0-4932-A722-509DB723A9D4}" type="parTrans" cxnId="{DD2F22B7-C22A-47F0-9103-8972903A7AAE}">
      <dgm:prSet/>
      <dgm:spPr/>
      <dgm:t>
        <a:bodyPr/>
        <a:lstStyle/>
        <a:p>
          <a:endParaRPr lang="ru-RU"/>
        </a:p>
      </dgm:t>
    </dgm:pt>
    <dgm:pt modelId="{9E1E4C32-7DFF-4211-BD5E-D077F2658A9C}" type="sibTrans" cxnId="{DD2F22B7-C22A-47F0-9103-8972903A7AAE}">
      <dgm:prSet/>
      <dgm:spPr/>
      <dgm:t>
        <a:bodyPr/>
        <a:lstStyle/>
        <a:p>
          <a:endParaRPr lang="ru-RU"/>
        </a:p>
      </dgm:t>
    </dgm:pt>
    <dgm:pt modelId="{1D0A9C6C-12C8-4105-85D9-8D024AE70F53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 smtClean="0"/>
            <a:t>Методическая разработка</a:t>
          </a:r>
          <a:endParaRPr lang="ru-RU" sz="1600" b="1" dirty="0"/>
        </a:p>
      </dgm:t>
    </dgm:pt>
    <dgm:pt modelId="{9F0DED4A-3C73-4FF0-82EB-547214E21692}" type="parTrans" cxnId="{31A26CE3-DC62-4EAD-969C-A9C0D257A2D2}">
      <dgm:prSet/>
      <dgm:spPr/>
      <dgm:t>
        <a:bodyPr/>
        <a:lstStyle/>
        <a:p>
          <a:endParaRPr lang="ru-RU"/>
        </a:p>
      </dgm:t>
    </dgm:pt>
    <dgm:pt modelId="{AD298695-2E8B-4541-BFC9-E9629324BAA3}" type="sibTrans" cxnId="{31A26CE3-DC62-4EAD-969C-A9C0D257A2D2}">
      <dgm:prSet/>
      <dgm:spPr/>
      <dgm:t>
        <a:bodyPr/>
        <a:lstStyle/>
        <a:p>
          <a:endParaRPr lang="ru-RU"/>
        </a:p>
      </dgm:t>
    </dgm:pt>
    <dgm:pt modelId="{A00B8435-D392-4FF0-9132-E22ACE5702E3}" type="asst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/>
            <a:t>Оборудование и материал</a:t>
          </a:r>
          <a:endParaRPr lang="ru-RU" sz="1800" b="1" dirty="0"/>
        </a:p>
      </dgm:t>
    </dgm:pt>
    <dgm:pt modelId="{888C73D7-AA2B-4F7D-ACC1-9817820BCD84}" type="parTrans" cxnId="{0A6B907D-4965-4710-B71A-B534288C6791}">
      <dgm:prSet/>
      <dgm:spPr/>
      <dgm:t>
        <a:bodyPr/>
        <a:lstStyle/>
        <a:p>
          <a:endParaRPr lang="ru-RU"/>
        </a:p>
      </dgm:t>
    </dgm:pt>
    <dgm:pt modelId="{5C82E4A6-C0B9-4F67-8CEA-D241E3FCA97D}" type="sibTrans" cxnId="{0A6B907D-4965-4710-B71A-B534288C6791}">
      <dgm:prSet/>
      <dgm:spPr/>
      <dgm:t>
        <a:bodyPr/>
        <a:lstStyle/>
        <a:p>
          <a:endParaRPr lang="ru-RU"/>
        </a:p>
      </dgm:t>
    </dgm:pt>
    <dgm:pt modelId="{15115EB4-D7F6-42F4-B7C2-AC1AE9D5902A}" type="pres">
      <dgm:prSet presAssocID="{2C3A0819-F121-47F7-AC4A-50F62E28427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D9DCFD5-22D3-455B-9FA4-611FD2F3C4EF}" type="pres">
      <dgm:prSet presAssocID="{64797F78-A653-4A80-8944-17338EC8C4F7}" presName="hierRoot1" presStyleCnt="0">
        <dgm:presLayoutVars>
          <dgm:hierBranch val="init"/>
        </dgm:presLayoutVars>
      </dgm:prSet>
      <dgm:spPr/>
    </dgm:pt>
    <dgm:pt modelId="{19498820-B8D0-424F-8955-E10BDC9F64AE}" type="pres">
      <dgm:prSet presAssocID="{64797F78-A653-4A80-8944-17338EC8C4F7}" presName="rootComposite1" presStyleCnt="0"/>
      <dgm:spPr/>
    </dgm:pt>
    <dgm:pt modelId="{B64296B2-B987-4D88-AEE3-95D2F4542A4B}" type="pres">
      <dgm:prSet presAssocID="{64797F78-A653-4A80-8944-17338EC8C4F7}" presName="rootText1" presStyleLbl="node0" presStyleIdx="0" presStyleCnt="1" custScaleX="498687" custScaleY="105160" custLinFactNeighborX="3651" custLinFactNeighborY="-879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C53A5E-C4FB-492A-BF76-309AE52F3FA4}" type="pres">
      <dgm:prSet presAssocID="{64797F78-A653-4A80-8944-17338EC8C4F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B10AA28-4C69-4326-AC77-33D0AA184E19}" type="pres">
      <dgm:prSet presAssocID="{64797F78-A653-4A80-8944-17338EC8C4F7}" presName="hierChild2" presStyleCnt="0"/>
      <dgm:spPr/>
    </dgm:pt>
    <dgm:pt modelId="{1D5CEC66-939C-45E9-B42D-62F5CAD7F45A}" type="pres">
      <dgm:prSet presAssocID="{AEC96309-AC68-4C59-84E6-F3CD978DD278}" presName="Name37" presStyleLbl="parChTrans1D2" presStyleIdx="0" presStyleCnt="4"/>
      <dgm:spPr/>
      <dgm:t>
        <a:bodyPr/>
        <a:lstStyle/>
        <a:p>
          <a:endParaRPr lang="ru-RU"/>
        </a:p>
      </dgm:t>
    </dgm:pt>
    <dgm:pt modelId="{F7748486-8E2F-464C-96D2-850F7D95083E}" type="pres">
      <dgm:prSet presAssocID="{457B1FD5-2089-4C0C-B463-A2FA0C1535A1}" presName="hierRoot2" presStyleCnt="0">
        <dgm:presLayoutVars>
          <dgm:hierBranch val="init"/>
        </dgm:presLayoutVars>
      </dgm:prSet>
      <dgm:spPr/>
    </dgm:pt>
    <dgm:pt modelId="{0645BB01-9041-4E12-A4AB-440318A96DFD}" type="pres">
      <dgm:prSet presAssocID="{457B1FD5-2089-4C0C-B463-A2FA0C1535A1}" presName="rootComposite" presStyleCnt="0"/>
      <dgm:spPr/>
    </dgm:pt>
    <dgm:pt modelId="{16807A24-EDC0-45EC-AE4C-86655610A2A6}" type="pres">
      <dgm:prSet presAssocID="{457B1FD5-2089-4C0C-B463-A2FA0C1535A1}" presName="rootText" presStyleLbl="node2" presStyleIdx="0" presStyleCnt="2" custScaleX="355989" custScaleY="105585" custLinFactNeighborX="29636" custLinFactNeighborY="-32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DC09BA-8534-4A8C-89D0-46B2C8FEF6FB}" type="pres">
      <dgm:prSet presAssocID="{457B1FD5-2089-4C0C-B463-A2FA0C1535A1}" presName="rootConnector" presStyleLbl="node2" presStyleIdx="0" presStyleCnt="2"/>
      <dgm:spPr/>
      <dgm:t>
        <a:bodyPr/>
        <a:lstStyle/>
        <a:p>
          <a:endParaRPr lang="ru-RU"/>
        </a:p>
      </dgm:t>
    </dgm:pt>
    <dgm:pt modelId="{3DA3B57A-40EF-452E-BCF2-2EBDE171552E}" type="pres">
      <dgm:prSet presAssocID="{457B1FD5-2089-4C0C-B463-A2FA0C1535A1}" presName="hierChild4" presStyleCnt="0"/>
      <dgm:spPr/>
    </dgm:pt>
    <dgm:pt modelId="{386C3895-97DF-4771-877C-F27ED3EDA9B6}" type="pres">
      <dgm:prSet presAssocID="{EB7C30F8-FFD1-476F-B8AF-D1014C9E7BF9}" presName="Name37" presStyleLbl="parChTrans1D3" presStyleIdx="0" presStyleCnt="2"/>
      <dgm:spPr/>
      <dgm:t>
        <a:bodyPr/>
        <a:lstStyle/>
        <a:p>
          <a:endParaRPr lang="ru-RU"/>
        </a:p>
      </dgm:t>
    </dgm:pt>
    <dgm:pt modelId="{0F0FAA93-4F70-47EB-8114-CD8E0339E34D}" type="pres">
      <dgm:prSet presAssocID="{98B36B4E-F01A-4D52-88A3-91B4A9C31F1F}" presName="hierRoot2" presStyleCnt="0">
        <dgm:presLayoutVars>
          <dgm:hierBranch val="init"/>
        </dgm:presLayoutVars>
      </dgm:prSet>
      <dgm:spPr/>
    </dgm:pt>
    <dgm:pt modelId="{8AC392F2-53B6-4852-A5CC-F6D8D07F3CF6}" type="pres">
      <dgm:prSet presAssocID="{98B36B4E-F01A-4D52-88A3-91B4A9C31F1F}" presName="rootComposite" presStyleCnt="0"/>
      <dgm:spPr/>
    </dgm:pt>
    <dgm:pt modelId="{6090B5F0-A7FA-4859-BDC6-00F5B2D4228B}" type="pres">
      <dgm:prSet presAssocID="{98B36B4E-F01A-4D52-88A3-91B4A9C31F1F}" presName="rootText" presStyleLbl="node3" presStyleIdx="0" presStyleCnt="1" custScaleX="337324" custScaleY="181100" custLinFactNeighborX="-15484" custLinFactNeighborY="246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B6CD2E-D6E8-4A5D-B681-0541EA19A2F1}" type="pres">
      <dgm:prSet presAssocID="{98B36B4E-F01A-4D52-88A3-91B4A9C31F1F}" presName="rootConnector" presStyleLbl="node3" presStyleIdx="0" presStyleCnt="1"/>
      <dgm:spPr/>
      <dgm:t>
        <a:bodyPr/>
        <a:lstStyle/>
        <a:p>
          <a:endParaRPr lang="ru-RU"/>
        </a:p>
      </dgm:t>
    </dgm:pt>
    <dgm:pt modelId="{D9E55AF9-BDD6-43F2-B515-26951382E50B}" type="pres">
      <dgm:prSet presAssocID="{98B36B4E-F01A-4D52-88A3-91B4A9C31F1F}" presName="hierChild4" presStyleCnt="0"/>
      <dgm:spPr/>
    </dgm:pt>
    <dgm:pt modelId="{B624F114-F7EA-45D7-AF27-3B9A1C586D6B}" type="pres">
      <dgm:prSet presAssocID="{98B36B4E-F01A-4D52-88A3-91B4A9C31F1F}" presName="hierChild5" presStyleCnt="0"/>
      <dgm:spPr/>
    </dgm:pt>
    <dgm:pt modelId="{66F8A325-38E4-4040-BC70-D7FD21E66219}" type="pres">
      <dgm:prSet presAssocID="{457B1FD5-2089-4C0C-B463-A2FA0C1535A1}" presName="hierChild5" presStyleCnt="0"/>
      <dgm:spPr/>
    </dgm:pt>
    <dgm:pt modelId="{FA5EB9CA-904B-4AB7-9A0C-DCFB99B2FDDD}" type="pres">
      <dgm:prSet presAssocID="{C8158F16-0C60-49FF-9145-1AF899D28FC0}" presName="Name37" presStyleLbl="parChTrans1D2" presStyleIdx="1" presStyleCnt="4"/>
      <dgm:spPr/>
      <dgm:t>
        <a:bodyPr/>
        <a:lstStyle/>
        <a:p>
          <a:endParaRPr lang="ru-RU"/>
        </a:p>
      </dgm:t>
    </dgm:pt>
    <dgm:pt modelId="{DE10D6BF-3CB6-406C-BF0F-1BC7607759B2}" type="pres">
      <dgm:prSet presAssocID="{9B212506-ADD6-4072-A74A-8FAACC8268B6}" presName="hierRoot2" presStyleCnt="0">
        <dgm:presLayoutVars>
          <dgm:hierBranch val="init"/>
        </dgm:presLayoutVars>
      </dgm:prSet>
      <dgm:spPr/>
    </dgm:pt>
    <dgm:pt modelId="{610D36AE-4E1C-48A3-9137-6F4A9FF05D97}" type="pres">
      <dgm:prSet presAssocID="{9B212506-ADD6-4072-A74A-8FAACC8268B6}" presName="rootComposite" presStyleCnt="0"/>
      <dgm:spPr/>
    </dgm:pt>
    <dgm:pt modelId="{713599DB-6BD5-4CAF-A8BB-37631560FE02}" type="pres">
      <dgm:prSet presAssocID="{9B212506-ADD6-4072-A74A-8FAACC8268B6}" presName="rootText" presStyleLbl="node2" presStyleIdx="1" presStyleCnt="2" custScaleX="145909" custScaleY="79728" custLinFactNeighborX="-75986" custLinFactNeighborY="257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F8E35C-ED55-44FD-8A62-6A0A6FA2561E}" type="pres">
      <dgm:prSet presAssocID="{9B212506-ADD6-4072-A74A-8FAACC8268B6}" presName="rootConnector" presStyleLbl="node2" presStyleIdx="1" presStyleCnt="2"/>
      <dgm:spPr/>
      <dgm:t>
        <a:bodyPr/>
        <a:lstStyle/>
        <a:p>
          <a:endParaRPr lang="ru-RU"/>
        </a:p>
      </dgm:t>
    </dgm:pt>
    <dgm:pt modelId="{783759E7-B68C-4436-AE7F-A8B3BC518774}" type="pres">
      <dgm:prSet presAssocID="{9B212506-ADD6-4072-A74A-8FAACC8268B6}" presName="hierChild4" presStyleCnt="0"/>
      <dgm:spPr/>
    </dgm:pt>
    <dgm:pt modelId="{40735D3C-1B73-4B26-ADBD-32FEAE6F52ED}" type="pres">
      <dgm:prSet presAssocID="{9B212506-ADD6-4072-A74A-8FAACC8268B6}" presName="hierChild5" presStyleCnt="0"/>
      <dgm:spPr/>
    </dgm:pt>
    <dgm:pt modelId="{ED4E972A-CD18-4378-BB4C-57250417E4EF}" type="pres">
      <dgm:prSet presAssocID="{E6208555-4C29-45E1-A365-7153BA508903}" presName="Name111" presStyleLbl="parChTrans1D3" presStyleIdx="1" presStyleCnt="2"/>
      <dgm:spPr/>
      <dgm:t>
        <a:bodyPr/>
        <a:lstStyle/>
        <a:p>
          <a:endParaRPr lang="ru-RU"/>
        </a:p>
      </dgm:t>
    </dgm:pt>
    <dgm:pt modelId="{A79724B8-A28F-4201-9719-CBD23C1AEE05}" type="pres">
      <dgm:prSet presAssocID="{AD0B2716-0BF9-4409-843C-5A380A0EEAD8}" presName="hierRoot3" presStyleCnt="0">
        <dgm:presLayoutVars>
          <dgm:hierBranch val="init"/>
        </dgm:presLayoutVars>
      </dgm:prSet>
      <dgm:spPr/>
    </dgm:pt>
    <dgm:pt modelId="{195FC743-FC77-40BA-9194-14D3F2F2E482}" type="pres">
      <dgm:prSet presAssocID="{AD0B2716-0BF9-4409-843C-5A380A0EEAD8}" presName="rootComposite3" presStyleCnt="0"/>
      <dgm:spPr/>
    </dgm:pt>
    <dgm:pt modelId="{F997029F-C37B-41AB-A4D6-0730F7F85FD8}" type="pres">
      <dgm:prSet presAssocID="{AD0B2716-0BF9-4409-843C-5A380A0EEAD8}" presName="rootText3" presStyleLbl="asst2" presStyleIdx="0" presStyleCnt="2" custScaleX="308704" custScaleY="189918" custLinFactNeighborX="-1510" custLinFactNeighborY="434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CFED14-F570-4663-BC3A-5E4F41FFCB75}" type="pres">
      <dgm:prSet presAssocID="{AD0B2716-0BF9-4409-843C-5A380A0EEAD8}" presName="rootConnector3" presStyleLbl="asst2" presStyleIdx="0" presStyleCnt="2"/>
      <dgm:spPr/>
      <dgm:t>
        <a:bodyPr/>
        <a:lstStyle/>
        <a:p>
          <a:endParaRPr lang="ru-RU"/>
        </a:p>
      </dgm:t>
    </dgm:pt>
    <dgm:pt modelId="{460C37D8-43F4-4108-A363-773FA86B61D5}" type="pres">
      <dgm:prSet presAssocID="{AD0B2716-0BF9-4409-843C-5A380A0EEAD8}" presName="hierChild6" presStyleCnt="0"/>
      <dgm:spPr/>
    </dgm:pt>
    <dgm:pt modelId="{91547B54-2783-4FC4-9CD6-E0B9C1E80C00}" type="pres">
      <dgm:prSet presAssocID="{AD0B2716-0BF9-4409-843C-5A380A0EEAD8}" presName="hierChild7" presStyleCnt="0"/>
      <dgm:spPr/>
    </dgm:pt>
    <dgm:pt modelId="{A27F2D34-9DC0-45BF-8B89-D5D704548002}" type="pres">
      <dgm:prSet presAssocID="{01CF41B9-81C0-4932-A722-509DB723A9D4}" presName="Name111" presStyleLbl="parChTrans1D4" presStyleIdx="0" presStyleCnt="2"/>
      <dgm:spPr/>
      <dgm:t>
        <a:bodyPr/>
        <a:lstStyle/>
        <a:p>
          <a:endParaRPr lang="ru-RU"/>
        </a:p>
      </dgm:t>
    </dgm:pt>
    <dgm:pt modelId="{97A4F2A1-B65A-4A4B-8403-DB7F328AB906}" type="pres">
      <dgm:prSet presAssocID="{E3A54CC7-288B-4B00-B772-08C3F337B318}" presName="hierRoot3" presStyleCnt="0">
        <dgm:presLayoutVars>
          <dgm:hierBranch val="init"/>
        </dgm:presLayoutVars>
      </dgm:prSet>
      <dgm:spPr/>
    </dgm:pt>
    <dgm:pt modelId="{D06E2E89-7937-436A-9417-51CEF43349C0}" type="pres">
      <dgm:prSet presAssocID="{E3A54CC7-288B-4B00-B772-08C3F337B318}" presName="rootComposite3" presStyleCnt="0"/>
      <dgm:spPr/>
    </dgm:pt>
    <dgm:pt modelId="{21BCB999-8F17-4592-859C-B326238DE6F0}" type="pres">
      <dgm:prSet presAssocID="{E3A54CC7-288B-4B00-B772-08C3F337B318}" presName="rootText3" presStyleLbl="asst2" presStyleIdx="1" presStyleCnt="2" custScaleX="441748" custScaleY="173222" custLinFactX="100000" custLinFactNeighborX="114596" custLinFactNeighborY="717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24241-CDD0-4CA4-9A3C-6AFA009A596A}" type="pres">
      <dgm:prSet presAssocID="{E3A54CC7-288B-4B00-B772-08C3F337B318}" presName="rootConnector3" presStyleLbl="asst2" presStyleIdx="1" presStyleCnt="2"/>
      <dgm:spPr/>
      <dgm:t>
        <a:bodyPr/>
        <a:lstStyle/>
        <a:p>
          <a:endParaRPr lang="ru-RU"/>
        </a:p>
      </dgm:t>
    </dgm:pt>
    <dgm:pt modelId="{F74E6165-7649-437C-947E-ECFE1B43AE10}" type="pres">
      <dgm:prSet presAssocID="{E3A54CC7-288B-4B00-B772-08C3F337B318}" presName="hierChild6" presStyleCnt="0"/>
      <dgm:spPr/>
    </dgm:pt>
    <dgm:pt modelId="{6E9665DB-FA5E-4234-AFB3-3F2456DDE17C}" type="pres">
      <dgm:prSet presAssocID="{9F0DED4A-3C73-4FF0-82EB-547214E21692}" presName="Name37" presStyleLbl="parChTrans1D4" presStyleIdx="1" presStyleCnt="2"/>
      <dgm:spPr/>
      <dgm:t>
        <a:bodyPr/>
        <a:lstStyle/>
        <a:p>
          <a:endParaRPr lang="ru-RU"/>
        </a:p>
      </dgm:t>
    </dgm:pt>
    <dgm:pt modelId="{C40EE9C6-F086-455A-8F42-5578014FAD73}" type="pres">
      <dgm:prSet presAssocID="{1D0A9C6C-12C8-4105-85D9-8D024AE70F53}" presName="hierRoot2" presStyleCnt="0">
        <dgm:presLayoutVars>
          <dgm:hierBranch val="init"/>
        </dgm:presLayoutVars>
      </dgm:prSet>
      <dgm:spPr/>
    </dgm:pt>
    <dgm:pt modelId="{16908DAE-41EC-40F4-AF5E-540BB64F8D7F}" type="pres">
      <dgm:prSet presAssocID="{1D0A9C6C-12C8-4105-85D9-8D024AE70F53}" presName="rootComposite" presStyleCnt="0"/>
      <dgm:spPr/>
    </dgm:pt>
    <dgm:pt modelId="{D0918121-57C0-43C3-A6FC-FE0BA965CE3B}" type="pres">
      <dgm:prSet presAssocID="{1D0A9C6C-12C8-4105-85D9-8D024AE70F53}" presName="rootText" presStyleLbl="node4" presStyleIdx="0" presStyleCnt="1" custScaleX="279595" custScaleY="59881" custLinFactNeighborX="-20919" custLinFactNeighborY="924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5F1B69-BF97-4075-8EB0-E99A9AEFA017}" type="pres">
      <dgm:prSet presAssocID="{1D0A9C6C-12C8-4105-85D9-8D024AE70F53}" presName="rootConnector" presStyleLbl="node4" presStyleIdx="0" presStyleCnt="1"/>
      <dgm:spPr/>
      <dgm:t>
        <a:bodyPr/>
        <a:lstStyle/>
        <a:p>
          <a:endParaRPr lang="ru-RU"/>
        </a:p>
      </dgm:t>
    </dgm:pt>
    <dgm:pt modelId="{922A7C99-023A-4C20-B8CF-100FC163BB44}" type="pres">
      <dgm:prSet presAssocID="{1D0A9C6C-12C8-4105-85D9-8D024AE70F53}" presName="hierChild4" presStyleCnt="0"/>
      <dgm:spPr/>
    </dgm:pt>
    <dgm:pt modelId="{F965ECCD-FDE9-4C09-9A0D-9812A366C5CE}" type="pres">
      <dgm:prSet presAssocID="{1D0A9C6C-12C8-4105-85D9-8D024AE70F53}" presName="hierChild5" presStyleCnt="0"/>
      <dgm:spPr/>
    </dgm:pt>
    <dgm:pt modelId="{AD55335D-EF61-4F81-B844-9F5C13829885}" type="pres">
      <dgm:prSet presAssocID="{E3A54CC7-288B-4B00-B772-08C3F337B318}" presName="hierChild7" presStyleCnt="0"/>
      <dgm:spPr/>
    </dgm:pt>
    <dgm:pt modelId="{A2FE5938-89ED-4E49-B62A-B2609185AFDF}" type="pres">
      <dgm:prSet presAssocID="{64797F78-A653-4A80-8944-17338EC8C4F7}" presName="hierChild3" presStyleCnt="0"/>
      <dgm:spPr/>
    </dgm:pt>
    <dgm:pt modelId="{BEB346FB-9135-4834-9864-5889420044EB}" type="pres">
      <dgm:prSet presAssocID="{C5C155B3-0F82-4D0C-BE66-6D006E08B96E}" presName="Name111" presStyleLbl="parChTrans1D2" presStyleIdx="2" presStyleCnt="4"/>
      <dgm:spPr/>
      <dgm:t>
        <a:bodyPr/>
        <a:lstStyle/>
        <a:p>
          <a:endParaRPr lang="ru-RU"/>
        </a:p>
      </dgm:t>
    </dgm:pt>
    <dgm:pt modelId="{0F00C8B9-4A7E-475D-82EF-178AA81E801C}" type="pres">
      <dgm:prSet presAssocID="{212AA533-82DE-457A-9C32-760D7DAF3865}" presName="hierRoot3" presStyleCnt="0">
        <dgm:presLayoutVars>
          <dgm:hierBranch val="init"/>
        </dgm:presLayoutVars>
      </dgm:prSet>
      <dgm:spPr/>
    </dgm:pt>
    <dgm:pt modelId="{CFE772A9-FDC0-4B4C-834B-42D118D9B2BC}" type="pres">
      <dgm:prSet presAssocID="{212AA533-82DE-457A-9C32-760D7DAF3865}" presName="rootComposite3" presStyleCnt="0"/>
      <dgm:spPr/>
    </dgm:pt>
    <dgm:pt modelId="{B669ED2F-EA37-40C5-B8D2-ADDE2A6ADE5E}" type="pres">
      <dgm:prSet presAssocID="{212AA533-82DE-457A-9C32-760D7DAF3865}" presName="rootText3" presStyleLbl="asst1" presStyleIdx="0" presStyleCnt="2" custScaleX="349427" custScaleY="108339" custLinFactNeighborX="-25360" custLinFactNeighborY="-384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53B737-6D71-4608-B1CF-49E2CC55753E}" type="pres">
      <dgm:prSet presAssocID="{212AA533-82DE-457A-9C32-760D7DAF3865}" presName="rootConnector3" presStyleLbl="asst1" presStyleIdx="0" presStyleCnt="2"/>
      <dgm:spPr/>
      <dgm:t>
        <a:bodyPr/>
        <a:lstStyle/>
        <a:p>
          <a:endParaRPr lang="ru-RU"/>
        </a:p>
      </dgm:t>
    </dgm:pt>
    <dgm:pt modelId="{32D848DE-C010-491D-807C-59101EC20116}" type="pres">
      <dgm:prSet presAssocID="{212AA533-82DE-457A-9C32-760D7DAF3865}" presName="hierChild6" presStyleCnt="0"/>
      <dgm:spPr/>
    </dgm:pt>
    <dgm:pt modelId="{E1D46AA8-B7C8-476B-868C-826C06EC6639}" type="pres">
      <dgm:prSet presAssocID="{212AA533-82DE-457A-9C32-760D7DAF3865}" presName="hierChild7" presStyleCnt="0"/>
      <dgm:spPr/>
    </dgm:pt>
    <dgm:pt modelId="{C6E0C22D-A201-4814-B4CF-7BDF427B4583}" type="pres">
      <dgm:prSet presAssocID="{888C73D7-AA2B-4F7D-ACC1-9817820BCD84}" presName="Name111" presStyleLbl="parChTrans1D2" presStyleIdx="3" presStyleCnt="4"/>
      <dgm:spPr/>
      <dgm:t>
        <a:bodyPr/>
        <a:lstStyle/>
        <a:p>
          <a:endParaRPr lang="ru-RU"/>
        </a:p>
      </dgm:t>
    </dgm:pt>
    <dgm:pt modelId="{911C0689-2079-4DE0-8DC9-0F14C58C3A53}" type="pres">
      <dgm:prSet presAssocID="{A00B8435-D392-4FF0-9132-E22ACE5702E3}" presName="hierRoot3" presStyleCnt="0">
        <dgm:presLayoutVars>
          <dgm:hierBranch val="init"/>
        </dgm:presLayoutVars>
      </dgm:prSet>
      <dgm:spPr/>
    </dgm:pt>
    <dgm:pt modelId="{FB35A3C4-B916-4138-8B2F-2D5D02E400E4}" type="pres">
      <dgm:prSet presAssocID="{A00B8435-D392-4FF0-9132-E22ACE5702E3}" presName="rootComposite3" presStyleCnt="0"/>
      <dgm:spPr/>
    </dgm:pt>
    <dgm:pt modelId="{1098A1F3-B24B-4899-AB3D-EF08FFB537EE}" type="pres">
      <dgm:prSet presAssocID="{A00B8435-D392-4FF0-9132-E22ACE5702E3}" presName="rootText3" presStyleLbl="asst1" presStyleIdx="1" presStyleCnt="2" custScaleX="222303" custScaleY="100144" custLinFactNeighborX="68801" custLinFactNeighborY="-384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936017-EE1D-4A2E-8108-02CE9A1E9B6C}" type="pres">
      <dgm:prSet presAssocID="{A00B8435-D392-4FF0-9132-E22ACE5702E3}" presName="rootConnector3" presStyleLbl="asst1" presStyleIdx="1" presStyleCnt="2"/>
      <dgm:spPr/>
      <dgm:t>
        <a:bodyPr/>
        <a:lstStyle/>
        <a:p>
          <a:endParaRPr lang="ru-RU"/>
        </a:p>
      </dgm:t>
    </dgm:pt>
    <dgm:pt modelId="{7554AD14-5A52-419E-AA79-E391F9985001}" type="pres">
      <dgm:prSet presAssocID="{A00B8435-D392-4FF0-9132-E22ACE5702E3}" presName="hierChild6" presStyleCnt="0"/>
      <dgm:spPr/>
    </dgm:pt>
    <dgm:pt modelId="{206BD58A-4B54-4F69-B050-703B2528BF26}" type="pres">
      <dgm:prSet presAssocID="{A00B8435-D392-4FF0-9132-E22ACE5702E3}" presName="hierChild7" presStyleCnt="0"/>
      <dgm:spPr/>
    </dgm:pt>
  </dgm:ptLst>
  <dgm:cxnLst>
    <dgm:cxn modelId="{E237324C-F3AB-4501-B78C-754AF7303398}" type="presOf" srcId="{9B212506-ADD6-4072-A74A-8FAACC8268B6}" destId="{6FF8E35C-ED55-44FD-8A62-6A0A6FA2561E}" srcOrd="1" destOrd="0" presId="urn:microsoft.com/office/officeart/2005/8/layout/orgChart1"/>
    <dgm:cxn modelId="{2EEE48EA-3F9E-439A-973B-C138CF2AF2A2}" type="presOf" srcId="{EB7C30F8-FFD1-476F-B8AF-D1014C9E7BF9}" destId="{386C3895-97DF-4771-877C-F27ED3EDA9B6}" srcOrd="0" destOrd="0" presId="urn:microsoft.com/office/officeart/2005/8/layout/orgChart1"/>
    <dgm:cxn modelId="{A7F6FA4A-57EC-4AD2-9813-0AA3391E28E2}" type="presOf" srcId="{1D0A9C6C-12C8-4105-85D9-8D024AE70F53}" destId="{D0918121-57C0-43C3-A6FC-FE0BA965CE3B}" srcOrd="0" destOrd="0" presId="urn:microsoft.com/office/officeart/2005/8/layout/orgChart1"/>
    <dgm:cxn modelId="{33300414-E53A-4C9E-83B8-DA2C759CDD13}" type="presOf" srcId="{01CF41B9-81C0-4932-A722-509DB723A9D4}" destId="{A27F2D34-9DC0-45BF-8B89-D5D704548002}" srcOrd="0" destOrd="0" presId="urn:microsoft.com/office/officeart/2005/8/layout/orgChart1"/>
    <dgm:cxn modelId="{2648612B-D06A-49AE-9CE9-797C91F283FF}" type="presOf" srcId="{AD0B2716-0BF9-4409-843C-5A380A0EEAD8}" destId="{6FCFED14-F570-4663-BC3A-5E4F41FFCB75}" srcOrd="1" destOrd="0" presId="urn:microsoft.com/office/officeart/2005/8/layout/orgChart1"/>
    <dgm:cxn modelId="{6FF2D084-1414-45BA-B205-0561C9779B09}" type="presOf" srcId="{E6208555-4C29-45E1-A365-7153BA508903}" destId="{ED4E972A-CD18-4378-BB4C-57250417E4EF}" srcOrd="0" destOrd="0" presId="urn:microsoft.com/office/officeart/2005/8/layout/orgChart1"/>
    <dgm:cxn modelId="{275A2560-1537-4F11-8339-AAFB00866D4F}" srcId="{9B212506-ADD6-4072-A74A-8FAACC8268B6}" destId="{AD0B2716-0BF9-4409-843C-5A380A0EEAD8}" srcOrd="0" destOrd="0" parTransId="{E6208555-4C29-45E1-A365-7153BA508903}" sibTransId="{A9D0E9EF-9E72-4319-B315-EFB6B9183AB8}"/>
    <dgm:cxn modelId="{9A70782C-77FF-4EE3-AE1C-8859FD960E18}" type="presOf" srcId="{AEC96309-AC68-4C59-84E6-F3CD978DD278}" destId="{1D5CEC66-939C-45E9-B42D-62F5CAD7F45A}" srcOrd="0" destOrd="0" presId="urn:microsoft.com/office/officeart/2005/8/layout/orgChart1"/>
    <dgm:cxn modelId="{CDF24878-DE4B-4BC3-9EBC-9AE4858F25CB}" type="presOf" srcId="{64797F78-A653-4A80-8944-17338EC8C4F7}" destId="{0AC53A5E-C4FB-492A-BF76-309AE52F3FA4}" srcOrd="1" destOrd="0" presId="urn:microsoft.com/office/officeart/2005/8/layout/orgChart1"/>
    <dgm:cxn modelId="{840D489F-E897-4C12-9ED3-41B8E7889B9E}" type="presOf" srcId="{64797F78-A653-4A80-8944-17338EC8C4F7}" destId="{B64296B2-B987-4D88-AEE3-95D2F4542A4B}" srcOrd="0" destOrd="0" presId="urn:microsoft.com/office/officeart/2005/8/layout/orgChart1"/>
    <dgm:cxn modelId="{67B13DD9-D979-4036-8A95-850A8BE0BBC3}" srcId="{2C3A0819-F121-47F7-AC4A-50F62E284279}" destId="{64797F78-A653-4A80-8944-17338EC8C4F7}" srcOrd="0" destOrd="0" parTransId="{260EFF71-6F57-4443-80FA-A104BDB8004B}" sibTransId="{5DD73EEE-FA62-41D9-B5F4-FAE42272AE3C}"/>
    <dgm:cxn modelId="{E333316B-3476-4EA2-B793-F035C38DA3B4}" srcId="{64797F78-A653-4A80-8944-17338EC8C4F7}" destId="{212AA533-82DE-457A-9C32-760D7DAF3865}" srcOrd="0" destOrd="0" parTransId="{C5C155B3-0F82-4D0C-BE66-6D006E08B96E}" sibTransId="{EA0ECA09-22D1-4F59-908F-5475F6FB0645}"/>
    <dgm:cxn modelId="{FDB8BD4F-EB08-4257-8DF6-42306C90BC57}" type="presOf" srcId="{888C73D7-AA2B-4F7D-ACC1-9817820BCD84}" destId="{C6E0C22D-A201-4814-B4CF-7BDF427B4583}" srcOrd="0" destOrd="0" presId="urn:microsoft.com/office/officeart/2005/8/layout/orgChart1"/>
    <dgm:cxn modelId="{31A26CE3-DC62-4EAD-969C-A9C0D257A2D2}" srcId="{E3A54CC7-288B-4B00-B772-08C3F337B318}" destId="{1D0A9C6C-12C8-4105-85D9-8D024AE70F53}" srcOrd="0" destOrd="0" parTransId="{9F0DED4A-3C73-4FF0-82EB-547214E21692}" sibTransId="{AD298695-2E8B-4541-BFC9-E9629324BAA3}"/>
    <dgm:cxn modelId="{036DB5EA-5A52-4159-860C-20DB0665F00E}" type="presOf" srcId="{457B1FD5-2089-4C0C-B463-A2FA0C1535A1}" destId="{16807A24-EDC0-45EC-AE4C-86655610A2A6}" srcOrd="0" destOrd="0" presId="urn:microsoft.com/office/officeart/2005/8/layout/orgChart1"/>
    <dgm:cxn modelId="{13B41D5C-3BD0-4C10-ADA8-6AF9BB9E4D46}" type="presOf" srcId="{9F0DED4A-3C73-4FF0-82EB-547214E21692}" destId="{6E9665DB-FA5E-4234-AFB3-3F2456DDE17C}" srcOrd="0" destOrd="0" presId="urn:microsoft.com/office/officeart/2005/8/layout/orgChart1"/>
    <dgm:cxn modelId="{EA02C282-6C43-41F6-8CFE-FFD1239909EE}" type="presOf" srcId="{212AA533-82DE-457A-9C32-760D7DAF3865}" destId="{B669ED2F-EA37-40C5-B8D2-ADDE2A6ADE5E}" srcOrd="0" destOrd="0" presId="urn:microsoft.com/office/officeart/2005/8/layout/orgChart1"/>
    <dgm:cxn modelId="{A497600B-6B44-49C4-980C-9398DE822FF6}" srcId="{64797F78-A653-4A80-8944-17338EC8C4F7}" destId="{457B1FD5-2089-4C0C-B463-A2FA0C1535A1}" srcOrd="2" destOrd="0" parTransId="{AEC96309-AC68-4C59-84E6-F3CD978DD278}" sibTransId="{2FA93525-FE92-4112-AC6B-4B05C457D594}"/>
    <dgm:cxn modelId="{976685BB-59AA-4C3B-AC4A-69D8D900B2C6}" type="presOf" srcId="{457B1FD5-2089-4C0C-B463-A2FA0C1535A1}" destId="{69DC09BA-8534-4A8C-89D0-46B2C8FEF6FB}" srcOrd="1" destOrd="0" presId="urn:microsoft.com/office/officeart/2005/8/layout/orgChart1"/>
    <dgm:cxn modelId="{79E4EA8C-EDC2-47E1-8443-1523E03318FD}" type="presOf" srcId="{E3A54CC7-288B-4B00-B772-08C3F337B318}" destId="{C6824241-CDD0-4CA4-9A3C-6AFA009A596A}" srcOrd="1" destOrd="0" presId="urn:microsoft.com/office/officeart/2005/8/layout/orgChart1"/>
    <dgm:cxn modelId="{F4465D5E-559D-4E6C-8FE7-D2ACA3CA947A}" type="presOf" srcId="{AD0B2716-0BF9-4409-843C-5A380A0EEAD8}" destId="{F997029F-C37B-41AB-A4D6-0730F7F85FD8}" srcOrd="0" destOrd="0" presId="urn:microsoft.com/office/officeart/2005/8/layout/orgChart1"/>
    <dgm:cxn modelId="{DD2F22B7-C22A-47F0-9103-8972903A7AAE}" srcId="{AD0B2716-0BF9-4409-843C-5A380A0EEAD8}" destId="{E3A54CC7-288B-4B00-B772-08C3F337B318}" srcOrd="0" destOrd="0" parTransId="{01CF41B9-81C0-4932-A722-509DB723A9D4}" sibTransId="{9E1E4C32-7DFF-4211-BD5E-D077F2658A9C}"/>
    <dgm:cxn modelId="{3C3B3FB7-B67D-4C2A-B223-9BD019C0D8C6}" type="presOf" srcId="{9B212506-ADD6-4072-A74A-8FAACC8268B6}" destId="{713599DB-6BD5-4CAF-A8BB-37631560FE02}" srcOrd="0" destOrd="0" presId="urn:microsoft.com/office/officeart/2005/8/layout/orgChart1"/>
    <dgm:cxn modelId="{0A6B907D-4965-4710-B71A-B534288C6791}" srcId="{64797F78-A653-4A80-8944-17338EC8C4F7}" destId="{A00B8435-D392-4FF0-9132-E22ACE5702E3}" srcOrd="1" destOrd="0" parTransId="{888C73D7-AA2B-4F7D-ACC1-9817820BCD84}" sibTransId="{5C82E4A6-C0B9-4F67-8CEA-D241E3FCA97D}"/>
    <dgm:cxn modelId="{6AE788A8-FFEB-4BEE-834F-8F41DECEB6EB}" type="presOf" srcId="{C8158F16-0C60-49FF-9145-1AF899D28FC0}" destId="{FA5EB9CA-904B-4AB7-9A0C-DCFB99B2FDDD}" srcOrd="0" destOrd="0" presId="urn:microsoft.com/office/officeart/2005/8/layout/orgChart1"/>
    <dgm:cxn modelId="{14E6AD62-CA62-40AA-AE11-C232D9F88DCC}" srcId="{457B1FD5-2089-4C0C-B463-A2FA0C1535A1}" destId="{98B36B4E-F01A-4D52-88A3-91B4A9C31F1F}" srcOrd="0" destOrd="0" parTransId="{EB7C30F8-FFD1-476F-B8AF-D1014C9E7BF9}" sibTransId="{DFB42C13-9800-488C-BEC1-36BE83A25464}"/>
    <dgm:cxn modelId="{E6EF22BD-AEFB-4773-BAA6-854FD6CC32A9}" type="presOf" srcId="{A00B8435-D392-4FF0-9132-E22ACE5702E3}" destId="{1098A1F3-B24B-4899-AB3D-EF08FFB537EE}" srcOrd="0" destOrd="0" presId="urn:microsoft.com/office/officeart/2005/8/layout/orgChart1"/>
    <dgm:cxn modelId="{47970C43-871E-4D33-9AA6-7DE97EBEB731}" type="presOf" srcId="{98B36B4E-F01A-4D52-88A3-91B4A9C31F1F}" destId="{81B6CD2E-D6E8-4A5D-B681-0541EA19A2F1}" srcOrd="1" destOrd="0" presId="urn:microsoft.com/office/officeart/2005/8/layout/orgChart1"/>
    <dgm:cxn modelId="{A2BFA764-8E9C-4016-9580-19FFAB04EF25}" type="presOf" srcId="{E3A54CC7-288B-4B00-B772-08C3F337B318}" destId="{21BCB999-8F17-4592-859C-B326238DE6F0}" srcOrd="0" destOrd="0" presId="urn:microsoft.com/office/officeart/2005/8/layout/orgChart1"/>
    <dgm:cxn modelId="{F51FB936-4634-406A-B63A-19991BA26FFC}" type="presOf" srcId="{A00B8435-D392-4FF0-9132-E22ACE5702E3}" destId="{56936017-EE1D-4A2E-8108-02CE9A1E9B6C}" srcOrd="1" destOrd="0" presId="urn:microsoft.com/office/officeart/2005/8/layout/orgChart1"/>
    <dgm:cxn modelId="{62BEDD3B-5F04-452C-A6A8-5C238A7848A7}" srcId="{64797F78-A653-4A80-8944-17338EC8C4F7}" destId="{9B212506-ADD6-4072-A74A-8FAACC8268B6}" srcOrd="3" destOrd="0" parTransId="{C8158F16-0C60-49FF-9145-1AF899D28FC0}" sibTransId="{6A02F060-D510-463F-9889-1CB51ED01AA5}"/>
    <dgm:cxn modelId="{E9AD62AA-17D8-47DD-90F7-840319193568}" type="presOf" srcId="{1D0A9C6C-12C8-4105-85D9-8D024AE70F53}" destId="{D45F1B69-BF97-4075-8EB0-E99A9AEFA017}" srcOrd="1" destOrd="0" presId="urn:microsoft.com/office/officeart/2005/8/layout/orgChart1"/>
    <dgm:cxn modelId="{3399CEBC-2000-4FD0-931F-D1CCF8B69DDB}" type="presOf" srcId="{98B36B4E-F01A-4D52-88A3-91B4A9C31F1F}" destId="{6090B5F0-A7FA-4859-BDC6-00F5B2D4228B}" srcOrd="0" destOrd="0" presId="urn:microsoft.com/office/officeart/2005/8/layout/orgChart1"/>
    <dgm:cxn modelId="{B1FD91F7-D6EC-4336-A5C2-1046F744E95D}" type="presOf" srcId="{212AA533-82DE-457A-9C32-760D7DAF3865}" destId="{E653B737-6D71-4608-B1CF-49E2CC55753E}" srcOrd="1" destOrd="0" presId="urn:microsoft.com/office/officeart/2005/8/layout/orgChart1"/>
    <dgm:cxn modelId="{82780443-7752-489D-98BE-EA3735D3C201}" type="presOf" srcId="{C5C155B3-0F82-4D0C-BE66-6D006E08B96E}" destId="{BEB346FB-9135-4834-9864-5889420044EB}" srcOrd="0" destOrd="0" presId="urn:microsoft.com/office/officeart/2005/8/layout/orgChart1"/>
    <dgm:cxn modelId="{40637E0B-BA07-4CC0-9C2D-11DFAE9A7303}" type="presOf" srcId="{2C3A0819-F121-47F7-AC4A-50F62E284279}" destId="{15115EB4-D7F6-42F4-B7C2-AC1AE9D5902A}" srcOrd="0" destOrd="0" presId="urn:microsoft.com/office/officeart/2005/8/layout/orgChart1"/>
    <dgm:cxn modelId="{2D1312E5-50D9-4AA6-8B65-6A606420579B}" type="presParOf" srcId="{15115EB4-D7F6-42F4-B7C2-AC1AE9D5902A}" destId="{9D9DCFD5-22D3-455B-9FA4-611FD2F3C4EF}" srcOrd="0" destOrd="0" presId="urn:microsoft.com/office/officeart/2005/8/layout/orgChart1"/>
    <dgm:cxn modelId="{D0B9BE7D-2DB0-4DCA-B2E8-BC1C101442DA}" type="presParOf" srcId="{9D9DCFD5-22D3-455B-9FA4-611FD2F3C4EF}" destId="{19498820-B8D0-424F-8955-E10BDC9F64AE}" srcOrd="0" destOrd="0" presId="urn:microsoft.com/office/officeart/2005/8/layout/orgChart1"/>
    <dgm:cxn modelId="{6357C299-84F4-487C-9B62-36CD71C3D685}" type="presParOf" srcId="{19498820-B8D0-424F-8955-E10BDC9F64AE}" destId="{B64296B2-B987-4D88-AEE3-95D2F4542A4B}" srcOrd="0" destOrd="0" presId="urn:microsoft.com/office/officeart/2005/8/layout/orgChart1"/>
    <dgm:cxn modelId="{3D0D82A1-27B1-4029-9349-48CF9215EB84}" type="presParOf" srcId="{19498820-B8D0-424F-8955-E10BDC9F64AE}" destId="{0AC53A5E-C4FB-492A-BF76-309AE52F3FA4}" srcOrd="1" destOrd="0" presId="urn:microsoft.com/office/officeart/2005/8/layout/orgChart1"/>
    <dgm:cxn modelId="{53A212A3-1486-400F-83EE-443768A809FD}" type="presParOf" srcId="{9D9DCFD5-22D3-455B-9FA4-611FD2F3C4EF}" destId="{BB10AA28-4C69-4326-AC77-33D0AA184E19}" srcOrd="1" destOrd="0" presId="urn:microsoft.com/office/officeart/2005/8/layout/orgChart1"/>
    <dgm:cxn modelId="{822DB8C8-FDD7-4A06-82DB-E4643F983B83}" type="presParOf" srcId="{BB10AA28-4C69-4326-AC77-33D0AA184E19}" destId="{1D5CEC66-939C-45E9-B42D-62F5CAD7F45A}" srcOrd="0" destOrd="0" presId="urn:microsoft.com/office/officeart/2005/8/layout/orgChart1"/>
    <dgm:cxn modelId="{A607B235-7DE5-4B96-A5D9-197BFDE01706}" type="presParOf" srcId="{BB10AA28-4C69-4326-AC77-33D0AA184E19}" destId="{F7748486-8E2F-464C-96D2-850F7D95083E}" srcOrd="1" destOrd="0" presId="urn:microsoft.com/office/officeart/2005/8/layout/orgChart1"/>
    <dgm:cxn modelId="{F1F928C0-8FA4-4119-BC11-73E797D297BB}" type="presParOf" srcId="{F7748486-8E2F-464C-96D2-850F7D95083E}" destId="{0645BB01-9041-4E12-A4AB-440318A96DFD}" srcOrd="0" destOrd="0" presId="urn:microsoft.com/office/officeart/2005/8/layout/orgChart1"/>
    <dgm:cxn modelId="{01B9D1BC-23BB-4E42-B44D-5DE8EF54F58E}" type="presParOf" srcId="{0645BB01-9041-4E12-A4AB-440318A96DFD}" destId="{16807A24-EDC0-45EC-AE4C-86655610A2A6}" srcOrd="0" destOrd="0" presId="urn:microsoft.com/office/officeart/2005/8/layout/orgChart1"/>
    <dgm:cxn modelId="{C6CD8F24-E71F-4846-92B6-9E4CFE4D979C}" type="presParOf" srcId="{0645BB01-9041-4E12-A4AB-440318A96DFD}" destId="{69DC09BA-8534-4A8C-89D0-46B2C8FEF6FB}" srcOrd="1" destOrd="0" presId="urn:microsoft.com/office/officeart/2005/8/layout/orgChart1"/>
    <dgm:cxn modelId="{CAFB0BDF-97FB-47DB-95ED-F89B45A4F79E}" type="presParOf" srcId="{F7748486-8E2F-464C-96D2-850F7D95083E}" destId="{3DA3B57A-40EF-452E-BCF2-2EBDE171552E}" srcOrd="1" destOrd="0" presId="urn:microsoft.com/office/officeart/2005/8/layout/orgChart1"/>
    <dgm:cxn modelId="{FBA4E884-A0F8-40E5-A6C9-487F3E00B52F}" type="presParOf" srcId="{3DA3B57A-40EF-452E-BCF2-2EBDE171552E}" destId="{386C3895-97DF-4771-877C-F27ED3EDA9B6}" srcOrd="0" destOrd="0" presId="urn:microsoft.com/office/officeart/2005/8/layout/orgChart1"/>
    <dgm:cxn modelId="{542A2216-A8F4-4A71-BDB5-64077B99C17B}" type="presParOf" srcId="{3DA3B57A-40EF-452E-BCF2-2EBDE171552E}" destId="{0F0FAA93-4F70-47EB-8114-CD8E0339E34D}" srcOrd="1" destOrd="0" presId="urn:microsoft.com/office/officeart/2005/8/layout/orgChart1"/>
    <dgm:cxn modelId="{4A030202-EC2A-4C50-83B8-D802B2DF3839}" type="presParOf" srcId="{0F0FAA93-4F70-47EB-8114-CD8E0339E34D}" destId="{8AC392F2-53B6-4852-A5CC-F6D8D07F3CF6}" srcOrd="0" destOrd="0" presId="urn:microsoft.com/office/officeart/2005/8/layout/orgChart1"/>
    <dgm:cxn modelId="{9B0CA43F-82D8-41D6-BDB4-51559F0D8638}" type="presParOf" srcId="{8AC392F2-53B6-4852-A5CC-F6D8D07F3CF6}" destId="{6090B5F0-A7FA-4859-BDC6-00F5B2D4228B}" srcOrd="0" destOrd="0" presId="urn:microsoft.com/office/officeart/2005/8/layout/orgChart1"/>
    <dgm:cxn modelId="{D47917F9-634D-47EB-B63D-BD924CFEEAD3}" type="presParOf" srcId="{8AC392F2-53B6-4852-A5CC-F6D8D07F3CF6}" destId="{81B6CD2E-D6E8-4A5D-B681-0541EA19A2F1}" srcOrd="1" destOrd="0" presId="urn:microsoft.com/office/officeart/2005/8/layout/orgChart1"/>
    <dgm:cxn modelId="{5131A02B-94D0-4EEE-91E9-47FE77762B69}" type="presParOf" srcId="{0F0FAA93-4F70-47EB-8114-CD8E0339E34D}" destId="{D9E55AF9-BDD6-43F2-B515-26951382E50B}" srcOrd="1" destOrd="0" presId="urn:microsoft.com/office/officeart/2005/8/layout/orgChart1"/>
    <dgm:cxn modelId="{711DB341-3B5E-48BA-A9EA-09D5667C2C87}" type="presParOf" srcId="{0F0FAA93-4F70-47EB-8114-CD8E0339E34D}" destId="{B624F114-F7EA-45D7-AF27-3B9A1C586D6B}" srcOrd="2" destOrd="0" presId="urn:microsoft.com/office/officeart/2005/8/layout/orgChart1"/>
    <dgm:cxn modelId="{1B5E3EFE-E146-4938-A247-EBF7EAD1F206}" type="presParOf" srcId="{F7748486-8E2F-464C-96D2-850F7D95083E}" destId="{66F8A325-38E4-4040-BC70-D7FD21E66219}" srcOrd="2" destOrd="0" presId="urn:microsoft.com/office/officeart/2005/8/layout/orgChart1"/>
    <dgm:cxn modelId="{47FB1623-77EC-46B5-AF3B-9A44FF45538B}" type="presParOf" srcId="{BB10AA28-4C69-4326-AC77-33D0AA184E19}" destId="{FA5EB9CA-904B-4AB7-9A0C-DCFB99B2FDDD}" srcOrd="2" destOrd="0" presId="urn:microsoft.com/office/officeart/2005/8/layout/orgChart1"/>
    <dgm:cxn modelId="{4E5AEA76-6457-4962-846D-CA3DA8FC5FD5}" type="presParOf" srcId="{BB10AA28-4C69-4326-AC77-33D0AA184E19}" destId="{DE10D6BF-3CB6-406C-BF0F-1BC7607759B2}" srcOrd="3" destOrd="0" presId="urn:microsoft.com/office/officeart/2005/8/layout/orgChart1"/>
    <dgm:cxn modelId="{F4ACD555-45CA-4E41-96E2-ADD78B971012}" type="presParOf" srcId="{DE10D6BF-3CB6-406C-BF0F-1BC7607759B2}" destId="{610D36AE-4E1C-48A3-9137-6F4A9FF05D97}" srcOrd="0" destOrd="0" presId="urn:microsoft.com/office/officeart/2005/8/layout/orgChart1"/>
    <dgm:cxn modelId="{DAA512D3-60D9-4D41-B960-FFE7C83EB2D9}" type="presParOf" srcId="{610D36AE-4E1C-48A3-9137-6F4A9FF05D97}" destId="{713599DB-6BD5-4CAF-A8BB-37631560FE02}" srcOrd="0" destOrd="0" presId="urn:microsoft.com/office/officeart/2005/8/layout/orgChart1"/>
    <dgm:cxn modelId="{F3AABD95-4D4B-44BE-BA19-F659FFEB589C}" type="presParOf" srcId="{610D36AE-4E1C-48A3-9137-6F4A9FF05D97}" destId="{6FF8E35C-ED55-44FD-8A62-6A0A6FA2561E}" srcOrd="1" destOrd="0" presId="urn:microsoft.com/office/officeart/2005/8/layout/orgChart1"/>
    <dgm:cxn modelId="{8730D9CB-2A08-4C55-AD68-1B63005A2298}" type="presParOf" srcId="{DE10D6BF-3CB6-406C-BF0F-1BC7607759B2}" destId="{783759E7-B68C-4436-AE7F-A8B3BC518774}" srcOrd="1" destOrd="0" presId="urn:microsoft.com/office/officeart/2005/8/layout/orgChart1"/>
    <dgm:cxn modelId="{00298F33-2B1A-4C6F-A3B4-22512380D34A}" type="presParOf" srcId="{DE10D6BF-3CB6-406C-BF0F-1BC7607759B2}" destId="{40735D3C-1B73-4B26-ADBD-32FEAE6F52ED}" srcOrd="2" destOrd="0" presId="urn:microsoft.com/office/officeart/2005/8/layout/orgChart1"/>
    <dgm:cxn modelId="{7C0C05B3-FE7A-4033-819E-EE3CDFB14203}" type="presParOf" srcId="{40735D3C-1B73-4B26-ADBD-32FEAE6F52ED}" destId="{ED4E972A-CD18-4378-BB4C-57250417E4EF}" srcOrd="0" destOrd="0" presId="urn:microsoft.com/office/officeart/2005/8/layout/orgChart1"/>
    <dgm:cxn modelId="{DCA5347D-CB6F-4E33-BC76-885AFED027BA}" type="presParOf" srcId="{40735D3C-1B73-4B26-ADBD-32FEAE6F52ED}" destId="{A79724B8-A28F-4201-9719-CBD23C1AEE05}" srcOrd="1" destOrd="0" presId="urn:microsoft.com/office/officeart/2005/8/layout/orgChart1"/>
    <dgm:cxn modelId="{B9926F3F-D3D7-4A64-89D4-86B41692C069}" type="presParOf" srcId="{A79724B8-A28F-4201-9719-CBD23C1AEE05}" destId="{195FC743-FC77-40BA-9194-14D3F2F2E482}" srcOrd="0" destOrd="0" presId="urn:microsoft.com/office/officeart/2005/8/layout/orgChart1"/>
    <dgm:cxn modelId="{E91B2C29-DB63-43F6-862A-AAE8BB2763F9}" type="presParOf" srcId="{195FC743-FC77-40BA-9194-14D3F2F2E482}" destId="{F997029F-C37B-41AB-A4D6-0730F7F85FD8}" srcOrd="0" destOrd="0" presId="urn:microsoft.com/office/officeart/2005/8/layout/orgChart1"/>
    <dgm:cxn modelId="{3926CBBF-FD68-4138-A5B7-54E2E3233CFA}" type="presParOf" srcId="{195FC743-FC77-40BA-9194-14D3F2F2E482}" destId="{6FCFED14-F570-4663-BC3A-5E4F41FFCB75}" srcOrd="1" destOrd="0" presId="urn:microsoft.com/office/officeart/2005/8/layout/orgChart1"/>
    <dgm:cxn modelId="{84806E00-0727-4DB3-94F1-A986795E0123}" type="presParOf" srcId="{A79724B8-A28F-4201-9719-CBD23C1AEE05}" destId="{460C37D8-43F4-4108-A363-773FA86B61D5}" srcOrd="1" destOrd="0" presId="urn:microsoft.com/office/officeart/2005/8/layout/orgChart1"/>
    <dgm:cxn modelId="{221854BC-4DF0-4E04-B549-B6BE4DDA3701}" type="presParOf" srcId="{A79724B8-A28F-4201-9719-CBD23C1AEE05}" destId="{91547B54-2783-4FC4-9CD6-E0B9C1E80C00}" srcOrd="2" destOrd="0" presId="urn:microsoft.com/office/officeart/2005/8/layout/orgChart1"/>
    <dgm:cxn modelId="{07F4F584-CA53-47F8-AE29-7514BEBBCB06}" type="presParOf" srcId="{91547B54-2783-4FC4-9CD6-E0B9C1E80C00}" destId="{A27F2D34-9DC0-45BF-8B89-D5D704548002}" srcOrd="0" destOrd="0" presId="urn:microsoft.com/office/officeart/2005/8/layout/orgChart1"/>
    <dgm:cxn modelId="{4BE28E48-D14F-48FB-A3DE-B3FE59004070}" type="presParOf" srcId="{91547B54-2783-4FC4-9CD6-E0B9C1E80C00}" destId="{97A4F2A1-B65A-4A4B-8403-DB7F328AB906}" srcOrd="1" destOrd="0" presId="urn:microsoft.com/office/officeart/2005/8/layout/orgChart1"/>
    <dgm:cxn modelId="{08962B1F-DC70-4302-8F33-5FC23BE30590}" type="presParOf" srcId="{97A4F2A1-B65A-4A4B-8403-DB7F328AB906}" destId="{D06E2E89-7937-436A-9417-51CEF43349C0}" srcOrd="0" destOrd="0" presId="urn:microsoft.com/office/officeart/2005/8/layout/orgChart1"/>
    <dgm:cxn modelId="{07CEDE15-2C4B-4F13-BE5C-52F7B3AAA9CF}" type="presParOf" srcId="{D06E2E89-7937-436A-9417-51CEF43349C0}" destId="{21BCB999-8F17-4592-859C-B326238DE6F0}" srcOrd="0" destOrd="0" presId="urn:microsoft.com/office/officeart/2005/8/layout/orgChart1"/>
    <dgm:cxn modelId="{29AD3195-BAC0-4982-96CB-0310DB101821}" type="presParOf" srcId="{D06E2E89-7937-436A-9417-51CEF43349C0}" destId="{C6824241-CDD0-4CA4-9A3C-6AFA009A596A}" srcOrd="1" destOrd="0" presId="urn:microsoft.com/office/officeart/2005/8/layout/orgChart1"/>
    <dgm:cxn modelId="{620BA8D9-7B77-45B7-A5A2-4E597672B06F}" type="presParOf" srcId="{97A4F2A1-B65A-4A4B-8403-DB7F328AB906}" destId="{F74E6165-7649-437C-947E-ECFE1B43AE10}" srcOrd="1" destOrd="0" presId="urn:microsoft.com/office/officeart/2005/8/layout/orgChart1"/>
    <dgm:cxn modelId="{F8EDF982-8AA6-429A-8D1B-BE0214FB93EA}" type="presParOf" srcId="{F74E6165-7649-437C-947E-ECFE1B43AE10}" destId="{6E9665DB-FA5E-4234-AFB3-3F2456DDE17C}" srcOrd="0" destOrd="0" presId="urn:microsoft.com/office/officeart/2005/8/layout/orgChart1"/>
    <dgm:cxn modelId="{3E3CF53A-058E-4CF0-ACEB-02F3037813C8}" type="presParOf" srcId="{F74E6165-7649-437C-947E-ECFE1B43AE10}" destId="{C40EE9C6-F086-455A-8F42-5578014FAD73}" srcOrd="1" destOrd="0" presId="urn:microsoft.com/office/officeart/2005/8/layout/orgChart1"/>
    <dgm:cxn modelId="{0278CFEF-D4E1-4E2E-8C60-F5172A587F6E}" type="presParOf" srcId="{C40EE9C6-F086-455A-8F42-5578014FAD73}" destId="{16908DAE-41EC-40F4-AF5E-540BB64F8D7F}" srcOrd="0" destOrd="0" presId="urn:microsoft.com/office/officeart/2005/8/layout/orgChart1"/>
    <dgm:cxn modelId="{76F4DD28-8B92-47A6-9A5D-A1E30DA39495}" type="presParOf" srcId="{16908DAE-41EC-40F4-AF5E-540BB64F8D7F}" destId="{D0918121-57C0-43C3-A6FC-FE0BA965CE3B}" srcOrd="0" destOrd="0" presId="urn:microsoft.com/office/officeart/2005/8/layout/orgChart1"/>
    <dgm:cxn modelId="{C106388A-05E8-4908-8977-CB13A32EC68F}" type="presParOf" srcId="{16908DAE-41EC-40F4-AF5E-540BB64F8D7F}" destId="{D45F1B69-BF97-4075-8EB0-E99A9AEFA017}" srcOrd="1" destOrd="0" presId="urn:microsoft.com/office/officeart/2005/8/layout/orgChart1"/>
    <dgm:cxn modelId="{139DE61E-43CF-49A2-ADB4-0776898FD670}" type="presParOf" srcId="{C40EE9C6-F086-455A-8F42-5578014FAD73}" destId="{922A7C99-023A-4C20-B8CF-100FC163BB44}" srcOrd="1" destOrd="0" presId="urn:microsoft.com/office/officeart/2005/8/layout/orgChart1"/>
    <dgm:cxn modelId="{9D095154-F7CF-424B-83B2-9400846713D6}" type="presParOf" srcId="{C40EE9C6-F086-455A-8F42-5578014FAD73}" destId="{F965ECCD-FDE9-4C09-9A0D-9812A366C5CE}" srcOrd="2" destOrd="0" presId="urn:microsoft.com/office/officeart/2005/8/layout/orgChart1"/>
    <dgm:cxn modelId="{A6766601-06C6-4F3D-B337-DE4466FFAD82}" type="presParOf" srcId="{97A4F2A1-B65A-4A4B-8403-DB7F328AB906}" destId="{AD55335D-EF61-4F81-B844-9F5C13829885}" srcOrd="2" destOrd="0" presId="urn:microsoft.com/office/officeart/2005/8/layout/orgChart1"/>
    <dgm:cxn modelId="{68D283E9-9BB5-4B5D-8A3B-24DA459C402E}" type="presParOf" srcId="{9D9DCFD5-22D3-455B-9FA4-611FD2F3C4EF}" destId="{A2FE5938-89ED-4E49-B62A-B2609185AFDF}" srcOrd="2" destOrd="0" presId="urn:microsoft.com/office/officeart/2005/8/layout/orgChart1"/>
    <dgm:cxn modelId="{11768708-1BE4-473A-8BFA-1EB62D739DDE}" type="presParOf" srcId="{A2FE5938-89ED-4E49-B62A-B2609185AFDF}" destId="{BEB346FB-9135-4834-9864-5889420044EB}" srcOrd="0" destOrd="0" presId="urn:microsoft.com/office/officeart/2005/8/layout/orgChart1"/>
    <dgm:cxn modelId="{B5441CD4-B65D-43CF-8043-2B90C51873B5}" type="presParOf" srcId="{A2FE5938-89ED-4E49-B62A-B2609185AFDF}" destId="{0F00C8B9-4A7E-475D-82EF-178AA81E801C}" srcOrd="1" destOrd="0" presId="urn:microsoft.com/office/officeart/2005/8/layout/orgChart1"/>
    <dgm:cxn modelId="{8BD1AA9E-0CC3-4294-ADF0-38AFF8943E21}" type="presParOf" srcId="{0F00C8B9-4A7E-475D-82EF-178AA81E801C}" destId="{CFE772A9-FDC0-4B4C-834B-42D118D9B2BC}" srcOrd="0" destOrd="0" presId="urn:microsoft.com/office/officeart/2005/8/layout/orgChart1"/>
    <dgm:cxn modelId="{5A65DAA2-342E-480E-868D-933C332A0496}" type="presParOf" srcId="{CFE772A9-FDC0-4B4C-834B-42D118D9B2BC}" destId="{B669ED2F-EA37-40C5-B8D2-ADDE2A6ADE5E}" srcOrd="0" destOrd="0" presId="urn:microsoft.com/office/officeart/2005/8/layout/orgChart1"/>
    <dgm:cxn modelId="{B9AB6438-949C-4FA8-967C-264413A09D1E}" type="presParOf" srcId="{CFE772A9-FDC0-4B4C-834B-42D118D9B2BC}" destId="{E653B737-6D71-4608-B1CF-49E2CC55753E}" srcOrd="1" destOrd="0" presId="urn:microsoft.com/office/officeart/2005/8/layout/orgChart1"/>
    <dgm:cxn modelId="{4F4B181A-ACE5-45DE-B752-BC0C6C4CBB42}" type="presParOf" srcId="{0F00C8B9-4A7E-475D-82EF-178AA81E801C}" destId="{32D848DE-C010-491D-807C-59101EC20116}" srcOrd="1" destOrd="0" presId="urn:microsoft.com/office/officeart/2005/8/layout/orgChart1"/>
    <dgm:cxn modelId="{CF483DBB-8642-4203-80C2-6EEC835DCE9E}" type="presParOf" srcId="{0F00C8B9-4A7E-475D-82EF-178AA81E801C}" destId="{E1D46AA8-B7C8-476B-868C-826C06EC6639}" srcOrd="2" destOrd="0" presId="urn:microsoft.com/office/officeart/2005/8/layout/orgChart1"/>
    <dgm:cxn modelId="{FA43CEFB-B577-47C0-B53A-2BD40CA7D55B}" type="presParOf" srcId="{A2FE5938-89ED-4E49-B62A-B2609185AFDF}" destId="{C6E0C22D-A201-4814-B4CF-7BDF427B4583}" srcOrd="2" destOrd="0" presId="urn:microsoft.com/office/officeart/2005/8/layout/orgChart1"/>
    <dgm:cxn modelId="{A969BB7F-1110-4AA4-A012-7B0CD871FF26}" type="presParOf" srcId="{A2FE5938-89ED-4E49-B62A-B2609185AFDF}" destId="{911C0689-2079-4DE0-8DC9-0F14C58C3A53}" srcOrd="3" destOrd="0" presId="urn:microsoft.com/office/officeart/2005/8/layout/orgChart1"/>
    <dgm:cxn modelId="{9E4665AB-3664-4DEA-A9E1-39F975E0FD1E}" type="presParOf" srcId="{911C0689-2079-4DE0-8DC9-0F14C58C3A53}" destId="{FB35A3C4-B916-4138-8B2F-2D5D02E400E4}" srcOrd="0" destOrd="0" presId="urn:microsoft.com/office/officeart/2005/8/layout/orgChart1"/>
    <dgm:cxn modelId="{348C2EA6-6968-4478-BD27-1FC2204F0F0D}" type="presParOf" srcId="{FB35A3C4-B916-4138-8B2F-2D5D02E400E4}" destId="{1098A1F3-B24B-4899-AB3D-EF08FFB537EE}" srcOrd="0" destOrd="0" presId="urn:microsoft.com/office/officeart/2005/8/layout/orgChart1"/>
    <dgm:cxn modelId="{95C8028E-A4B4-4D0C-9700-1135902DA2D3}" type="presParOf" srcId="{FB35A3C4-B916-4138-8B2F-2D5D02E400E4}" destId="{56936017-EE1D-4A2E-8108-02CE9A1E9B6C}" srcOrd="1" destOrd="0" presId="urn:microsoft.com/office/officeart/2005/8/layout/orgChart1"/>
    <dgm:cxn modelId="{9AFB2C36-E644-477E-A61E-362FFEF0B82D}" type="presParOf" srcId="{911C0689-2079-4DE0-8DC9-0F14C58C3A53}" destId="{7554AD14-5A52-419E-AA79-E391F9985001}" srcOrd="1" destOrd="0" presId="urn:microsoft.com/office/officeart/2005/8/layout/orgChart1"/>
    <dgm:cxn modelId="{C09DAEB4-20DF-4FB8-80C4-E52AB76CDD99}" type="presParOf" srcId="{911C0689-2079-4DE0-8DC9-0F14C58C3A53}" destId="{206BD58A-4B54-4F69-B050-703B2528BF26}" srcOrd="2" destOrd="0" presId="urn:microsoft.com/office/officeart/2005/8/layout/orgChart1"/>
  </dgm:cxnLst>
  <dgm:bg>
    <a:blipFill>
      <a:blip xmlns:r="http://schemas.openxmlformats.org/officeDocument/2006/relationships" r:embed="rId1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F1A509-2DF3-4F24-BFA1-ADEDDB74E2F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2852F6-4675-40DD-9895-82ECEF07E5D6}">
      <dgm:prSet phldrT="[Текст]" custT="1"/>
      <dgm:spPr>
        <a:solidFill>
          <a:srgbClr val="73BF55">
            <a:alpha val="40000"/>
          </a:srgbClr>
        </a:solidFill>
        <a:ln>
          <a:solidFill>
            <a:schemeClr val="accent3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   б</a:t>
          </a:r>
          <a:r>
            <a:rPr lang="ru-RU" sz="1600" b="1" dirty="0" smtClean="0">
              <a:solidFill>
                <a:srgbClr val="0000FF"/>
              </a:solidFill>
            </a:rPr>
            <a:t>удет продолжена работа по проведению и оформлению совместно-самостоятельной деятельности при выполнении коллективной работы всего детского сада;</a:t>
          </a:r>
          <a:endParaRPr lang="ru-RU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4D0EA4-8FF0-4FDB-8F0D-0A75F7E7BEBB}" type="parTrans" cxnId="{5251EA2F-6F1A-4444-826E-73B4D789A874}">
      <dgm:prSet/>
      <dgm:spPr/>
      <dgm:t>
        <a:bodyPr/>
        <a:lstStyle/>
        <a:p>
          <a:endParaRPr lang="ru-RU"/>
        </a:p>
      </dgm:t>
    </dgm:pt>
    <dgm:pt modelId="{2F08197F-83AA-486E-AEAD-2F5A8C63B38B}" type="sibTrans" cxnId="{5251EA2F-6F1A-4444-826E-73B4D789A874}">
      <dgm:prSet/>
      <dgm:spPr/>
      <dgm:t>
        <a:bodyPr/>
        <a:lstStyle/>
        <a:p>
          <a:endParaRPr lang="ru-RU"/>
        </a:p>
      </dgm:t>
    </dgm:pt>
    <dgm:pt modelId="{3A2AF39C-01B9-426C-8E54-C5F8DBD19463}">
      <dgm:prSet phldrT="[Текст]" custT="1"/>
      <dgm:spPr>
        <a:solidFill>
          <a:srgbClr val="FFFF00">
            <a:alpha val="40000"/>
          </a:srgbClr>
        </a:solidFill>
        <a:ln>
          <a:solidFill>
            <a:srgbClr val="FFFF00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600" b="1" dirty="0" smtClean="0">
              <a:solidFill>
                <a:srgbClr val="0000FF"/>
              </a:solidFill>
            </a:rPr>
            <a:t>будет продолжена работа по разработке НОД для детей старшей и подготовительных групп;</a:t>
          </a:r>
          <a:endParaRPr lang="ru-RU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5976261B-38FE-4613-847C-C4E2B8329C02}" type="parTrans" cxnId="{AF84D1F2-A7D5-4A39-ADAB-E47BF419E8B4}">
      <dgm:prSet/>
      <dgm:spPr/>
      <dgm:t>
        <a:bodyPr/>
        <a:lstStyle/>
        <a:p>
          <a:endParaRPr lang="ru-RU"/>
        </a:p>
      </dgm:t>
    </dgm:pt>
    <dgm:pt modelId="{03E2D4A7-EE19-4322-A4AA-D3ECE4AD828E}" type="sibTrans" cxnId="{AF84D1F2-A7D5-4A39-ADAB-E47BF419E8B4}">
      <dgm:prSet/>
      <dgm:spPr/>
      <dgm:t>
        <a:bodyPr/>
        <a:lstStyle/>
        <a:p>
          <a:endParaRPr lang="ru-RU"/>
        </a:p>
      </dgm:t>
    </dgm:pt>
    <dgm:pt modelId="{639E9D2E-D3B6-464B-BAB8-CC7848AB179C}">
      <dgm:prSet phldrT="[Текст]" custT="1"/>
      <dgm:spPr>
        <a:solidFill>
          <a:schemeClr val="accent6">
            <a:lumMod val="60000"/>
            <a:lumOff val="40000"/>
            <a:alpha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ru-RU" sz="1600" b="1" dirty="0" smtClean="0">
              <a:solidFill>
                <a:srgbClr val="0000FF"/>
              </a:solidFill>
            </a:rPr>
            <a:t>будет продолжена работа по интеграции </a:t>
          </a:r>
          <a:r>
            <a:rPr lang="ru-RU" sz="1600" b="1" dirty="0" err="1" smtClean="0">
              <a:solidFill>
                <a:srgbClr val="0000FF"/>
              </a:solidFill>
            </a:rPr>
            <a:t>лего-конструирования</a:t>
          </a:r>
          <a:r>
            <a:rPr lang="ru-RU" sz="1600" b="1" dirty="0" smtClean="0">
              <a:solidFill>
                <a:srgbClr val="0000FF"/>
              </a:solidFill>
            </a:rPr>
            <a:t> в образовательный  процесс ДОО и описание его алгоритма;</a:t>
          </a:r>
          <a:endParaRPr lang="ru-RU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9DB906-54E7-4A53-8F46-1BBB0AB61FCE}" type="parTrans" cxnId="{8FFAA4A3-DB55-466A-9CC3-097FE4590660}">
      <dgm:prSet/>
      <dgm:spPr/>
      <dgm:t>
        <a:bodyPr/>
        <a:lstStyle/>
        <a:p>
          <a:endParaRPr lang="ru-RU"/>
        </a:p>
      </dgm:t>
    </dgm:pt>
    <dgm:pt modelId="{6D8285B0-70B0-45D2-AC63-42D00638AFBB}" type="sibTrans" cxnId="{8FFAA4A3-DB55-466A-9CC3-097FE4590660}">
      <dgm:prSet/>
      <dgm:spPr/>
      <dgm:t>
        <a:bodyPr/>
        <a:lstStyle/>
        <a:p>
          <a:endParaRPr lang="ru-RU"/>
        </a:p>
      </dgm:t>
    </dgm:pt>
    <dgm:pt modelId="{A736F998-D054-4CA6-96CA-8C4FB0FD60A2}">
      <dgm:prSet phldrT="[Текст]" custT="1"/>
      <dgm:spPr>
        <a:solidFill>
          <a:srgbClr val="F7A7BE">
            <a:alpha val="40000"/>
          </a:srgbClr>
        </a:solidFill>
        <a:ln>
          <a:solidFill>
            <a:srgbClr val="F7A7BE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  </a:t>
          </a:r>
          <a:r>
            <a:rPr lang="ru-RU" sz="1600" b="1" dirty="0" smtClean="0">
              <a:solidFill>
                <a:srgbClr val="0000FF"/>
              </a:solidFill>
            </a:rPr>
            <a:t>будет разработан диагностический инструментарий определения умений детей играть с конструкторами </a:t>
          </a:r>
          <a:r>
            <a:rPr lang="ru-RU" sz="1600" b="1" dirty="0" err="1" smtClean="0">
              <a:solidFill>
                <a:srgbClr val="0000FF"/>
              </a:solidFill>
            </a:rPr>
            <a:t>Лего</a:t>
          </a:r>
          <a:r>
            <a:rPr lang="ru-RU" sz="1600" b="1" dirty="0" smtClean="0">
              <a:solidFill>
                <a:srgbClr val="0000FF"/>
              </a:solidFill>
            </a:rPr>
            <a:t>;</a:t>
          </a:r>
          <a:endParaRPr lang="ru-RU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A04808-CDBC-4C50-99DC-F0150E785D1B}" type="parTrans" cxnId="{1AC826BC-B419-415A-88FF-8BF03668E3F4}">
      <dgm:prSet/>
      <dgm:spPr/>
      <dgm:t>
        <a:bodyPr/>
        <a:lstStyle/>
        <a:p>
          <a:endParaRPr lang="ru-RU"/>
        </a:p>
      </dgm:t>
    </dgm:pt>
    <dgm:pt modelId="{3E5E6EA6-6FC9-424C-B3FE-77398C6F31EB}" type="sibTrans" cxnId="{1AC826BC-B419-415A-88FF-8BF03668E3F4}">
      <dgm:prSet/>
      <dgm:spPr/>
      <dgm:t>
        <a:bodyPr/>
        <a:lstStyle/>
        <a:p>
          <a:endParaRPr lang="ru-RU"/>
        </a:p>
      </dgm:t>
    </dgm:pt>
    <dgm:pt modelId="{6048ADF1-AEA3-464A-9E4B-78A74F94D452}">
      <dgm:prSet phldrT="[Текст]" custT="1"/>
      <dgm:spPr>
        <a:solidFill>
          <a:srgbClr val="7F71E9">
            <a:alpha val="40000"/>
          </a:srgbClr>
        </a:solidFill>
        <a:ln>
          <a:solidFill>
            <a:srgbClr val="7A35AD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600" b="1" dirty="0" smtClean="0">
              <a:solidFill>
                <a:srgbClr val="0000FF"/>
              </a:solidFill>
            </a:rPr>
            <a:t>будут разработаны и изданы программа по </a:t>
          </a:r>
          <a:r>
            <a:rPr lang="ru-RU" sz="1600" b="1" dirty="0" err="1" smtClean="0">
              <a:solidFill>
                <a:srgbClr val="0000FF"/>
              </a:solidFill>
            </a:rPr>
            <a:t>Лего-конструированию</a:t>
          </a:r>
          <a:r>
            <a:rPr lang="ru-RU" sz="1600" b="1" dirty="0" smtClean="0">
              <a:solidFill>
                <a:srgbClr val="0000FF"/>
              </a:solidFill>
            </a:rPr>
            <a:t> и методические разработки по ССД;</a:t>
          </a:r>
          <a:endParaRPr lang="ru-RU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E06B0C-1306-440B-A992-68D4C1C09957}" type="parTrans" cxnId="{6E084EDE-8CE5-4BC7-B532-B0769B1A4BBF}">
      <dgm:prSet/>
      <dgm:spPr/>
      <dgm:t>
        <a:bodyPr/>
        <a:lstStyle/>
        <a:p>
          <a:endParaRPr lang="ru-RU"/>
        </a:p>
      </dgm:t>
    </dgm:pt>
    <dgm:pt modelId="{F94FCFE2-2DD8-40DE-8724-9CAA3951C724}" type="sibTrans" cxnId="{6E084EDE-8CE5-4BC7-B532-B0769B1A4BBF}">
      <dgm:prSet/>
      <dgm:spPr/>
      <dgm:t>
        <a:bodyPr/>
        <a:lstStyle/>
        <a:p>
          <a:endParaRPr lang="ru-RU"/>
        </a:p>
      </dgm:t>
    </dgm:pt>
    <dgm:pt modelId="{468D0C01-C1E9-4237-AEC3-4E587AFBD214}">
      <dgm:prSet custT="1"/>
      <dgm:spPr>
        <a:solidFill>
          <a:schemeClr val="accent1">
            <a:lumMod val="75000"/>
            <a:alpha val="40000"/>
          </a:schemeClr>
        </a:solidFill>
        <a:ln>
          <a:solidFill>
            <a:srgbClr val="7F71E9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будет обобщён опыт работы  с родителями  по овладению ими </a:t>
          </a:r>
          <a:r>
            <a:rPr lang="ru-RU" sz="1600" b="1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лего-технолигиией</a:t>
          </a:r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E3AD85-C687-465B-BC36-B7B96B2DDE8B}" type="parTrans" cxnId="{8DBCF996-3A30-4229-A87C-3AC1474278AB}">
      <dgm:prSet/>
      <dgm:spPr/>
      <dgm:t>
        <a:bodyPr/>
        <a:lstStyle/>
        <a:p>
          <a:endParaRPr lang="ru-RU"/>
        </a:p>
      </dgm:t>
    </dgm:pt>
    <dgm:pt modelId="{EB8D4E3B-47C4-45E4-8508-55807E36C488}" type="sibTrans" cxnId="{8DBCF996-3A30-4229-A87C-3AC1474278AB}">
      <dgm:prSet/>
      <dgm:spPr/>
      <dgm:t>
        <a:bodyPr/>
        <a:lstStyle/>
        <a:p>
          <a:endParaRPr lang="ru-RU"/>
        </a:p>
      </dgm:t>
    </dgm:pt>
    <dgm:pt modelId="{B7EDAA54-C9C8-48F4-87CA-1A0EFB2853FA}" type="pres">
      <dgm:prSet presAssocID="{2CF1A509-2DF3-4F24-BFA1-ADEDDB74E2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35810C-77E0-43C9-8C22-382F4ADEFC20}" type="pres">
      <dgm:prSet presAssocID="{352852F6-4675-40DD-9895-82ECEF07E5D6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4E3EF049-60CC-4BE9-BAAB-EA37C1BD0C46}" type="pres">
      <dgm:prSet presAssocID="{352852F6-4675-40DD-9895-82ECEF07E5D6}" presName="rect1" presStyleLbl="trAlignAcc1" presStyleIdx="0" presStyleCnt="6" custScaleX="289139" custLinFactNeighborX="-8329" custLinFactNeighborY="-212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CE23B-2841-44E4-9378-0CC5BF7E69F4}" type="pres">
      <dgm:prSet presAssocID="{352852F6-4675-40DD-9895-82ECEF07E5D6}" presName="rect2" presStyleLbl="fgImgPlace1" presStyleIdx="0" presStyleCnt="6" custLinFactX="-200000" custLinFactNeighborX="-255505" custLinFactNeighborY="-6461"/>
      <dgm:spPr>
        <a:solidFill>
          <a:srgbClr val="92D050"/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FE0000F2-96DD-4DAC-930E-B8807F7CCA40}" type="pres">
      <dgm:prSet presAssocID="{2F08197F-83AA-486E-AEAD-2F5A8C63B38B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28ABF8A0-FFFC-43D7-BE5F-BC7D401537B3}" type="pres">
      <dgm:prSet presAssocID="{3A2AF39C-01B9-426C-8E54-C5F8DBD19463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43818F9E-3C63-40C1-A840-82816F04E69E}" type="pres">
      <dgm:prSet presAssocID="{3A2AF39C-01B9-426C-8E54-C5F8DBD19463}" presName="rect1" presStyleLbl="trAlignAcc1" presStyleIdx="1" presStyleCnt="6" custScaleX="280721" custScaleY="127256" custLinFactNeighborX="-2460" custLinFactNeighborY="-12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360FA-0AE7-432C-82C9-2772A6EF1EC3}" type="pres">
      <dgm:prSet presAssocID="{3A2AF39C-01B9-426C-8E54-C5F8DBD19463}" presName="rect2" presStyleLbl="fgImgPlace1" presStyleIdx="1" presStyleCnt="6" custScaleX="96551" custLinFactX="-200000" custLinFactNeighborX="-252378" custLinFactNeighborY="-766"/>
      <dgm:spPr>
        <a:solidFill>
          <a:srgbClr val="FFFF00"/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1EE60017-6938-4B20-AF0F-D793017940FB}" type="pres">
      <dgm:prSet presAssocID="{03E2D4A7-EE19-4322-A4AA-D3ECE4AD828E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D8CC513F-F141-484B-94E4-859046D46B6A}" type="pres">
      <dgm:prSet presAssocID="{639E9D2E-D3B6-464B-BAB8-CC7848AB179C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88920CC5-E660-46AA-BD44-86B7205F8C62}" type="pres">
      <dgm:prSet presAssocID="{639E9D2E-D3B6-464B-BAB8-CC7848AB179C}" presName="rect1" presStyleLbl="trAlignAcc1" presStyleIdx="2" presStyleCnt="6" custScaleX="293181" custLinFactNeighborX="-7135" custLinFactNeighborY="-14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2E620A-314A-4634-B967-50F25E044776}" type="pres">
      <dgm:prSet presAssocID="{639E9D2E-D3B6-464B-BAB8-CC7848AB179C}" presName="rect2" presStyleLbl="fgImgPlace1" presStyleIdx="2" presStyleCnt="6" custLinFactX="-200000" custLinFactNeighborX="-253463" custLinFactNeighborY="256"/>
      <dgm:spPr>
        <a:solidFill>
          <a:schemeClr val="accent6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14BA96DD-D8D9-4763-B81E-8462C76D5462}" type="pres">
      <dgm:prSet presAssocID="{6D8285B0-70B0-45D2-AC63-42D00638AFBB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BD84EC1C-C4F9-425F-8DE6-28D4F1D802A2}" type="pres">
      <dgm:prSet presAssocID="{A736F998-D054-4CA6-96CA-8C4FB0FD60A2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57600F40-BFA9-4575-9494-D85C2F547A65}" type="pres">
      <dgm:prSet presAssocID="{A736F998-D054-4CA6-96CA-8C4FB0FD60A2}" presName="rect1" presStyleLbl="trAlignAcc1" presStyleIdx="3" presStyleCnt="6" custScaleX="291178" custScaleY="101758" custLinFactNeighborX="-6108" custLinFactNeighborY="-54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437291-010E-4490-9896-584BB3D02748}" type="pres">
      <dgm:prSet presAssocID="{A736F998-D054-4CA6-96CA-8C4FB0FD60A2}" presName="rect2" presStyleLbl="fgImgPlace1" presStyleIdx="3" presStyleCnt="6" custLinFactX="-200000" custLinFactNeighborX="-252990" custLinFactNeighborY="7736"/>
      <dgm:spPr>
        <a:solidFill>
          <a:srgbClr val="F26E94"/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498A5169-B691-47CD-ACF3-EF22538FD55C}" type="pres">
      <dgm:prSet presAssocID="{3E5E6EA6-6FC9-424C-B3FE-77398C6F31EB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BC6A64BF-02DC-4CAC-8587-389C0510A775}" type="pres">
      <dgm:prSet presAssocID="{6048ADF1-AEA3-464A-9E4B-78A74F94D452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3DA9DBBE-7B4E-4E55-B9B7-AA442CCAC150}" type="pres">
      <dgm:prSet presAssocID="{6048ADF1-AEA3-464A-9E4B-78A74F94D452}" presName="rect1" presStyleLbl="trAlignAcc1" presStyleIdx="4" presStyleCnt="6" custScaleX="285789" custLinFactNeighborX="-4355" custLinFactNeighborY="1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887BE-C7A2-4B65-86E5-4B06890FA331}" type="pres">
      <dgm:prSet presAssocID="{6048ADF1-AEA3-464A-9E4B-78A74F94D452}" presName="rect2" presStyleLbl="fgImgPlace1" presStyleIdx="4" presStyleCnt="6" custLinFactX="-200000" custLinFactNeighborX="-263162" custLinFactNeighborY="16672"/>
      <dgm:spPr>
        <a:solidFill>
          <a:srgbClr val="7F71E9"/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5538A9C4-1D43-4251-A436-3901EB50D627}" type="pres">
      <dgm:prSet presAssocID="{F94FCFE2-2DD8-40DE-8724-9CAA3951C724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B10FD941-F7F2-4C05-B047-F4205DABAC9A}" type="pres">
      <dgm:prSet presAssocID="{468D0C01-C1E9-4237-AEC3-4E587AFBD214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</dgm:pt>
    <dgm:pt modelId="{4F166AA9-57E9-4F35-83DD-2DF1D1D5AAAE}" type="pres">
      <dgm:prSet presAssocID="{468D0C01-C1E9-4237-AEC3-4E587AFBD214}" presName="rect1" presStyleLbl="trAlignAcc1" presStyleIdx="5" presStyleCnt="6" custScaleX="281346" custLinFactNeighborX="-1254" custLinFactNeighborY="66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7B947-2BB8-4E8E-B33E-03E4C4E1E872}" type="pres">
      <dgm:prSet presAssocID="{468D0C01-C1E9-4237-AEC3-4E587AFBD214}" presName="rect2" presStyleLbl="fgImgPlace1" presStyleIdx="5" presStyleCnt="6" custLinFactX="-200000" custLinFactNeighborX="-253916" custLinFactNeighborY="18878"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</dgm:ptLst>
  <dgm:cxnLst>
    <dgm:cxn modelId="{AF84D1F2-A7D5-4A39-ADAB-E47BF419E8B4}" srcId="{2CF1A509-2DF3-4F24-BFA1-ADEDDB74E2FB}" destId="{3A2AF39C-01B9-426C-8E54-C5F8DBD19463}" srcOrd="1" destOrd="0" parTransId="{5976261B-38FE-4613-847C-C4E2B8329C02}" sibTransId="{03E2D4A7-EE19-4322-A4AA-D3ECE4AD828E}"/>
    <dgm:cxn modelId="{64597E64-7FE9-46BB-A621-1316B8C05991}" type="presOf" srcId="{468D0C01-C1E9-4237-AEC3-4E587AFBD214}" destId="{4F166AA9-57E9-4F35-83DD-2DF1D1D5AAAE}" srcOrd="0" destOrd="0" presId="urn:microsoft.com/office/officeart/2008/layout/PictureStrips"/>
    <dgm:cxn modelId="{CD06895F-418F-4BAC-ABAF-A7870C601EDB}" type="presOf" srcId="{A736F998-D054-4CA6-96CA-8C4FB0FD60A2}" destId="{57600F40-BFA9-4575-9494-D85C2F547A65}" srcOrd="0" destOrd="0" presId="urn:microsoft.com/office/officeart/2008/layout/PictureStrips"/>
    <dgm:cxn modelId="{3BA08D9B-CBE1-4C7C-B430-6E9D263A7FB7}" type="presOf" srcId="{352852F6-4675-40DD-9895-82ECEF07E5D6}" destId="{4E3EF049-60CC-4BE9-BAAB-EA37C1BD0C46}" srcOrd="0" destOrd="0" presId="urn:microsoft.com/office/officeart/2008/layout/PictureStrips"/>
    <dgm:cxn modelId="{8FFAA4A3-DB55-466A-9CC3-097FE4590660}" srcId="{2CF1A509-2DF3-4F24-BFA1-ADEDDB74E2FB}" destId="{639E9D2E-D3B6-464B-BAB8-CC7848AB179C}" srcOrd="2" destOrd="0" parTransId="{DB9DB906-54E7-4A53-8F46-1BBB0AB61FCE}" sibTransId="{6D8285B0-70B0-45D2-AC63-42D00638AFBB}"/>
    <dgm:cxn modelId="{0F213D8A-43F6-4D2C-8225-55F5EFF2843B}" type="presOf" srcId="{6048ADF1-AEA3-464A-9E4B-78A74F94D452}" destId="{3DA9DBBE-7B4E-4E55-B9B7-AA442CCAC150}" srcOrd="0" destOrd="0" presId="urn:microsoft.com/office/officeart/2008/layout/PictureStrips"/>
    <dgm:cxn modelId="{5251EA2F-6F1A-4444-826E-73B4D789A874}" srcId="{2CF1A509-2DF3-4F24-BFA1-ADEDDB74E2FB}" destId="{352852F6-4675-40DD-9895-82ECEF07E5D6}" srcOrd="0" destOrd="0" parTransId="{F64D0EA4-8FF0-4FDB-8F0D-0A75F7E7BEBB}" sibTransId="{2F08197F-83AA-486E-AEAD-2F5A8C63B38B}"/>
    <dgm:cxn modelId="{1AC826BC-B419-415A-88FF-8BF03668E3F4}" srcId="{2CF1A509-2DF3-4F24-BFA1-ADEDDB74E2FB}" destId="{A736F998-D054-4CA6-96CA-8C4FB0FD60A2}" srcOrd="3" destOrd="0" parTransId="{ABA04808-CDBC-4C50-99DC-F0150E785D1B}" sibTransId="{3E5E6EA6-6FC9-424C-B3FE-77398C6F31EB}"/>
    <dgm:cxn modelId="{6E084EDE-8CE5-4BC7-B532-B0769B1A4BBF}" srcId="{2CF1A509-2DF3-4F24-BFA1-ADEDDB74E2FB}" destId="{6048ADF1-AEA3-464A-9E4B-78A74F94D452}" srcOrd="4" destOrd="0" parTransId="{ADE06B0C-1306-440B-A992-68D4C1C09957}" sibTransId="{F94FCFE2-2DD8-40DE-8724-9CAA3951C724}"/>
    <dgm:cxn modelId="{6843CFB6-C249-47A1-B5B4-B2BABFD72A68}" type="presOf" srcId="{639E9D2E-D3B6-464B-BAB8-CC7848AB179C}" destId="{88920CC5-E660-46AA-BD44-86B7205F8C62}" srcOrd="0" destOrd="0" presId="urn:microsoft.com/office/officeart/2008/layout/PictureStrips"/>
    <dgm:cxn modelId="{8DBCF996-3A30-4229-A87C-3AC1474278AB}" srcId="{2CF1A509-2DF3-4F24-BFA1-ADEDDB74E2FB}" destId="{468D0C01-C1E9-4237-AEC3-4E587AFBD214}" srcOrd="5" destOrd="0" parTransId="{2BE3AD85-C687-465B-BC36-B7B96B2DDE8B}" sibTransId="{EB8D4E3B-47C4-45E4-8508-55807E36C488}"/>
    <dgm:cxn modelId="{DB7B9FC2-613F-45A4-AB49-ED8EA8C5DF0D}" type="presOf" srcId="{3A2AF39C-01B9-426C-8E54-C5F8DBD19463}" destId="{43818F9E-3C63-40C1-A840-82816F04E69E}" srcOrd="0" destOrd="0" presId="urn:microsoft.com/office/officeart/2008/layout/PictureStrips"/>
    <dgm:cxn modelId="{233DBD8D-72B0-4B47-B36F-C48DF5058E1D}" type="presOf" srcId="{2CF1A509-2DF3-4F24-BFA1-ADEDDB74E2FB}" destId="{B7EDAA54-C9C8-48F4-87CA-1A0EFB2853FA}" srcOrd="0" destOrd="0" presId="urn:microsoft.com/office/officeart/2008/layout/PictureStrips"/>
    <dgm:cxn modelId="{949C5D66-A045-42A1-9C3D-EDA948493597}" type="presParOf" srcId="{B7EDAA54-C9C8-48F4-87CA-1A0EFB2853FA}" destId="{2B35810C-77E0-43C9-8C22-382F4ADEFC20}" srcOrd="0" destOrd="0" presId="urn:microsoft.com/office/officeart/2008/layout/PictureStrips"/>
    <dgm:cxn modelId="{979F6E24-9270-498D-8AD4-5D2A19FD7AFB}" type="presParOf" srcId="{2B35810C-77E0-43C9-8C22-382F4ADEFC20}" destId="{4E3EF049-60CC-4BE9-BAAB-EA37C1BD0C46}" srcOrd="0" destOrd="0" presId="urn:microsoft.com/office/officeart/2008/layout/PictureStrips"/>
    <dgm:cxn modelId="{A1E5C503-55C3-43B3-B321-F339457EC6BB}" type="presParOf" srcId="{2B35810C-77E0-43C9-8C22-382F4ADEFC20}" destId="{673CE23B-2841-44E4-9378-0CC5BF7E69F4}" srcOrd="1" destOrd="0" presId="urn:microsoft.com/office/officeart/2008/layout/PictureStrips"/>
    <dgm:cxn modelId="{3444D6F4-12A3-4EEF-98E1-0C35E281F3C4}" type="presParOf" srcId="{B7EDAA54-C9C8-48F4-87CA-1A0EFB2853FA}" destId="{FE0000F2-96DD-4DAC-930E-B8807F7CCA40}" srcOrd="1" destOrd="0" presId="urn:microsoft.com/office/officeart/2008/layout/PictureStrips"/>
    <dgm:cxn modelId="{8FE59D51-1BCE-4AAC-B625-E453529838B7}" type="presParOf" srcId="{B7EDAA54-C9C8-48F4-87CA-1A0EFB2853FA}" destId="{28ABF8A0-FFFC-43D7-BE5F-BC7D401537B3}" srcOrd="2" destOrd="0" presId="urn:microsoft.com/office/officeart/2008/layout/PictureStrips"/>
    <dgm:cxn modelId="{5842F9F6-EAE2-4055-A159-307F95102BDE}" type="presParOf" srcId="{28ABF8A0-FFFC-43D7-BE5F-BC7D401537B3}" destId="{43818F9E-3C63-40C1-A840-82816F04E69E}" srcOrd="0" destOrd="0" presId="urn:microsoft.com/office/officeart/2008/layout/PictureStrips"/>
    <dgm:cxn modelId="{009BB919-C6D0-4BD1-A63B-A4B47A2C54F7}" type="presParOf" srcId="{28ABF8A0-FFFC-43D7-BE5F-BC7D401537B3}" destId="{998360FA-0AE7-432C-82C9-2772A6EF1EC3}" srcOrd="1" destOrd="0" presId="urn:microsoft.com/office/officeart/2008/layout/PictureStrips"/>
    <dgm:cxn modelId="{C8D652E5-FBFD-4A6E-B329-E6F50D212698}" type="presParOf" srcId="{B7EDAA54-C9C8-48F4-87CA-1A0EFB2853FA}" destId="{1EE60017-6938-4B20-AF0F-D793017940FB}" srcOrd="3" destOrd="0" presId="urn:microsoft.com/office/officeart/2008/layout/PictureStrips"/>
    <dgm:cxn modelId="{F489008D-9F52-4CE0-B2F7-CD26EABDEDDA}" type="presParOf" srcId="{B7EDAA54-C9C8-48F4-87CA-1A0EFB2853FA}" destId="{D8CC513F-F141-484B-94E4-859046D46B6A}" srcOrd="4" destOrd="0" presId="urn:microsoft.com/office/officeart/2008/layout/PictureStrips"/>
    <dgm:cxn modelId="{EB1655F0-E768-482F-B93E-CA1290039199}" type="presParOf" srcId="{D8CC513F-F141-484B-94E4-859046D46B6A}" destId="{88920CC5-E660-46AA-BD44-86B7205F8C62}" srcOrd="0" destOrd="0" presId="urn:microsoft.com/office/officeart/2008/layout/PictureStrips"/>
    <dgm:cxn modelId="{962579A1-F8D0-42C6-830E-5081BD72044A}" type="presParOf" srcId="{D8CC513F-F141-484B-94E4-859046D46B6A}" destId="{812E620A-314A-4634-B967-50F25E044776}" srcOrd="1" destOrd="0" presId="urn:microsoft.com/office/officeart/2008/layout/PictureStrips"/>
    <dgm:cxn modelId="{6F302801-B301-4A58-9FD5-F3949E66F88B}" type="presParOf" srcId="{B7EDAA54-C9C8-48F4-87CA-1A0EFB2853FA}" destId="{14BA96DD-D8D9-4763-B81E-8462C76D5462}" srcOrd="5" destOrd="0" presId="urn:microsoft.com/office/officeart/2008/layout/PictureStrips"/>
    <dgm:cxn modelId="{248812BB-DBAD-436B-9374-7DA5B75209A5}" type="presParOf" srcId="{B7EDAA54-C9C8-48F4-87CA-1A0EFB2853FA}" destId="{BD84EC1C-C4F9-425F-8DE6-28D4F1D802A2}" srcOrd="6" destOrd="0" presId="urn:microsoft.com/office/officeart/2008/layout/PictureStrips"/>
    <dgm:cxn modelId="{2B032F64-87CA-4B5D-A8C5-3CC3B26C35D6}" type="presParOf" srcId="{BD84EC1C-C4F9-425F-8DE6-28D4F1D802A2}" destId="{57600F40-BFA9-4575-9494-D85C2F547A65}" srcOrd="0" destOrd="0" presId="urn:microsoft.com/office/officeart/2008/layout/PictureStrips"/>
    <dgm:cxn modelId="{3A3B4319-CFFA-4636-920B-7131E0333847}" type="presParOf" srcId="{BD84EC1C-C4F9-425F-8DE6-28D4F1D802A2}" destId="{93437291-010E-4490-9896-584BB3D02748}" srcOrd="1" destOrd="0" presId="urn:microsoft.com/office/officeart/2008/layout/PictureStrips"/>
    <dgm:cxn modelId="{57393AAD-63B3-426C-9D60-42A75D5075AA}" type="presParOf" srcId="{B7EDAA54-C9C8-48F4-87CA-1A0EFB2853FA}" destId="{498A5169-B691-47CD-ACF3-EF22538FD55C}" srcOrd="7" destOrd="0" presId="urn:microsoft.com/office/officeart/2008/layout/PictureStrips"/>
    <dgm:cxn modelId="{346E035E-DAD0-49FF-BFF1-124429E8C17D}" type="presParOf" srcId="{B7EDAA54-C9C8-48F4-87CA-1A0EFB2853FA}" destId="{BC6A64BF-02DC-4CAC-8587-389C0510A775}" srcOrd="8" destOrd="0" presId="urn:microsoft.com/office/officeart/2008/layout/PictureStrips"/>
    <dgm:cxn modelId="{1FC1219E-BEE3-4869-8688-155B4544AE98}" type="presParOf" srcId="{BC6A64BF-02DC-4CAC-8587-389C0510A775}" destId="{3DA9DBBE-7B4E-4E55-B9B7-AA442CCAC150}" srcOrd="0" destOrd="0" presId="urn:microsoft.com/office/officeart/2008/layout/PictureStrips"/>
    <dgm:cxn modelId="{2EF6AB24-A9B3-4073-9603-2D7BC7743B21}" type="presParOf" srcId="{BC6A64BF-02DC-4CAC-8587-389C0510A775}" destId="{E78887BE-C7A2-4B65-86E5-4B06890FA331}" srcOrd="1" destOrd="0" presId="urn:microsoft.com/office/officeart/2008/layout/PictureStrips"/>
    <dgm:cxn modelId="{79D04418-CCF1-4155-8CCD-ADCF5C15FA66}" type="presParOf" srcId="{B7EDAA54-C9C8-48F4-87CA-1A0EFB2853FA}" destId="{5538A9C4-1D43-4251-A436-3901EB50D627}" srcOrd="9" destOrd="0" presId="urn:microsoft.com/office/officeart/2008/layout/PictureStrips"/>
    <dgm:cxn modelId="{75081CA8-EBC7-4745-B7B4-FCDA10977724}" type="presParOf" srcId="{B7EDAA54-C9C8-48F4-87CA-1A0EFB2853FA}" destId="{B10FD941-F7F2-4C05-B047-F4205DABAC9A}" srcOrd="10" destOrd="0" presId="urn:microsoft.com/office/officeart/2008/layout/PictureStrips"/>
    <dgm:cxn modelId="{E6BFFA41-4ED7-4160-93E3-5676ED460484}" type="presParOf" srcId="{B10FD941-F7F2-4C05-B047-F4205DABAC9A}" destId="{4F166AA9-57E9-4F35-83DD-2DF1D1D5AAAE}" srcOrd="0" destOrd="0" presId="urn:microsoft.com/office/officeart/2008/layout/PictureStrips"/>
    <dgm:cxn modelId="{6E2859B6-B143-4C7A-B5FC-1B91BF81AC1D}" type="presParOf" srcId="{B10FD941-F7F2-4C05-B047-F4205DABAC9A}" destId="{9987B947-2BB8-4E8E-B33E-03E4C4E1E87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3EF049-60CC-4BE9-BAAB-EA37C1BD0C46}">
      <dsp:nvSpPr>
        <dsp:cNvPr id="0" name=""/>
        <dsp:cNvSpPr/>
      </dsp:nvSpPr>
      <dsp:spPr>
        <a:xfrm>
          <a:off x="428754" y="183297"/>
          <a:ext cx="6292463" cy="680086"/>
        </a:xfrm>
        <a:prstGeom prst="rect">
          <a:avLst/>
        </a:prstGeom>
        <a:solidFill>
          <a:srgbClr val="73BF55">
            <a:alpha val="40000"/>
          </a:srgbClr>
        </a:solidFill>
        <a:ln w="9525" cap="flat" cmpd="sng" algn="ctr">
          <a:solidFill>
            <a:schemeClr val="accent3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64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   Описать концептуальные основы и методический инструментарий программы по </a:t>
          </a:r>
          <a:r>
            <a:rPr lang="ru-RU" sz="1600" b="1" kern="1200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Лего-конструированию</a:t>
          </a: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и робототехнике, алгоритм проведения ССД.</a:t>
          </a:r>
          <a:endParaRPr lang="ru-RU" sz="16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28754" y="183297"/>
        <a:ext cx="6292463" cy="680086"/>
      </dsp:txXfrm>
    </dsp:sp>
    <dsp:sp modelId="{673CE23B-2841-44E4-9378-0CC5BF7E69F4}">
      <dsp:nvSpPr>
        <dsp:cNvPr id="0" name=""/>
        <dsp:cNvSpPr/>
      </dsp:nvSpPr>
      <dsp:spPr>
        <a:xfrm>
          <a:off x="408952" y="183301"/>
          <a:ext cx="476060" cy="71409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18F9E-3C63-40C1-A840-82816F04E69E}">
      <dsp:nvSpPr>
        <dsp:cNvPr id="0" name=""/>
        <dsp:cNvSpPr/>
      </dsp:nvSpPr>
      <dsp:spPr>
        <a:xfrm>
          <a:off x="648079" y="1008112"/>
          <a:ext cx="6109264" cy="865450"/>
        </a:xfrm>
        <a:prstGeom prst="rect">
          <a:avLst/>
        </a:prstGeom>
        <a:solidFill>
          <a:srgbClr val="FFFF00">
            <a:alpha val="40000"/>
          </a:srgbClr>
        </a:solidFill>
        <a:ln w="9525" cap="flat" cmpd="sng" algn="ctr">
          <a:solidFill>
            <a:srgbClr val="FFFF0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64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Повысить профессиональную </a:t>
          </a:r>
          <a:r>
            <a:rPr lang="ru-RU" sz="1600" b="1" kern="1200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компетенцтность</a:t>
          </a: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педагогов по вопросам развития конструктивной деятельности и технического творчества дошкольников через LEGO – конструирование и робототехнику.</a:t>
          </a:r>
          <a:endParaRPr lang="ru-RU" sz="16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8079" y="1008112"/>
        <a:ext cx="6109264" cy="865450"/>
      </dsp:txXfrm>
    </dsp:sp>
    <dsp:sp modelId="{998360FA-0AE7-432C-82C9-2772A6EF1EC3}">
      <dsp:nvSpPr>
        <dsp:cNvPr id="0" name=""/>
        <dsp:cNvSpPr/>
      </dsp:nvSpPr>
      <dsp:spPr>
        <a:xfrm>
          <a:off x="432048" y="1080121"/>
          <a:ext cx="459641" cy="714090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20CC5-E660-46AA-BD44-86B7205F8C62}">
      <dsp:nvSpPr>
        <dsp:cNvPr id="0" name=""/>
        <dsp:cNvSpPr/>
      </dsp:nvSpPr>
      <dsp:spPr>
        <a:xfrm>
          <a:off x="410756" y="2036259"/>
          <a:ext cx="6380428" cy="680086"/>
        </a:xfrm>
        <a:prstGeom prst="rect">
          <a:avLst/>
        </a:prstGeom>
        <a:solidFill>
          <a:schemeClr val="accent6">
            <a:lumMod val="60000"/>
            <a:lumOff val="40000"/>
            <a:alpha val="40000"/>
          </a:schemeClr>
        </a:solidFill>
        <a:ln w="952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64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   Разработать методическое обеспечение работы по LEGO-   конструированию и робототехнике. </a:t>
          </a:r>
          <a:endParaRPr lang="ru-RU" sz="16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0756" y="2036259"/>
        <a:ext cx="6380428" cy="680086"/>
      </dsp:txXfrm>
    </dsp:sp>
    <dsp:sp modelId="{812E620A-314A-4634-B967-50F25E044776}">
      <dsp:nvSpPr>
        <dsp:cNvPr id="0" name=""/>
        <dsp:cNvSpPr/>
      </dsp:nvSpPr>
      <dsp:spPr>
        <a:xfrm>
          <a:off x="418673" y="2036255"/>
          <a:ext cx="476060" cy="71409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00F40-BFA9-4575-9494-D85C2F547A65}">
      <dsp:nvSpPr>
        <dsp:cNvPr id="0" name=""/>
        <dsp:cNvSpPr/>
      </dsp:nvSpPr>
      <dsp:spPr>
        <a:xfrm>
          <a:off x="454902" y="2945819"/>
          <a:ext cx="6336837" cy="692042"/>
        </a:xfrm>
        <a:prstGeom prst="rect">
          <a:avLst/>
        </a:prstGeom>
        <a:solidFill>
          <a:srgbClr val="F7A7BE">
            <a:alpha val="40000"/>
          </a:srgbClr>
        </a:solidFill>
        <a:ln w="9525" cap="flat" cmpd="sng" algn="ctr">
          <a:solidFill>
            <a:srgbClr val="F7A7BE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64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  Продолжить работу по организации работы с родителями,    провести их анкетирование. </a:t>
          </a:r>
          <a:endParaRPr lang="ru-RU" sz="16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4902" y="2945819"/>
        <a:ext cx="6336837" cy="692042"/>
      </dsp:txXfrm>
    </dsp:sp>
    <dsp:sp modelId="{93437291-010E-4490-9896-584BB3D02748}">
      <dsp:nvSpPr>
        <dsp:cNvPr id="0" name=""/>
        <dsp:cNvSpPr/>
      </dsp:nvSpPr>
      <dsp:spPr>
        <a:xfrm>
          <a:off x="420925" y="2945822"/>
          <a:ext cx="476060" cy="714090"/>
        </a:xfrm>
        <a:prstGeom prst="rect">
          <a:avLst/>
        </a:prstGeom>
        <a:solidFill>
          <a:srgbClr val="F26E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9DBBE-7B4E-4E55-B9B7-AA442CCAC150}">
      <dsp:nvSpPr>
        <dsp:cNvPr id="0" name=""/>
        <dsp:cNvSpPr/>
      </dsp:nvSpPr>
      <dsp:spPr>
        <a:xfrm>
          <a:off x="573683" y="3863112"/>
          <a:ext cx="6219557" cy="680086"/>
        </a:xfrm>
        <a:prstGeom prst="rect">
          <a:avLst/>
        </a:prstGeom>
        <a:solidFill>
          <a:srgbClr val="7F71E9">
            <a:alpha val="40000"/>
          </a:srgbClr>
        </a:solidFill>
        <a:ln w="9525" cap="flat" cmpd="sng" algn="ctr">
          <a:solidFill>
            <a:srgbClr val="7A35AD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64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Обеспечить информационную открытость инновационной деятельности. </a:t>
          </a:r>
          <a:endParaRPr lang="ru-RU" sz="16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3683" y="3863112"/>
        <a:ext cx="6219557" cy="680086"/>
      </dsp:txXfrm>
    </dsp:sp>
    <dsp:sp modelId="{E78887BE-C7A2-4B65-86E5-4B06890FA331}">
      <dsp:nvSpPr>
        <dsp:cNvPr id="0" name=""/>
        <dsp:cNvSpPr/>
      </dsp:nvSpPr>
      <dsp:spPr>
        <a:xfrm>
          <a:off x="394492" y="3871764"/>
          <a:ext cx="476060" cy="714090"/>
        </a:xfrm>
        <a:prstGeom prst="rect">
          <a:avLst/>
        </a:prstGeom>
        <a:solidFill>
          <a:srgbClr val="7F71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66AA9-57E9-4F35-83DD-2DF1D1D5AAAE}">
      <dsp:nvSpPr>
        <dsp:cNvPr id="0" name=""/>
        <dsp:cNvSpPr/>
      </dsp:nvSpPr>
      <dsp:spPr>
        <a:xfrm>
          <a:off x="689515" y="4752555"/>
          <a:ext cx="6122865" cy="680086"/>
        </a:xfrm>
        <a:prstGeom prst="rect">
          <a:avLst/>
        </a:prstGeom>
        <a:solidFill>
          <a:schemeClr val="accent1">
            <a:lumMod val="75000"/>
            <a:alpha val="40000"/>
          </a:schemeClr>
        </a:solidFill>
        <a:ln w="9525" cap="flat" cmpd="sng" algn="ctr">
          <a:solidFill>
            <a:srgbClr val="7F71E9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0645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Провести мониторинг состояния конструктивной, развивающей предметно - пространственной среды в учреждении и дома.</a:t>
          </a:r>
          <a:endParaRPr lang="ru-RU" sz="16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9515" y="4752555"/>
        <a:ext cx="6122865" cy="680086"/>
      </dsp:txXfrm>
    </dsp:sp>
    <dsp:sp modelId="{9987B947-2BB8-4E8E-B33E-03E4C4E1E872}">
      <dsp:nvSpPr>
        <dsp:cNvPr id="0" name=""/>
        <dsp:cNvSpPr/>
      </dsp:nvSpPr>
      <dsp:spPr>
        <a:xfrm>
          <a:off x="438508" y="4743670"/>
          <a:ext cx="476060" cy="714090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33D63C2-4341-48A2-866E-51E471D00C76}">
      <dsp:nvSpPr>
        <dsp:cNvPr id="0" name=""/>
        <dsp:cNvSpPr/>
      </dsp:nvSpPr>
      <dsp:spPr>
        <a:xfrm>
          <a:off x="-153146" y="0"/>
          <a:ext cx="8125126" cy="5472608"/>
        </a:xfrm>
        <a:prstGeom prst="diamond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62D779-6A30-4E96-8C27-5C04FDE02C98}">
      <dsp:nvSpPr>
        <dsp:cNvPr id="0" name=""/>
        <dsp:cNvSpPr/>
      </dsp:nvSpPr>
      <dsp:spPr>
        <a:xfrm>
          <a:off x="0" y="452602"/>
          <a:ext cx="3940269" cy="2218579"/>
        </a:xfrm>
        <a:prstGeom prst="round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7030A0"/>
              </a:solidFill>
              <a:latin typeface="Monotype Corsiva" pitchFamily="66" charset="0"/>
            </a:rPr>
            <a:t>Перспективное планирование работы кружка по </a:t>
          </a:r>
          <a:r>
            <a:rPr lang="ru-RU" sz="2800" b="1" kern="1200" dirty="0" err="1" smtClean="0">
              <a:solidFill>
                <a:srgbClr val="7030A0"/>
              </a:solidFill>
              <a:latin typeface="Monotype Corsiva" pitchFamily="66" charset="0"/>
            </a:rPr>
            <a:t>лего-конструированию</a:t>
          </a:r>
          <a:r>
            <a:rPr lang="ru-RU" sz="2800" b="1" kern="1200" dirty="0" smtClean="0">
              <a:solidFill>
                <a:srgbClr val="7030A0"/>
              </a:solidFill>
              <a:latin typeface="Monotype Corsiva" pitchFamily="66" charset="0"/>
            </a:rPr>
            <a:t> и робототехнике «</a:t>
          </a:r>
          <a:r>
            <a:rPr lang="ru-RU" sz="2800" b="1" kern="1200" dirty="0" err="1" smtClean="0">
              <a:solidFill>
                <a:srgbClr val="7030A0"/>
              </a:solidFill>
              <a:latin typeface="Monotype Corsiva" pitchFamily="66" charset="0"/>
            </a:rPr>
            <a:t>ВеДуша</a:t>
          </a:r>
          <a:r>
            <a:rPr lang="ru-RU" sz="2800" b="1" kern="1200" dirty="0" smtClean="0">
              <a:solidFill>
                <a:srgbClr val="7030A0"/>
              </a:solidFill>
              <a:latin typeface="Monotype Corsiva" pitchFamily="66" charset="0"/>
            </a:rPr>
            <a:t>»</a:t>
          </a:r>
          <a:endParaRPr lang="ru-RU" sz="2800" b="1" kern="1200" dirty="0">
            <a:solidFill>
              <a:srgbClr val="7030A0"/>
            </a:solidFill>
            <a:latin typeface="Monotype Corsiva" pitchFamily="66" charset="0"/>
          </a:endParaRPr>
        </a:p>
      </dsp:txBody>
      <dsp:txXfrm>
        <a:off x="0" y="452602"/>
        <a:ext cx="3940269" cy="2218579"/>
      </dsp:txXfrm>
    </dsp:sp>
    <dsp:sp modelId="{7D13A521-1359-41F0-A56C-6F1DA49C144E}">
      <dsp:nvSpPr>
        <dsp:cNvPr id="0" name=""/>
        <dsp:cNvSpPr/>
      </dsp:nvSpPr>
      <dsp:spPr>
        <a:xfrm>
          <a:off x="3959049" y="534688"/>
          <a:ext cx="3859784" cy="2134317"/>
        </a:xfrm>
        <a:prstGeom prst="round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7030A0"/>
              </a:solidFill>
              <a:latin typeface="Monotype Corsiva" pitchFamily="66" charset="0"/>
            </a:rPr>
            <a:t>НОД по </a:t>
          </a:r>
          <a:r>
            <a:rPr lang="ru-RU" sz="3200" b="1" kern="1200" dirty="0" err="1" smtClean="0">
              <a:solidFill>
                <a:srgbClr val="7030A0"/>
              </a:solidFill>
              <a:latin typeface="Monotype Corsiva" pitchFamily="66" charset="0"/>
            </a:rPr>
            <a:t>Лего-конструированию</a:t>
          </a:r>
          <a:r>
            <a:rPr lang="ru-RU" sz="3200" b="1" kern="1200" dirty="0" smtClean="0">
              <a:solidFill>
                <a:srgbClr val="7030A0"/>
              </a:solidFill>
              <a:latin typeface="Monotype Corsiva" pitchFamily="66" charset="0"/>
            </a:rPr>
            <a:t> (конспекты) </a:t>
          </a:r>
          <a:endParaRPr lang="ru-RU" sz="3200" b="1" kern="1200" dirty="0">
            <a:solidFill>
              <a:srgbClr val="7030A0"/>
            </a:solidFill>
            <a:latin typeface="Monotype Corsiva" pitchFamily="66" charset="0"/>
          </a:endParaRPr>
        </a:p>
      </dsp:txBody>
      <dsp:txXfrm>
        <a:off x="3959049" y="534688"/>
        <a:ext cx="3859784" cy="2134317"/>
      </dsp:txXfrm>
    </dsp:sp>
    <dsp:sp modelId="{A0B97B6D-CC3C-47FA-9DCD-2F3FDF76FFC3}">
      <dsp:nvSpPr>
        <dsp:cNvPr id="0" name=""/>
        <dsp:cNvSpPr/>
      </dsp:nvSpPr>
      <dsp:spPr>
        <a:xfrm>
          <a:off x="0" y="2915237"/>
          <a:ext cx="4104355" cy="2298424"/>
        </a:xfrm>
        <a:prstGeom prst="round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rgbClr val="7030A0"/>
              </a:solidFill>
              <a:latin typeface="Monotype Corsiva" pitchFamily="66" charset="0"/>
            </a:rPr>
            <a:t>Совместно-самостоятельная деятельность (ССД) по </a:t>
          </a:r>
          <a:r>
            <a:rPr lang="ru-RU" sz="2400" b="1" kern="1200" dirty="0" err="1" smtClean="0">
              <a:solidFill>
                <a:srgbClr val="7030A0"/>
              </a:solidFill>
              <a:latin typeface="Monotype Corsiva" pitchFamily="66" charset="0"/>
            </a:rPr>
            <a:t>Лего-конструированию</a:t>
          </a:r>
          <a:r>
            <a:rPr lang="ru-RU" sz="2400" b="1" kern="1200" dirty="0" smtClean="0">
              <a:solidFill>
                <a:srgbClr val="7030A0"/>
              </a:solidFill>
              <a:latin typeface="Monotype Corsiva" pitchFamily="66" charset="0"/>
            </a:rPr>
            <a:t> и робототехнике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 smtClean="0">
              <a:solidFill>
                <a:srgbClr val="7030A0"/>
              </a:solidFill>
              <a:latin typeface="Monotype Corsiva" pitchFamily="66" charset="0"/>
            </a:rPr>
            <a:t>(методические разработки)</a:t>
          </a:r>
          <a:endParaRPr lang="ru-RU" sz="2400" b="1" kern="1200" dirty="0">
            <a:solidFill>
              <a:srgbClr val="7030A0"/>
            </a:solidFill>
            <a:latin typeface="Monotype Corsiva" pitchFamily="66" charset="0"/>
          </a:endParaRPr>
        </a:p>
      </dsp:txBody>
      <dsp:txXfrm>
        <a:off x="0" y="2915237"/>
        <a:ext cx="4104355" cy="2298424"/>
      </dsp:txXfrm>
    </dsp:sp>
    <dsp:sp modelId="{3932DF31-D020-4552-8679-784A015911F4}">
      <dsp:nvSpPr>
        <dsp:cNvPr id="0" name=""/>
        <dsp:cNvSpPr/>
      </dsp:nvSpPr>
      <dsp:spPr>
        <a:xfrm>
          <a:off x="4042778" y="2915237"/>
          <a:ext cx="3776055" cy="2298424"/>
        </a:xfrm>
        <a:prstGeom prst="round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7030A0"/>
              </a:solidFill>
              <a:latin typeface="Monotype Corsiva" pitchFamily="66" charset="0"/>
            </a:rPr>
            <a:t>Перспективный план по </a:t>
          </a:r>
          <a:r>
            <a:rPr lang="ru-RU" sz="3200" b="1" kern="1200" dirty="0" err="1" smtClean="0">
              <a:solidFill>
                <a:srgbClr val="7030A0"/>
              </a:solidFill>
              <a:latin typeface="Monotype Corsiva" pitchFamily="66" charset="0"/>
            </a:rPr>
            <a:t>Лего</a:t>
          </a:r>
          <a:r>
            <a:rPr lang="ru-RU" sz="3200" b="1" kern="1200" dirty="0" smtClean="0">
              <a:solidFill>
                <a:srgbClr val="7030A0"/>
              </a:solidFill>
              <a:latin typeface="Monotype Corsiva" pitchFamily="66" charset="0"/>
            </a:rPr>
            <a:t> - конструированию</a:t>
          </a:r>
          <a:endParaRPr lang="ru-RU" sz="3200" kern="1200" dirty="0">
            <a:solidFill>
              <a:srgbClr val="7030A0"/>
            </a:solidFill>
          </a:endParaRPr>
        </a:p>
      </dsp:txBody>
      <dsp:txXfrm>
        <a:off x="4042778" y="2915237"/>
        <a:ext cx="3776055" cy="229842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F91812-04F4-4D8D-9D01-72F40A15EC34}">
      <dsp:nvSpPr>
        <dsp:cNvPr id="0" name=""/>
        <dsp:cNvSpPr/>
      </dsp:nvSpPr>
      <dsp:spPr>
        <a:xfrm rot="16200000">
          <a:off x="540059" y="-540059"/>
          <a:ext cx="2772308" cy="3852428"/>
        </a:xfrm>
        <a:prstGeom prst="round1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solidFill>
              <a:srgbClr val="7030A0"/>
            </a:solidFill>
            <a:latin typeface="Monotype Corsiva" pitchFamily="66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E06B0A"/>
              </a:solidFill>
              <a:latin typeface="Monotype Corsiva" pitchFamily="66" charset="0"/>
            </a:rPr>
            <a:t>Технологии: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7030A0"/>
              </a:solidFill>
            </a:rPr>
            <a:t>- технология личностно - ориентированного взаимодействия педагога и ребёнка ;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7030A0"/>
              </a:solidFill>
            </a:rPr>
            <a:t> - проблемно-диалогическая технология.</a:t>
          </a:r>
          <a:endParaRPr lang="ru-RU" sz="2000" kern="1200" dirty="0">
            <a:solidFill>
              <a:srgbClr val="7030A0"/>
            </a:solidFill>
          </a:endParaRPr>
        </a:p>
      </dsp:txBody>
      <dsp:txXfrm rot="16200000">
        <a:off x="886598" y="-886598"/>
        <a:ext cx="2079231" cy="3852428"/>
      </dsp:txXfrm>
    </dsp:sp>
    <dsp:sp modelId="{B22CE45A-496B-4A93-94D9-88556B2EEAAD}">
      <dsp:nvSpPr>
        <dsp:cNvPr id="0" name=""/>
        <dsp:cNvSpPr/>
      </dsp:nvSpPr>
      <dsp:spPr>
        <a:xfrm>
          <a:off x="3852428" y="0"/>
          <a:ext cx="3852428" cy="2772308"/>
        </a:xfrm>
        <a:prstGeom prst="round1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rgbClr val="7030A0"/>
            </a:solidFill>
            <a:latin typeface="Monotype Corsiva" pitchFamily="66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rgbClr val="7030A0"/>
            </a:solidFill>
            <a:latin typeface="Monotype Corsiva" pitchFamily="66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rgbClr val="7030A0"/>
            </a:solidFill>
            <a:latin typeface="Monotype Corsiva" pitchFamily="66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rgbClr val="7030A0"/>
              </a:solidFill>
              <a:latin typeface="Monotype Corsiva" pitchFamily="66" charset="0"/>
            </a:rPr>
            <a:t>Требования: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7030A0"/>
              </a:solidFill>
            </a:rPr>
            <a:t>- Логика построения совместно-самостоятельной деятельности во всех группах ДОО, единая линия содержания.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7030A0"/>
              </a:solidFill>
            </a:rPr>
            <a:t>- Мотивация и активизация познавательной, конструктивной деятельности детей.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7030A0"/>
              </a:solidFill>
            </a:rPr>
            <a:t>- Установление интегративных связей.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7030A0"/>
              </a:solidFill>
            </a:rPr>
            <a:t>- Связь с жизнью и личным опытом каждого ребенка. 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rgbClr val="7030A0"/>
              </a:solidFill>
            </a:rPr>
            <a:t>- Системность.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rgbClr val="7030A0"/>
              </a:solidFill>
            </a:rPr>
            <a:t>- Управляемость.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rgbClr val="7030A0"/>
              </a:solidFill>
            </a:rPr>
            <a:t>- Эффективность.</a:t>
          </a:r>
        </a:p>
        <a:p>
          <a:pPr lvl="0" algn="r" defTabSz="4889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rgbClr val="7030A0"/>
              </a:solidFill>
            </a:rPr>
            <a:t>- </a:t>
          </a:r>
          <a:r>
            <a:rPr lang="ru-RU" sz="1600" b="1" kern="1200" dirty="0" err="1" smtClean="0">
              <a:solidFill>
                <a:srgbClr val="7030A0"/>
              </a:solidFill>
            </a:rPr>
            <a:t>Воспроизводимость</a:t>
          </a:r>
          <a:endParaRPr lang="ru-RU" sz="1600" b="1" kern="1200" dirty="0">
            <a:solidFill>
              <a:srgbClr val="7030A0"/>
            </a:solidFill>
          </a:endParaRPr>
        </a:p>
      </dsp:txBody>
      <dsp:txXfrm>
        <a:off x="3852428" y="0"/>
        <a:ext cx="3852428" cy="2079231"/>
      </dsp:txXfrm>
    </dsp:sp>
    <dsp:sp modelId="{9D3C9240-A0B4-4CD7-94AD-5E53EDE8A00F}">
      <dsp:nvSpPr>
        <dsp:cNvPr id="0" name=""/>
        <dsp:cNvSpPr/>
      </dsp:nvSpPr>
      <dsp:spPr>
        <a:xfrm rot="10800000">
          <a:off x="0" y="2772308"/>
          <a:ext cx="3852428" cy="2772308"/>
        </a:xfrm>
        <a:prstGeom prst="round1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rgbClr val="7030A0"/>
            </a:solidFill>
            <a:latin typeface="Monotype Corsiva" pitchFamily="66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7030A0"/>
              </a:solidFill>
              <a:latin typeface="Monotype Corsiva" pitchFamily="66" charset="0"/>
            </a:rPr>
            <a:t>Виды мотивации при подготовке: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7030A0"/>
              </a:solidFill>
            </a:rPr>
            <a:t>- социальная;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7030A0"/>
              </a:solidFill>
            </a:rPr>
            <a:t>- содержательная;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7030A0"/>
              </a:solidFill>
            </a:rPr>
            <a:t>- прагматическая.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10800000">
        <a:off x="0" y="3465385"/>
        <a:ext cx="3852428" cy="2079231"/>
      </dsp:txXfrm>
    </dsp:sp>
    <dsp:sp modelId="{66631D63-FD9F-4FE4-8C66-04F707201C2C}">
      <dsp:nvSpPr>
        <dsp:cNvPr id="0" name=""/>
        <dsp:cNvSpPr/>
      </dsp:nvSpPr>
      <dsp:spPr>
        <a:xfrm rot="5400000">
          <a:off x="4356467" y="2196235"/>
          <a:ext cx="2772308" cy="3852428"/>
        </a:xfrm>
        <a:prstGeom prst="round1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E06B0A"/>
              </a:solidFill>
              <a:latin typeface="Monotype Corsiva" pitchFamily="66" charset="0"/>
            </a:rPr>
            <a:t>Методы и приёмы: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rgbClr val="7030A0"/>
              </a:solidFill>
            </a:rPr>
            <a:t>- методы повышения познавательной активности;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rgbClr val="7030A0"/>
              </a:solidFill>
            </a:rPr>
            <a:t>- методы обучения и развития творчества.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5400000">
        <a:off x="4703006" y="2542774"/>
        <a:ext cx="2079231" cy="3852428"/>
      </dsp:txXfrm>
    </dsp:sp>
    <dsp:sp modelId="{8D43C793-7A88-430E-863F-320E5CB1100F}">
      <dsp:nvSpPr>
        <dsp:cNvPr id="0" name=""/>
        <dsp:cNvSpPr/>
      </dsp:nvSpPr>
      <dsp:spPr>
        <a:xfrm>
          <a:off x="2484496" y="2364612"/>
          <a:ext cx="2735863" cy="815391"/>
        </a:xfrm>
        <a:prstGeom prst="roundRect">
          <a:avLst/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7030A0"/>
              </a:solidFill>
              <a:latin typeface="Monotype Corsiva" pitchFamily="66" charset="0"/>
            </a:rPr>
            <a:t>методический инструментарий </a:t>
          </a:r>
          <a:endParaRPr lang="ru-RU" sz="2800" kern="1200" dirty="0"/>
        </a:p>
      </dsp:txBody>
      <dsp:txXfrm>
        <a:off x="2484496" y="2364612"/>
        <a:ext cx="2735863" cy="81539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E0C22D-A201-4814-B4CF-7BDF427B4583}">
      <dsp:nvSpPr>
        <dsp:cNvPr id="0" name=""/>
        <dsp:cNvSpPr/>
      </dsp:nvSpPr>
      <dsp:spPr>
        <a:xfrm>
          <a:off x="4121712" y="747577"/>
          <a:ext cx="735822" cy="688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8677"/>
              </a:lnTo>
              <a:lnTo>
                <a:pt x="735822" y="6886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B346FB-9135-4834-9864-5889420044EB}">
      <dsp:nvSpPr>
        <dsp:cNvPr id="0" name=""/>
        <dsp:cNvSpPr/>
      </dsp:nvSpPr>
      <dsp:spPr>
        <a:xfrm>
          <a:off x="3737401" y="747577"/>
          <a:ext cx="384310" cy="708605"/>
        </a:xfrm>
        <a:custGeom>
          <a:avLst/>
          <a:gdLst/>
          <a:ahLst/>
          <a:cxnLst/>
          <a:rect l="0" t="0" r="0" b="0"/>
          <a:pathLst>
            <a:path>
              <a:moveTo>
                <a:pt x="384310" y="0"/>
              </a:moveTo>
              <a:lnTo>
                <a:pt x="384310" y="708605"/>
              </a:lnTo>
              <a:lnTo>
                <a:pt x="0" y="7086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9665DB-FA5E-4234-AFB3-3F2456DDE17C}">
      <dsp:nvSpPr>
        <dsp:cNvPr id="0" name=""/>
        <dsp:cNvSpPr/>
      </dsp:nvSpPr>
      <dsp:spPr>
        <a:xfrm>
          <a:off x="4476941" y="5022002"/>
          <a:ext cx="1073262" cy="450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73262" y="4508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7F2D34-9DC0-45BF-8B89-D5D704548002}">
      <dsp:nvSpPr>
        <dsp:cNvPr id="0" name=""/>
        <dsp:cNvSpPr/>
      </dsp:nvSpPr>
      <dsp:spPr>
        <a:xfrm>
          <a:off x="5841119" y="3837858"/>
          <a:ext cx="784191" cy="762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4191" y="7629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E972A-CD18-4378-BB4C-57250417E4EF}">
      <dsp:nvSpPr>
        <dsp:cNvPr id="0" name=""/>
        <dsp:cNvSpPr/>
      </dsp:nvSpPr>
      <dsp:spPr>
        <a:xfrm>
          <a:off x="6720176" y="2623886"/>
          <a:ext cx="622273" cy="7521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22273" y="75215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5EB9CA-904B-4AB7-9A0C-DCFB99B2FDDD}">
      <dsp:nvSpPr>
        <dsp:cNvPr id="0" name=""/>
        <dsp:cNvSpPr/>
      </dsp:nvSpPr>
      <dsp:spPr>
        <a:xfrm>
          <a:off x="4121712" y="747577"/>
          <a:ext cx="2598464" cy="14885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6435"/>
              </a:lnTo>
              <a:lnTo>
                <a:pt x="2598464" y="1386435"/>
              </a:lnTo>
              <a:lnTo>
                <a:pt x="2598464" y="14885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C3895-97DF-4771-877C-F27ED3EDA9B6}">
      <dsp:nvSpPr>
        <dsp:cNvPr id="0" name=""/>
        <dsp:cNvSpPr/>
      </dsp:nvSpPr>
      <dsp:spPr>
        <a:xfrm>
          <a:off x="592326" y="2608669"/>
          <a:ext cx="91440" cy="7803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80375"/>
              </a:lnTo>
              <a:lnTo>
                <a:pt x="126240" y="7803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5CEC66-939C-45E9-B42D-62F5CAD7F45A}">
      <dsp:nvSpPr>
        <dsp:cNvPr id="0" name=""/>
        <dsp:cNvSpPr/>
      </dsp:nvSpPr>
      <dsp:spPr>
        <a:xfrm>
          <a:off x="2023081" y="747577"/>
          <a:ext cx="2098630" cy="1347596"/>
        </a:xfrm>
        <a:custGeom>
          <a:avLst/>
          <a:gdLst/>
          <a:ahLst/>
          <a:cxnLst/>
          <a:rect l="0" t="0" r="0" b="0"/>
          <a:pathLst>
            <a:path>
              <a:moveTo>
                <a:pt x="2098630" y="0"/>
              </a:moveTo>
              <a:lnTo>
                <a:pt x="2098630" y="1245466"/>
              </a:lnTo>
              <a:lnTo>
                <a:pt x="0" y="1245466"/>
              </a:lnTo>
              <a:lnTo>
                <a:pt x="0" y="13475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4296B2-B987-4D88-AEE3-95D2F4542A4B}">
      <dsp:nvSpPr>
        <dsp:cNvPr id="0" name=""/>
        <dsp:cNvSpPr/>
      </dsp:nvSpPr>
      <dsp:spPr>
        <a:xfrm>
          <a:off x="1696429" y="236149"/>
          <a:ext cx="4850565" cy="511428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Цели коллективной постройки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1696429" y="236149"/>
        <a:ext cx="4850565" cy="511428"/>
      </dsp:txXfrm>
    </dsp:sp>
    <dsp:sp modelId="{16807A24-EDC0-45EC-AE4C-86655610A2A6}">
      <dsp:nvSpPr>
        <dsp:cNvPr id="0" name=""/>
        <dsp:cNvSpPr/>
      </dsp:nvSpPr>
      <dsp:spPr>
        <a:xfrm>
          <a:off x="291787" y="2095174"/>
          <a:ext cx="3462588" cy="513495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Дети всех возрастных групп</a:t>
          </a:r>
          <a:endParaRPr lang="ru-RU" sz="1800" b="1" kern="1200" dirty="0"/>
        </a:p>
      </dsp:txBody>
      <dsp:txXfrm>
        <a:off x="291787" y="2095174"/>
        <a:ext cx="3462588" cy="513495"/>
      </dsp:txXfrm>
    </dsp:sp>
    <dsp:sp modelId="{6090B5F0-A7FA-4859-BDC6-00F5B2D4228B}">
      <dsp:nvSpPr>
        <dsp:cNvPr id="0" name=""/>
        <dsp:cNvSpPr/>
      </dsp:nvSpPr>
      <dsp:spPr>
        <a:xfrm>
          <a:off x="718567" y="2948670"/>
          <a:ext cx="3281040" cy="880750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Самостоятельное создание построек детьми в соответствии с задачами и  их обыгрывание</a:t>
          </a:r>
          <a:endParaRPr lang="ru-RU" sz="1600" b="1" kern="1200" dirty="0"/>
        </a:p>
      </dsp:txBody>
      <dsp:txXfrm>
        <a:off x="718567" y="2948670"/>
        <a:ext cx="3281040" cy="880750"/>
      </dsp:txXfrm>
    </dsp:sp>
    <dsp:sp modelId="{713599DB-6BD5-4CAF-A8BB-37631560FE02}">
      <dsp:nvSpPr>
        <dsp:cNvPr id="0" name=""/>
        <dsp:cNvSpPr/>
      </dsp:nvSpPr>
      <dsp:spPr>
        <a:xfrm>
          <a:off x="6010572" y="2236142"/>
          <a:ext cx="1419209" cy="387744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Педагоги</a:t>
          </a:r>
          <a:endParaRPr lang="ru-RU" sz="1600" b="1" kern="1200" dirty="0"/>
        </a:p>
      </dsp:txBody>
      <dsp:txXfrm>
        <a:off x="6010572" y="2236142"/>
        <a:ext cx="1419209" cy="387744"/>
      </dsp:txXfrm>
    </dsp:sp>
    <dsp:sp modelId="{F997029F-C37B-41AB-A4D6-0730F7F85FD8}">
      <dsp:nvSpPr>
        <dsp:cNvPr id="0" name=""/>
        <dsp:cNvSpPr/>
      </dsp:nvSpPr>
      <dsp:spPr>
        <a:xfrm>
          <a:off x="4339787" y="2914223"/>
          <a:ext cx="3002662" cy="923635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Подготовка конспектов и </a:t>
          </a:r>
          <a:r>
            <a:rPr lang="ru-RU" sz="1600" b="1" kern="1200" dirty="0" err="1" smtClean="0"/>
            <a:t>техн</a:t>
          </a:r>
          <a:r>
            <a:rPr lang="ru-RU" sz="1600" b="1" kern="1200" dirty="0" smtClean="0"/>
            <a:t>. карт, опираясь на предложенные детьми варианты построек</a:t>
          </a:r>
          <a:endParaRPr lang="ru-RU" sz="1600" b="1" kern="1200" dirty="0"/>
        </a:p>
      </dsp:txBody>
      <dsp:txXfrm>
        <a:off x="4339787" y="2914223"/>
        <a:ext cx="3002662" cy="923635"/>
      </dsp:txXfrm>
    </dsp:sp>
    <dsp:sp modelId="{21BCB999-8F17-4592-859C-B326238DE6F0}">
      <dsp:nvSpPr>
        <dsp:cNvPr id="0" name=""/>
        <dsp:cNvSpPr/>
      </dsp:nvSpPr>
      <dsp:spPr>
        <a:xfrm>
          <a:off x="2328572" y="4179565"/>
          <a:ext cx="4296738" cy="842436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Создание коллективной  постройки детского сада. Совместное обыгрывание постройки,  общее развлечение, познавательный фильм…</a:t>
          </a:r>
          <a:endParaRPr lang="ru-RU" sz="1600" b="1" kern="1200" dirty="0"/>
        </a:p>
      </dsp:txBody>
      <dsp:txXfrm>
        <a:off x="2328572" y="4179565"/>
        <a:ext cx="4296738" cy="842436"/>
      </dsp:txXfrm>
    </dsp:sp>
    <dsp:sp modelId="{D0918121-57C0-43C3-A6FC-FE0BA965CE3B}">
      <dsp:nvSpPr>
        <dsp:cNvPr id="0" name=""/>
        <dsp:cNvSpPr/>
      </dsp:nvSpPr>
      <dsp:spPr>
        <a:xfrm>
          <a:off x="2830675" y="5327220"/>
          <a:ext cx="2719528" cy="291221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Методическая разработка</a:t>
          </a:r>
          <a:endParaRPr lang="ru-RU" sz="1600" b="1" kern="1200" dirty="0"/>
        </a:p>
      </dsp:txBody>
      <dsp:txXfrm>
        <a:off x="2830675" y="5327220"/>
        <a:ext cx="2719528" cy="291221"/>
      </dsp:txXfrm>
    </dsp:sp>
    <dsp:sp modelId="{B669ED2F-EA37-40C5-B8D2-ADDE2A6ADE5E}">
      <dsp:nvSpPr>
        <dsp:cNvPr id="0" name=""/>
        <dsp:cNvSpPr/>
      </dsp:nvSpPr>
      <dsp:spPr>
        <a:xfrm>
          <a:off x="338639" y="1192738"/>
          <a:ext cx="3398761" cy="526888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Задачи для выполнения части коллективной работы 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338639" y="1192738"/>
        <a:ext cx="3398761" cy="526888"/>
      </dsp:txXfrm>
    </dsp:sp>
    <dsp:sp modelId="{1098A1F3-B24B-4899-AB3D-EF08FFB537EE}">
      <dsp:nvSpPr>
        <dsp:cNvPr id="0" name=""/>
        <dsp:cNvSpPr/>
      </dsp:nvSpPr>
      <dsp:spPr>
        <a:xfrm>
          <a:off x="4857534" y="1192738"/>
          <a:ext cx="2162268" cy="487033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Оборудование и материал</a:t>
          </a:r>
          <a:endParaRPr lang="ru-RU" sz="1800" b="1" kern="1200" dirty="0"/>
        </a:p>
      </dsp:txBody>
      <dsp:txXfrm>
        <a:off x="4857534" y="1192738"/>
        <a:ext cx="2162268" cy="48703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3EF049-60CC-4BE9-BAAB-EA37C1BD0C46}">
      <dsp:nvSpPr>
        <dsp:cNvPr id="0" name=""/>
        <dsp:cNvSpPr/>
      </dsp:nvSpPr>
      <dsp:spPr>
        <a:xfrm>
          <a:off x="652870" y="161278"/>
          <a:ext cx="6345245" cy="685790"/>
        </a:xfrm>
        <a:prstGeom prst="rect">
          <a:avLst/>
        </a:prstGeom>
        <a:solidFill>
          <a:srgbClr val="73BF55">
            <a:alpha val="40000"/>
          </a:srgbClr>
        </a:solidFill>
        <a:ln w="9525" cap="flat" cmpd="sng" algn="ctr">
          <a:solidFill>
            <a:schemeClr val="accent3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4509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   б</a:t>
          </a:r>
          <a:r>
            <a:rPr lang="ru-RU" sz="1600" b="1" kern="1200" dirty="0" smtClean="0">
              <a:solidFill>
                <a:srgbClr val="0000FF"/>
              </a:solidFill>
            </a:rPr>
            <a:t>удет продолжена работа по проведению и оформлению совместно-самостоятельной деятельности при выполнении коллективной работы всего детского сада;</a:t>
          </a:r>
          <a:endParaRPr lang="ru-RU" sz="16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52870" y="161278"/>
        <a:ext cx="6345245" cy="685790"/>
      </dsp:txXfrm>
    </dsp:sp>
    <dsp:sp modelId="{673CE23B-2841-44E4-9378-0CC5BF7E69F4}">
      <dsp:nvSpPr>
        <dsp:cNvPr id="0" name=""/>
        <dsp:cNvSpPr/>
      </dsp:nvSpPr>
      <dsp:spPr>
        <a:xfrm>
          <a:off x="632903" y="161282"/>
          <a:ext cx="480053" cy="720080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18F9E-3C63-40C1-A840-82816F04E69E}">
      <dsp:nvSpPr>
        <dsp:cNvPr id="0" name=""/>
        <dsp:cNvSpPr/>
      </dsp:nvSpPr>
      <dsp:spPr>
        <a:xfrm>
          <a:off x="874035" y="993012"/>
          <a:ext cx="6160509" cy="872710"/>
        </a:xfrm>
        <a:prstGeom prst="rect">
          <a:avLst/>
        </a:prstGeom>
        <a:solidFill>
          <a:srgbClr val="FFFF00">
            <a:alpha val="40000"/>
          </a:srgbClr>
        </a:solidFill>
        <a:ln w="9525" cap="flat" cmpd="sng" algn="ctr">
          <a:solidFill>
            <a:srgbClr val="FFFF0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4509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</a:rPr>
            <a:t>будет продолжена работа по разработке НОД для детей старшей и подготовительных групп;</a:t>
          </a:r>
          <a:endParaRPr lang="ru-RU" sz="16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74035" y="993012"/>
        <a:ext cx="6160509" cy="872710"/>
      </dsp:txXfrm>
    </dsp:sp>
    <dsp:sp modelId="{998360FA-0AE7-432C-82C9-2772A6EF1EC3}">
      <dsp:nvSpPr>
        <dsp:cNvPr id="0" name=""/>
        <dsp:cNvSpPr/>
      </dsp:nvSpPr>
      <dsp:spPr>
        <a:xfrm>
          <a:off x="656192" y="1065625"/>
          <a:ext cx="463496" cy="720080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20CC5-E660-46AA-BD44-86B7205F8C62}">
      <dsp:nvSpPr>
        <dsp:cNvPr id="0" name=""/>
        <dsp:cNvSpPr/>
      </dsp:nvSpPr>
      <dsp:spPr>
        <a:xfrm>
          <a:off x="634722" y="2029783"/>
          <a:ext cx="6433948" cy="685790"/>
        </a:xfrm>
        <a:prstGeom prst="rect">
          <a:avLst/>
        </a:prstGeom>
        <a:solidFill>
          <a:schemeClr val="accent6">
            <a:lumMod val="60000"/>
            <a:lumOff val="40000"/>
            <a:alpha val="40000"/>
          </a:schemeClr>
        </a:solidFill>
        <a:ln w="952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4509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   </a:t>
          </a:r>
          <a:r>
            <a:rPr lang="ru-RU" sz="1600" b="1" kern="1200" dirty="0" smtClean="0">
              <a:solidFill>
                <a:srgbClr val="0000FF"/>
              </a:solidFill>
            </a:rPr>
            <a:t>будет продолжена работа по интеграции </a:t>
          </a:r>
          <a:r>
            <a:rPr lang="ru-RU" sz="1600" b="1" kern="1200" dirty="0" err="1" smtClean="0">
              <a:solidFill>
                <a:srgbClr val="0000FF"/>
              </a:solidFill>
            </a:rPr>
            <a:t>лего-конструирования</a:t>
          </a:r>
          <a:r>
            <a:rPr lang="ru-RU" sz="1600" b="1" kern="1200" dirty="0" smtClean="0">
              <a:solidFill>
                <a:srgbClr val="0000FF"/>
              </a:solidFill>
            </a:rPr>
            <a:t> в образовательный  процесс ДОО и описание его алгоритма;</a:t>
          </a:r>
          <a:endParaRPr lang="ru-RU" sz="16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34722" y="2029783"/>
        <a:ext cx="6433948" cy="685790"/>
      </dsp:txXfrm>
    </dsp:sp>
    <dsp:sp modelId="{812E620A-314A-4634-B967-50F25E044776}">
      <dsp:nvSpPr>
        <dsp:cNvPr id="0" name=""/>
        <dsp:cNvSpPr/>
      </dsp:nvSpPr>
      <dsp:spPr>
        <a:xfrm>
          <a:off x="642705" y="2029779"/>
          <a:ext cx="480053" cy="720080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00F40-BFA9-4575-9494-D85C2F547A65}">
      <dsp:nvSpPr>
        <dsp:cNvPr id="0" name=""/>
        <dsp:cNvSpPr/>
      </dsp:nvSpPr>
      <dsp:spPr>
        <a:xfrm>
          <a:off x="679238" y="2946973"/>
          <a:ext cx="6389991" cy="697847"/>
        </a:xfrm>
        <a:prstGeom prst="rect">
          <a:avLst/>
        </a:prstGeom>
        <a:solidFill>
          <a:srgbClr val="F7A7BE">
            <a:alpha val="40000"/>
          </a:srgbClr>
        </a:solidFill>
        <a:ln w="9525" cap="flat" cmpd="sng" algn="ctr">
          <a:solidFill>
            <a:srgbClr val="F7A7BE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4509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   </a:t>
          </a:r>
          <a:r>
            <a:rPr lang="ru-RU" sz="1600" b="1" kern="1200" dirty="0" smtClean="0">
              <a:solidFill>
                <a:srgbClr val="0000FF"/>
              </a:solidFill>
            </a:rPr>
            <a:t>будет разработан диагностический инструментарий определения умений детей играть с конструкторами </a:t>
          </a:r>
          <a:r>
            <a:rPr lang="ru-RU" sz="1600" b="1" kern="1200" dirty="0" err="1" smtClean="0">
              <a:solidFill>
                <a:srgbClr val="0000FF"/>
              </a:solidFill>
            </a:rPr>
            <a:t>Лего</a:t>
          </a:r>
          <a:r>
            <a:rPr lang="ru-RU" sz="1600" b="1" kern="1200" dirty="0" smtClean="0">
              <a:solidFill>
                <a:srgbClr val="0000FF"/>
              </a:solidFill>
            </a:rPr>
            <a:t>;</a:t>
          </a:r>
          <a:endParaRPr lang="ru-RU" sz="16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79238" y="2946973"/>
        <a:ext cx="6389991" cy="697847"/>
      </dsp:txXfrm>
    </dsp:sp>
    <dsp:sp modelId="{93437291-010E-4490-9896-584BB3D02748}">
      <dsp:nvSpPr>
        <dsp:cNvPr id="0" name=""/>
        <dsp:cNvSpPr/>
      </dsp:nvSpPr>
      <dsp:spPr>
        <a:xfrm>
          <a:off x="644976" y="2946975"/>
          <a:ext cx="480053" cy="720080"/>
        </a:xfrm>
        <a:prstGeom prst="rect">
          <a:avLst/>
        </a:prstGeom>
        <a:solidFill>
          <a:srgbClr val="F26E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9DBBE-7B4E-4E55-B9B7-AA442CCAC150}">
      <dsp:nvSpPr>
        <dsp:cNvPr id="0" name=""/>
        <dsp:cNvSpPr/>
      </dsp:nvSpPr>
      <dsp:spPr>
        <a:xfrm>
          <a:off x="799015" y="3871960"/>
          <a:ext cx="6271728" cy="685790"/>
        </a:xfrm>
        <a:prstGeom prst="rect">
          <a:avLst/>
        </a:prstGeom>
        <a:solidFill>
          <a:srgbClr val="7F71E9">
            <a:alpha val="40000"/>
          </a:srgbClr>
        </a:solidFill>
        <a:ln w="9525" cap="flat" cmpd="sng" algn="ctr">
          <a:solidFill>
            <a:srgbClr val="7A35AD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4509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</a:rPr>
            <a:t>будут разработаны и изданы программа по </a:t>
          </a:r>
          <a:r>
            <a:rPr lang="ru-RU" sz="1600" b="1" kern="1200" dirty="0" err="1" smtClean="0">
              <a:solidFill>
                <a:srgbClr val="0000FF"/>
              </a:solidFill>
            </a:rPr>
            <a:t>Лего-конструированию</a:t>
          </a:r>
          <a:r>
            <a:rPr lang="ru-RU" sz="1600" b="1" kern="1200" dirty="0" smtClean="0">
              <a:solidFill>
                <a:srgbClr val="0000FF"/>
              </a:solidFill>
            </a:rPr>
            <a:t> и методические разработки по ССД;</a:t>
          </a:r>
          <a:endParaRPr lang="ru-RU" sz="16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99015" y="3871960"/>
        <a:ext cx="6271728" cy="685790"/>
      </dsp:txXfrm>
    </dsp:sp>
    <dsp:sp modelId="{E78887BE-C7A2-4B65-86E5-4B06890FA331}">
      <dsp:nvSpPr>
        <dsp:cNvPr id="0" name=""/>
        <dsp:cNvSpPr/>
      </dsp:nvSpPr>
      <dsp:spPr>
        <a:xfrm>
          <a:off x="618321" y="3880684"/>
          <a:ext cx="480053" cy="720080"/>
        </a:xfrm>
        <a:prstGeom prst="rect">
          <a:avLst/>
        </a:prstGeom>
        <a:solidFill>
          <a:srgbClr val="7F71E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66AA9-57E9-4F35-83DD-2DF1D1D5AAAE}">
      <dsp:nvSpPr>
        <dsp:cNvPr id="0" name=""/>
        <dsp:cNvSpPr/>
      </dsp:nvSpPr>
      <dsp:spPr>
        <a:xfrm>
          <a:off x="915819" y="4768864"/>
          <a:ext cx="6174225" cy="685790"/>
        </a:xfrm>
        <a:prstGeom prst="rect">
          <a:avLst/>
        </a:prstGeom>
        <a:solidFill>
          <a:schemeClr val="accent1">
            <a:lumMod val="75000"/>
            <a:alpha val="40000"/>
          </a:schemeClr>
        </a:solidFill>
        <a:ln w="9525" cap="flat" cmpd="sng" algn="ctr">
          <a:solidFill>
            <a:srgbClr val="7F71E9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4509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будет обобщён опыт работы  с родителями  по овладению ими </a:t>
          </a:r>
          <a:r>
            <a:rPr lang="ru-RU" sz="1600" b="1" kern="1200" dirty="0" err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лего-технолигиией</a:t>
          </a: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6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15819" y="4768864"/>
        <a:ext cx="6174225" cy="685790"/>
      </dsp:txXfrm>
    </dsp:sp>
    <dsp:sp modelId="{9987B947-2BB8-4E8E-B33E-03E4C4E1E872}">
      <dsp:nvSpPr>
        <dsp:cNvPr id="0" name=""/>
        <dsp:cNvSpPr/>
      </dsp:nvSpPr>
      <dsp:spPr>
        <a:xfrm>
          <a:off x="662706" y="4759904"/>
          <a:ext cx="480053" cy="720080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D6BDE0-A9E8-4040-B2CF-0B491A136711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AC6BBE2-CBA1-4D6B-A027-0A7FDE4DA5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99BD0866-0FD1-4DCC-9360-D486E28F48FA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B0F8DB83-5EDE-40CC-9320-6FBF1FB28A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238B3F7-BEF8-46BF-AF5E-C8981721376E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1D6B27C-EB39-4B11-B0B5-F4095CBB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877B213-D532-4E8F-860A-AD97B1855457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E935F444-E94B-49E8-9668-39BC880FC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A5CF15BF-1D6F-4D4D-8BED-F962E69AE26D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B6394C58-DC1F-4A38-9F72-111C78332F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E711006A-B3F0-4D7C-84FA-3018946824FC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F13567FF-5C95-4C95-8377-8BFCA00315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ADA425B7-0A6F-4308-8FEF-F609428C57BF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5400491-AEDF-44D7-BB4B-BBBDE8E2D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3269166-C8F9-4D03-A79D-4C1FF716525D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EFEE1EE3-2CE0-4540-B421-F4A549EEC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F4E5B54-1C99-428C-B862-7CD6030CAC6A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CC0FB338-7335-4453-B1DB-E374327AA1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A2BCF1FA-189E-4E54-A033-5577449C5733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053D9F36-CC00-4C12-BAB7-4A45598B9E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3F776FC4-C15E-4425-8CC3-9FD39DAA92F4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641029B6-36D7-4D8B-BD2E-6A050A75AD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F72B5612-846A-4E31-9809-079102680CA2}" type="datetimeFigureOut">
              <a:rPr lang="ru-RU"/>
              <a:pPr>
                <a:defRPr/>
              </a:pPr>
              <a:t>01.02.2017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B79FD20-81B9-4B92-A2B0-0FDFDC72B5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4050" y="263525"/>
            <a:ext cx="8239125" cy="633095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85D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0638" y="6619875"/>
            <a:ext cx="10953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6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lang="ru-RU" sz="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029" name="Picture 2" descr="https://img-fotki.yandex.ru/get/30086/200418627.15e/0_16ef74_4acbfbc4_orig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8425" y="1047750"/>
            <a:ext cx="8477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2.w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2843213" y="274638"/>
            <a:ext cx="5843587" cy="1930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3200" b="1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Муниципальное дошкольное          образовательное  бюджетное учреждение  детский сад общеразвивающего вида №79 г.Сочи</a:t>
            </a:r>
            <a:r>
              <a:rPr lang="ru-RU" sz="3200" smtClean="0"/>
              <a:t/>
            </a:r>
            <a:br>
              <a:rPr lang="ru-RU" sz="3200" smtClean="0"/>
            </a:br>
            <a:endParaRPr lang="ru-RU" sz="3200" smtClean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 bwMode="auto">
          <a:xfrm>
            <a:off x="1042988" y="2636838"/>
            <a:ext cx="7643812" cy="34893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4800" b="1" smtClean="0">
                <a:solidFill>
                  <a:srgbClr val="0000FF"/>
                </a:solidFill>
                <a:latin typeface="Monotype Corsiva" pitchFamily="66" charset="0"/>
              </a:rPr>
              <a:t>Отчёт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4400" b="1" smtClean="0">
                <a:solidFill>
                  <a:srgbClr val="0000FF"/>
                </a:solidFill>
                <a:latin typeface="Monotype Corsiva" pitchFamily="66" charset="0"/>
              </a:rPr>
              <a:t>о деятельности краевой инновационной площадки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4400" b="1" smtClean="0">
                <a:solidFill>
                  <a:srgbClr val="0000FF"/>
                </a:solidFill>
                <a:latin typeface="Monotype Corsiva" pitchFamily="66" charset="0"/>
              </a:rPr>
              <a:t>за 2016 г.</a:t>
            </a:r>
            <a:endParaRPr lang="ru-RU" sz="4400" smtClean="0">
              <a:solidFill>
                <a:srgbClr val="0000FF"/>
              </a:solidFill>
            </a:endParaRPr>
          </a:p>
        </p:txBody>
      </p:sp>
      <p:pic>
        <p:nvPicPr>
          <p:cNvPr id="13316" name="Рисунок 8" descr="герб2 (1)"/>
          <p:cNvPicPr>
            <a:picLocks noChangeAspect="1" noChangeArrowheads="1"/>
          </p:cNvPicPr>
          <p:nvPr/>
        </p:nvPicPr>
        <p:blipFill>
          <a:blip r:embed="rId2" cstate="print"/>
          <a:srcRect l="7648" t="6300" r="6177" b="2338"/>
          <a:stretch>
            <a:fillRect/>
          </a:stretch>
        </p:blipFill>
        <p:spPr bwMode="auto">
          <a:xfrm>
            <a:off x="1187450" y="260350"/>
            <a:ext cx="17145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74638"/>
            <a:ext cx="7715250" cy="6178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ru-RU" b="1" smtClean="0">
                <a:solidFill>
                  <a:srgbClr val="7030A0"/>
                </a:solidFill>
              </a:rPr>
              <a:t>В рамках реализации задачи по повышению</a:t>
            </a:r>
            <a:r>
              <a:rPr lang="ru-RU" sz="32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профессиональной компетентности педагогов по вопросам развития конструктивной деятельности и технического творчества дошкольников через LEGO – конструирование и робототехнику,</a:t>
            </a:r>
            <a:br>
              <a:rPr lang="ru-RU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проведены методические мероприятия:</a:t>
            </a:r>
            <a:r>
              <a:rPr lang="ru-RU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mtClean="0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74638"/>
            <a:ext cx="7715250" cy="1498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3200" b="1" smtClean="0">
                <a:solidFill>
                  <a:srgbClr val="0000FF"/>
                </a:solidFill>
                <a:latin typeface="Monotype Corsiva" pitchFamily="66" charset="0"/>
              </a:rPr>
              <a:t>Семинары - практикумы: </a:t>
            </a:r>
            <a:r>
              <a:rPr lang="ru-RU" sz="3200" b="1" smtClean="0">
                <a:latin typeface="Monotype Corsiva" pitchFamily="66" charset="0"/>
              </a:rPr>
              <a:t/>
            </a:r>
            <a:br>
              <a:rPr lang="ru-RU" sz="3200" b="1" smtClean="0">
                <a:latin typeface="Monotype Corsiva" pitchFamily="66" charset="0"/>
              </a:rPr>
            </a:br>
            <a:r>
              <a:rPr lang="ru-RU" sz="2400" b="1" smtClean="0">
                <a:solidFill>
                  <a:srgbClr val="7030A0"/>
                </a:solidFill>
              </a:rPr>
              <a:t>«Интеграция лего - конструирования и робототехники в образовательные области МДОУ»; </a:t>
            </a:r>
            <a:br>
              <a:rPr lang="ru-RU" sz="2400" b="1" smtClean="0">
                <a:solidFill>
                  <a:srgbClr val="7030A0"/>
                </a:solidFill>
              </a:rPr>
            </a:br>
            <a:r>
              <a:rPr lang="ru-RU" sz="2400" b="1" smtClean="0">
                <a:solidFill>
                  <a:srgbClr val="7030A0"/>
                </a:solidFill>
              </a:rPr>
              <a:t>«Обновление системы конструктивной деятельности в ДОО».</a:t>
            </a:r>
          </a:p>
        </p:txBody>
      </p:sp>
      <p:pic>
        <p:nvPicPr>
          <p:cNvPr id="23555" name="Picture 3" descr="C:\Documents and Settings\НЮВознюк\Рабочий стол\Педагоги собирают хуноробо\DSCN8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284984"/>
            <a:ext cx="4032449" cy="3024336"/>
          </a:xfrm>
          <a:prstGeom prst="flowChartAlternateProcess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3556" name="Picture 4" descr="C:\Documents and Settings\НЮВознюк\Рабочий стол\Педагоги собирают хуноробо\DSCN8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88840"/>
            <a:ext cx="4032447" cy="3024336"/>
          </a:xfrm>
          <a:prstGeom prst="flowChartAlternateProcess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74638"/>
            <a:ext cx="7715250" cy="12096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ru-RU" smtClean="0"/>
              <a:t> </a:t>
            </a:r>
            <a:r>
              <a:rPr lang="ru-RU" b="1" smtClean="0">
                <a:solidFill>
                  <a:srgbClr val="0000FF"/>
                </a:solidFill>
                <a:latin typeface="Monotype Corsiva" pitchFamily="66" charset="0"/>
              </a:rPr>
              <a:t>М</a:t>
            </a:r>
            <a:r>
              <a:rPr lang="ru-RU" sz="3600" b="1" smtClean="0">
                <a:solidFill>
                  <a:srgbClr val="0000FF"/>
                </a:solidFill>
                <a:latin typeface="Monotype Corsiva" pitchFamily="66" charset="0"/>
              </a:rPr>
              <a:t>астер -  классы:</a:t>
            </a:r>
            <a:r>
              <a:rPr lang="ru-RU" sz="3200" smtClean="0">
                <a:solidFill>
                  <a:srgbClr val="7030A0"/>
                </a:solidFill>
              </a:rPr>
              <a:t> </a:t>
            </a:r>
            <a:r>
              <a:rPr lang="ru-RU" sz="3200" b="1" smtClean="0">
                <a:solidFill>
                  <a:srgbClr val="7030A0"/>
                </a:solidFill>
              </a:rPr>
              <a:t>«Возможности Лего Дупло», «ПервоРобот Лего-Веду»</a:t>
            </a:r>
          </a:p>
        </p:txBody>
      </p:sp>
      <p:pic>
        <p:nvPicPr>
          <p:cNvPr id="3" name="Рисунок 2" descr="F:\отчет фото\Мастер класс Лего\20150917_1358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4842420" cy="282338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F:\отчет фото\Мастер класс Лего\20150917_1352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717032"/>
            <a:ext cx="4722717" cy="28083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900113" y="274638"/>
            <a:ext cx="7786687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3600" b="1" smtClean="0">
                <a:solidFill>
                  <a:srgbClr val="0000FF"/>
                </a:solidFill>
                <a:latin typeface="Monotype Corsiva" pitchFamily="66" charset="0"/>
              </a:rPr>
              <a:t>Тренинговые занятия с педагогами : </a:t>
            </a:r>
            <a:br>
              <a:rPr lang="ru-RU" sz="3600" b="1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2800" b="1" smtClean="0">
                <a:solidFill>
                  <a:srgbClr val="7030A0"/>
                </a:solidFill>
              </a:rPr>
              <a:t>«Конструирование и робототехника в условиях МДОУ»</a:t>
            </a:r>
          </a:p>
        </p:txBody>
      </p:sp>
      <p:pic>
        <p:nvPicPr>
          <p:cNvPr id="25603" name="Рисунок 6" descr="F:\отчет фото\Мастер класс Лего\20150917_135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268760"/>
            <a:ext cx="3978275" cy="28241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5604" name="Picture 4" descr="C:\Documents and Settings\НЮВознюк\Рабочий стол\Педагоги собирают хуноробо\DSCN8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00808"/>
            <a:ext cx="3648405" cy="2736304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5605" name="Picture 5" descr="C:\Documents and Settings\НЮВознюк\Рабочий стол\Педагоги собирают хуноробо\DSCN85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149080"/>
            <a:ext cx="3264363" cy="2448272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 bwMode="auto">
          <a:xfrm>
            <a:off x="1116013" y="188913"/>
            <a:ext cx="6624637" cy="13684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200" b="1" smtClean="0">
                <a:solidFill>
                  <a:srgbClr val="7030A0"/>
                </a:solidFill>
                <a:latin typeface="Monotype Corsiva" pitchFamily="66" charset="0"/>
              </a:rPr>
              <a:t>В рамках реализации следующей задачи разработано методического обеспечение по LEGO-конструированию .</a:t>
            </a:r>
            <a:endParaRPr lang="ru-RU" sz="3200" smtClean="0"/>
          </a:p>
        </p:txBody>
      </p:sp>
      <p:pic>
        <p:nvPicPr>
          <p:cNvPr id="26627" name="Picture 2" descr="Докум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1925" y="0"/>
            <a:ext cx="13620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Прямоугольник 3"/>
          <p:cNvSpPr>
            <a:spLocks noChangeArrowheads="1"/>
          </p:cNvSpPr>
          <p:nvPr/>
        </p:nvSpPr>
        <p:spPr bwMode="auto">
          <a:xfrm>
            <a:off x="900113" y="1628775"/>
            <a:ext cx="8243887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282575"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rgbClr val="0000FF"/>
                </a:solidFill>
                <a:latin typeface="+mn-lt"/>
              </a:rPr>
              <a:t>Проведены мероприятия по ССД и оформлены 9 методических разработок по LEGO-конструированию : дано описание методического инструментария, представлены конспекты и технологические карты.</a:t>
            </a:r>
          </a:p>
          <a:p>
            <a:pPr marL="365125" indent="-282575"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rgbClr val="0000FF"/>
                </a:solidFill>
                <a:latin typeface="+mn-lt"/>
              </a:rPr>
              <a:t>Разработаны конспекты НОД для младшей и средней групп по </a:t>
            </a:r>
            <a:r>
              <a:rPr lang="ru-RU" sz="2400" dirty="0" err="1">
                <a:solidFill>
                  <a:srgbClr val="0000FF"/>
                </a:solidFill>
                <a:latin typeface="+mn-lt"/>
              </a:rPr>
              <a:t>лего-конструированию</a:t>
            </a:r>
            <a:r>
              <a:rPr lang="ru-RU" sz="2400" dirty="0">
                <a:solidFill>
                  <a:srgbClr val="0000FF"/>
                </a:solidFill>
                <a:latin typeface="+mn-lt"/>
              </a:rPr>
              <a:t>, составлены технологические карты. </a:t>
            </a:r>
          </a:p>
          <a:p>
            <a:pPr marL="365125" indent="-282575"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rgbClr val="0000FF"/>
                </a:solidFill>
                <a:latin typeface="+mn-lt"/>
              </a:rPr>
              <a:t>Составлены перспективные планы работы по </a:t>
            </a:r>
            <a:r>
              <a:rPr lang="ru-RU" sz="2400" dirty="0" err="1">
                <a:solidFill>
                  <a:srgbClr val="0000FF"/>
                </a:solidFill>
                <a:latin typeface="+mn-lt"/>
              </a:rPr>
              <a:t>лего</a:t>
            </a:r>
            <a:r>
              <a:rPr lang="ru-RU" sz="2400" dirty="0">
                <a:solidFill>
                  <a:srgbClr val="0000FF"/>
                </a:solidFill>
                <a:latin typeface="+mn-lt"/>
              </a:rPr>
              <a:t> - конструированию для всех групп ДОО и кружка «</a:t>
            </a:r>
            <a:r>
              <a:rPr lang="ru-RU" sz="2400" dirty="0" err="1">
                <a:solidFill>
                  <a:srgbClr val="0000FF"/>
                </a:solidFill>
                <a:latin typeface="+mn-lt"/>
              </a:rPr>
              <a:t>ВеДуша</a:t>
            </a:r>
            <a:r>
              <a:rPr lang="ru-RU" sz="2400" dirty="0">
                <a:solidFill>
                  <a:srgbClr val="0000FF"/>
                </a:solidFill>
                <a:latin typeface="+mn-lt"/>
              </a:rPr>
              <a:t>»;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rgbClr val="0000FF"/>
                </a:solidFill>
                <a:latin typeface="+mn-lt"/>
              </a:rPr>
              <a:t>Разработаны два краткосрочных проекта: «Исследуем   Чёрное море с роботом «</a:t>
            </a:r>
            <a:r>
              <a:rPr lang="ru-RU" sz="2400" dirty="0" err="1">
                <a:solidFill>
                  <a:srgbClr val="0000FF"/>
                </a:solidFill>
                <a:latin typeface="+mn-lt"/>
              </a:rPr>
              <a:t>Черномор</a:t>
            </a:r>
            <a:r>
              <a:rPr lang="ru-RU" sz="2400" dirty="0">
                <a:solidFill>
                  <a:srgbClr val="0000FF"/>
                </a:solidFill>
                <a:latin typeface="+mn-lt"/>
              </a:rPr>
              <a:t>»; «Сопровождение образовательного процесса в ДОО с </a:t>
            </a:r>
            <a:r>
              <a:rPr lang="ru-RU" sz="2400" dirty="0" err="1">
                <a:solidFill>
                  <a:srgbClr val="0000FF"/>
                </a:solidFill>
                <a:latin typeface="+mn-lt"/>
              </a:rPr>
              <a:t>роботом-тьютором</a:t>
            </a:r>
            <a:r>
              <a:rPr lang="ru-RU" sz="2400" dirty="0">
                <a:solidFill>
                  <a:srgbClr val="0000FF"/>
                </a:solidFill>
                <a:latin typeface="+mn-lt"/>
              </a:rPr>
              <a:t> «</a:t>
            </a:r>
            <a:r>
              <a:rPr lang="ru-RU" sz="2400" dirty="0" err="1">
                <a:solidFill>
                  <a:srgbClr val="0000FF"/>
                </a:solidFill>
                <a:latin typeface="+mn-lt"/>
              </a:rPr>
              <a:t>ВеДуша</a:t>
            </a:r>
            <a:r>
              <a:rPr lang="ru-RU" sz="2400" dirty="0">
                <a:solidFill>
                  <a:srgbClr val="0000FF"/>
                </a:solidFill>
                <a:latin typeface="+mn-lt"/>
              </a:rPr>
              <a:t>».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 bwMode="auto">
          <a:xfrm>
            <a:off x="900113" y="188913"/>
            <a:ext cx="7786687" cy="6477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smtClean="0">
                <a:solidFill>
                  <a:srgbClr val="7030A0"/>
                </a:solidFill>
                <a:latin typeface="Monotype Corsiva" pitchFamily="66" charset="0"/>
              </a:rPr>
              <a:t>Организация работы с родителями</a:t>
            </a:r>
            <a:endParaRPr lang="ru-RU" smtClean="0"/>
          </a:p>
        </p:txBody>
      </p:sp>
      <p:sp>
        <p:nvSpPr>
          <p:cNvPr id="27651" name="Прямоугольник 2"/>
          <p:cNvSpPr>
            <a:spLocks noChangeArrowheads="1"/>
          </p:cNvSpPr>
          <p:nvPr/>
        </p:nvSpPr>
        <p:spPr bwMode="auto">
          <a:xfrm>
            <a:off x="1187450" y="908050"/>
            <a:ext cx="7561263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ru-RU" sz="2000" b="1">
                <a:solidFill>
                  <a:srgbClr val="0000FF"/>
                </a:solidFill>
              </a:rPr>
              <a:t>Конкурсы семейного технического творчества в МДОУ </a:t>
            </a:r>
            <a:r>
              <a:rPr lang="ru-RU" sz="2000">
                <a:solidFill>
                  <a:srgbClr val="0000FF"/>
                </a:solidFill>
              </a:rPr>
              <a:t>«От ЛЕГО знания к ЛЕГО творчеству».</a:t>
            </a:r>
          </a:p>
          <a:p>
            <a:pPr algn="ctr"/>
            <a:endParaRPr lang="ru-RU">
              <a:solidFill>
                <a:srgbClr val="7030A0"/>
              </a:solidFill>
              <a:latin typeface="Arial Narrow" pitchFamily="34" charset="0"/>
            </a:endParaRPr>
          </a:p>
          <a:p>
            <a:pPr algn="ctr"/>
            <a:endParaRPr lang="ru-RU">
              <a:solidFill>
                <a:srgbClr val="7030A0"/>
              </a:solidFill>
              <a:latin typeface="Arial Narrow" pitchFamily="34" charset="0"/>
            </a:endParaRPr>
          </a:p>
          <a:p>
            <a:pPr algn="ctr"/>
            <a:endParaRPr lang="ru-RU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27652" name="Picture 6" descr="C:\Users\111\Desktop\Конкурс семейных построек\DSCN9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1628775"/>
            <a:ext cx="220821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C:\Users\111\Desktop\Конкурс семейных построек\DSCN9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628775"/>
            <a:ext cx="30003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9" descr="C:\Users\111\Desktop\Конкурс семейных построек\DSCN95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3429000"/>
            <a:ext cx="27844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0" descr="C:\Users\111\Desktop\Конкурс семейных построек\DSCN95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2997200"/>
            <a:ext cx="24955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2" descr="C:\Users\111\Desktop\Конкурс семейных построек\DSCN95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1500" y="1628775"/>
            <a:ext cx="31686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3" descr="C:\Users\111\Desktop\Конкурс семейных построек\DSCN95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4076700"/>
            <a:ext cx="29527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4" descr="C:\Users\111\Desktop\Конкурс семейных построек\DSCN95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00" y="4868863"/>
            <a:ext cx="2351088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5" descr="C:\Users\111\Desktop\Конкурс семейных построек\DSCN95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550" y="5516563"/>
            <a:ext cx="252095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smtClean="0">
                <a:solidFill>
                  <a:srgbClr val="0000FF"/>
                </a:solidFill>
                <a:latin typeface="Monotype Corsiva" pitchFamily="66" charset="0"/>
              </a:rPr>
              <a:t>Организация работы с родителями</a:t>
            </a:r>
            <a:endParaRPr lang="ru-RU" smtClean="0">
              <a:solidFill>
                <a:srgbClr val="0000FF"/>
              </a:solidFill>
            </a:endParaRPr>
          </a:p>
        </p:txBody>
      </p:sp>
      <p:sp>
        <p:nvSpPr>
          <p:cNvPr id="22531" name="Прямоугольник 2"/>
          <p:cNvSpPr>
            <a:spLocks noChangeArrowheads="1"/>
          </p:cNvSpPr>
          <p:nvPr/>
        </p:nvSpPr>
        <p:spPr bwMode="auto">
          <a:xfrm>
            <a:off x="1116013" y="1125538"/>
            <a:ext cx="7272337" cy="553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</a:rPr>
              <a:t>Семейные команды МДОУ №79 участвовали в региональном робототехническом фестивале «РОБОФЕСТ – СОЧИ – 2016» с проектом «Нет места мусору!» и победили в номинации «За глобальный подход».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</a:rPr>
              <a:t>Приняли участие в городском семейном конкурсе по </a:t>
            </a:r>
            <a:r>
              <a:rPr lang="ru-RU" sz="2800" b="1" dirty="0" err="1">
                <a:solidFill>
                  <a:srgbClr val="7030A0"/>
                </a:solidFill>
                <a:latin typeface="+mn-lt"/>
              </a:rPr>
              <a:t>Лего-конструированию</a:t>
            </a:r>
            <a:r>
              <a:rPr lang="ru-RU" sz="2800" b="1" dirty="0">
                <a:solidFill>
                  <a:srgbClr val="7030A0"/>
                </a:solidFill>
                <a:latin typeface="+mn-lt"/>
              </a:rPr>
              <a:t> и робототехнике.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</a:rPr>
              <a:t>Приняли участие в городском конкурсе методических разработок по теме:«Чёрное море», заняли второе место.</a:t>
            </a:r>
            <a:endParaRPr lang="ru-RU" sz="2000" dirty="0"/>
          </a:p>
          <a:p>
            <a:pPr algn="ctr">
              <a:defRPr/>
            </a:pPr>
            <a:endParaRPr lang="ru-RU" dirty="0">
              <a:solidFill>
                <a:srgbClr val="7030A0"/>
              </a:solidFill>
              <a:latin typeface="Arial Narrow" pitchFamily="34" charset="0"/>
            </a:endParaRPr>
          </a:p>
        </p:txBody>
      </p:sp>
      <p:pic>
        <p:nvPicPr>
          <p:cNvPr id="28676" name="Picture 5" descr="MCj042582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6175" y="3860800"/>
            <a:ext cx="16478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8686800" cy="10795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400" b="1" smtClean="0">
                <a:solidFill>
                  <a:srgbClr val="7030A0"/>
                </a:solidFill>
              </a:rPr>
              <a:t>Участвовали в региональном робототехническом фестивале «РОБОФЕСТ – СОЧИ – 2016» с проектом «Нет места мусору!» и победили в номинации «За глобальный подход»</a:t>
            </a:r>
            <a:endParaRPr lang="ru-RU" sz="2400" smtClean="0"/>
          </a:p>
        </p:txBody>
      </p:sp>
      <p:pic>
        <p:nvPicPr>
          <p:cNvPr id="29699" name="Рисунок 2" descr="C:\Documents and Settings\НЮВознюк\Рабочий стол\25-02-2016_Элла\DSC_8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412875"/>
            <a:ext cx="3673475" cy="23590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9700" name="Рисунок 3" descr="C:\Documents and Settings\НЮВознюк\Рабочий стол\25-02-2016_Элла\Screenshot_2016-02-25-09-11-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3860800"/>
            <a:ext cx="3735387" cy="26860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9701" name="Picture 4" descr="сканирование0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1628775"/>
            <a:ext cx="330676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079500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rgbClr val="7030A0"/>
                </a:solidFill>
                <a:latin typeface="+mn-lt"/>
              </a:rPr>
              <a:t>II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</a:rPr>
              <a:t>Открытый фестиваль по конструированию и робототехнике</a:t>
            </a:r>
            <a:br>
              <a:rPr lang="ru-RU" sz="24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7030A0"/>
                </a:solidFill>
                <a:latin typeface="+mn-lt"/>
              </a:rPr>
              <a:t>1 место – конкурс «Достопримечательность»</a:t>
            </a:r>
            <a:br>
              <a:rPr lang="ru-RU" sz="24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7030A0"/>
                </a:solidFill>
                <a:latin typeface="+mn-lt"/>
              </a:rPr>
              <a:t>2, 3 место – конкурс «</a:t>
            </a:r>
            <a:r>
              <a:rPr lang="ru-RU" sz="2400" b="1" dirty="0" err="1" smtClean="0">
                <a:solidFill>
                  <a:srgbClr val="7030A0"/>
                </a:solidFill>
                <a:latin typeface="+mn-lt"/>
              </a:rPr>
              <a:t>Лего-бега</a:t>
            </a:r>
            <a:r>
              <a:rPr lang="ru-RU" sz="2400" b="1" dirty="0" smtClean="0">
                <a:solidFill>
                  <a:srgbClr val="7030A0"/>
                </a:solidFill>
                <a:latin typeface="+mn-lt"/>
              </a:rPr>
              <a:t>»</a:t>
            </a: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endParaRPr lang="ru-RU" sz="2400" dirty="0"/>
          </a:p>
        </p:txBody>
      </p:sp>
      <p:pic>
        <p:nvPicPr>
          <p:cNvPr id="30723" name="Picture 11" descr="DSC_05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716338"/>
            <a:ext cx="4267200" cy="28194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24" name="Picture 12" descr="DSC_06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412875"/>
            <a:ext cx="3903663" cy="26638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25" name="Picture 10" descr="DSC_03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1341438"/>
            <a:ext cx="3529013" cy="23352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726" name="Picture 11" descr="DSC_07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4149725"/>
            <a:ext cx="3417888" cy="23749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600" b="1" smtClean="0">
                <a:solidFill>
                  <a:srgbClr val="7030A0"/>
                </a:solidFill>
              </a:rPr>
              <a:t>Икарёнок</a:t>
            </a:r>
          </a:p>
        </p:txBody>
      </p:sp>
      <p:pic>
        <p:nvPicPr>
          <p:cNvPr id="31747" name="Рисунок 3" descr="E:\ИкаРёнок, Фестиваль 2016\ИкаРёнок\DSC_09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717032"/>
            <a:ext cx="3457575" cy="273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748" name="Рисунок 4" descr="E:\ИкаРёнок, Фестиваль 2016\ИкаРёнок\DSC_0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908720"/>
            <a:ext cx="3313113" cy="540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1749" name="Рисунок 6" descr="E:\ИкаРёнок, Фестиваль 2016\ИкаРёнок\DSC_09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908720"/>
            <a:ext cx="374491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1042988" y="765175"/>
            <a:ext cx="7632700" cy="57499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 sz="16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Заголовок 1"/>
          <p:cNvSpPr txBox="1">
            <a:spLocks/>
          </p:cNvSpPr>
          <p:nvPr/>
        </p:nvSpPr>
        <p:spPr bwMode="auto">
          <a:xfrm>
            <a:off x="160338" y="188913"/>
            <a:ext cx="7345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800" b="1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1187450" y="260350"/>
            <a:ext cx="7632700" cy="739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7030A0"/>
                </a:solidFill>
                <a:latin typeface="Monotype Corsiva" pitchFamily="66" charset="0"/>
              </a:rPr>
              <a:t>Проект</a:t>
            </a:r>
            <a:r>
              <a:rPr lang="ru-RU" sz="3200" b="1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3200" b="1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7030A0"/>
                </a:solidFill>
                <a:latin typeface="Monotype Corsiva" pitchFamily="66" charset="0"/>
              </a:rPr>
              <a:t>«Развитие конструктивной деятельности и технического творчества дошкольников через</a:t>
            </a:r>
            <a:br>
              <a:rPr lang="ru-RU" sz="3200" b="1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7030A0"/>
                </a:solidFill>
                <a:latin typeface="Monotype Corsiva" pitchFamily="66" charset="0"/>
              </a:rPr>
              <a:t>LEGO-конструирование и робототехнику «ВеДуша»</a:t>
            </a:r>
          </a:p>
          <a:p>
            <a:pPr algn="ctr"/>
            <a:endParaRPr lang="ru-RU" sz="2800" b="1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sz="2800" b="1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r>
              <a:rPr lang="ru-RU" sz="2800" b="1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800" b="1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2400" b="1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400" b="1">
                <a:solidFill>
                  <a:srgbClr val="7030A0"/>
                </a:solidFill>
                <a:latin typeface="Monotype Corsiva" pitchFamily="66" charset="0"/>
              </a:rPr>
            </a:br>
            <a:endParaRPr lang="ru-RU" sz="2400" b="1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r>
              <a:rPr lang="ru-RU" sz="3200" b="1">
                <a:solidFill>
                  <a:srgbClr val="0000FF"/>
                </a:solidFill>
                <a:latin typeface="Monotype Corsiva" pitchFamily="66" charset="0"/>
              </a:rPr>
              <a:t>Наш ДЕВИЗ</a:t>
            </a:r>
            <a:br>
              <a:rPr lang="ru-RU" sz="3200" b="1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00FF"/>
                </a:solidFill>
                <a:latin typeface="Monotype Corsiva" pitchFamily="66" charset="0"/>
              </a:rPr>
              <a:t>Минимум теории –  максимум практики! </a:t>
            </a:r>
            <a:br>
              <a:rPr lang="ru-RU" sz="3200" b="1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3200" b="1">
                <a:solidFill>
                  <a:srgbClr val="0000FF"/>
                </a:solidFill>
                <a:latin typeface="Monotype Corsiva" pitchFamily="66" charset="0"/>
              </a:rPr>
              <a:t>Вести с Душой –  от знаний к творчеству!</a:t>
            </a:r>
          </a:p>
          <a:p>
            <a:pPr algn="ctr"/>
            <a:r>
              <a:rPr lang="ru-RU" sz="4000" b="1">
                <a:solidFill>
                  <a:schemeClr val="accent1"/>
                </a:solidFill>
                <a:latin typeface="Monotype Corsiva" pitchFamily="66" charset="0"/>
              </a:rPr>
              <a:t/>
            </a:r>
            <a:br>
              <a:rPr lang="ru-RU" sz="4000" b="1">
                <a:solidFill>
                  <a:schemeClr val="accent1"/>
                </a:solidFill>
                <a:latin typeface="Monotype Corsiva" pitchFamily="66" charset="0"/>
              </a:rPr>
            </a:br>
            <a:r>
              <a:rPr lang="ru-RU" sz="2400" b="1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2400" b="1">
                <a:solidFill>
                  <a:srgbClr val="7030A0"/>
                </a:solidFill>
                <a:latin typeface="Monotype Corsiva" pitchFamily="66" charset="0"/>
              </a:rPr>
            </a:br>
            <a:endParaRPr lang="ru-RU" b="1">
              <a:solidFill>
                <a:srgbClr val="7030A0"/>
              </a:solidFill>
              <a:latin typeface="Arial Narrow" pitchFamily="34" charset="0"/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781300"/>
            <a:ext cx="30241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8229600" cy="7191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smtClean="0">
                <a:solidFill>
                  <a:srgbClr val="7030A0"/>
                </a:solidFill>
                <a:latin typeface="Monotype Corsiva" pitchFamily="66" charset="0"/>
              </a:rPr>
              <a:t>Организация работы с родителями</a:t>
            </a:r>
            <a:r>
              <a:rPr lang="ru-RU" b="1" smtClean="0">
                <a:solidFill>
                  <a:schemeClr val="hlink"/>
                </a:solidFill>
                <a:latin typeface="Arial Narrow" pitchFamily="34" charset="0"/>
              </a:rPr>
              <a:t/>
            </a:r>
            <a:br>
              <a:rPr lang="ru-RU" b="1" smtClean="0">
                <a:solidFill>
                  <a:schemeClr val="hlink"/>
                </a:solidFill>
                <a:latin typeface="Arial Narrow" pitchFamily="34" charset="0"/>
              </a:rPr>
            </a:br>
            <a:endParaRPr lang="ru-RU" smtClean="0"/>
          </a:p>
        </p:txBody>
      </p:sp>
      <p:sp>
        <p:nvSpPr>
          <p:cNvPr id="32771" name="Прямоугольник 3"/>
          <p:cNvSpPr>
            <a:spLocks noChangeArrowheads="1"/>
          </p:cNvSpPr>
          <p:nvPr/>
        </p:nvSpPr>
        <p:spPr bwMode="auto">
          <a:xfrm>
            <a:off x="1042988" y="908050"/>
            <a:ext cx="7705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FF"/>
                </a:solidFill>
              </a:rPr>
              <a:t>Подготовили и провели  выставку новых творческих работ в кругу семьи: «Лего любит вся семья – мама, папа, Я!»</a:t>
            </a:r>
            <a:endParaRPr lang="ru-RU" b="1">
              <a:solidFill>
                <a:srgbClr val="0000FF"/>
              </a:solidFill>
              <a:latin typeface="Arial Narrow" pitchFamily="34" charset="0"/>
            </a:endParaRPr>
          </a:p>
        </p:txBody>
      </p:sp>
      <p:pic>
        <p:nvPicPr>
          <p:cNvPr id="32772" name="Picture 5" descr="C:\Users\111\Desktop\Конкурс семейных построек\DSCN9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259233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2773" name="Picture 6" descr="C:\Users\111\Desktop\Конкурс семейных построек\DSCN94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628800"/>
            <a:ext cx="2640013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2774" name="Picture 7" descr="C:\Users\111\Desktop\Конкурс семейных построек\DSCN94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933056"/>
            <a:ext cx="2592834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775" name="Picture 8" descr="C:\Users\111\Desktop\Конкурс семейных построек\DSCN95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556792"/>
            <a:ext cx="194468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2776" name="Picture 9" descr="C:\Users\111\Desktop\Конкурс семейных построек\DSCN95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933056"/>
            <a:ext cx="252028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2777" name="Picture 10" descr="C:\Users\111\Desktop\Конкурс семейных построек\DSCN95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005064"/>
            <a:ext cx="2676401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 bwMode="auto">
          <a:xfrm>
            <a:off x="684213" y="188913"/>
            <a:ext cx="8208962" cy="5762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600" b="1" smtClean="0">
                <a:solidFill>
                  <a:srgbClr val="7030A0"/>
                </a:solidFill>
                <a:latin typeface="Monotype Corsiva" pitchFamily="66" charset="0"/>
              </a:rPr>
              <a:t>Обобщение и распространение опыта работы </a:t>
            </a:r>
            <a:endParaRPr lang="ru-RU" sz="3600" smtClean="0"/>
          </a:p>
        </p:txBody>
      </p:sp>
      <p:pic>
        <p:nvPicPr>
          <p:cNvPr id="3" name="Рисунок 2" descr="C:\Documents and Settings\НЮВознюк\Рабочий стол\ВНЮ\Разные фото\20160923_1000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005064"/>
            <a:ext cx="3978324" cy="2463345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C:\Documents and Settings\НЮВознюк\Рабочий стол\ВНЮ\Разные фото\20160923_1435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005064"/>
            <a:ext cx="3672408" cy="2463345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33797" name="Прямоугольник 4"/>
          <p:cNvSpPr>
            <a:spLocks noChangeArrowheads="1"/>
          </p:cNvSpPr>
          <p:nvPr/>
        </p:nvSpPr>
        <p:spPr bwMode="auto">
          <a:xfrm>
            <a:off x="971550" y="765175"/>
            <a:ext cx="7848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FF"/>
                </a:solidFill>
              </a:rPr>
              <a:t>Приняли участие в краевом Фестивале образовательных инноваций «От инновационной идеи до методических пособий»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 cstate="print"/>
          <a:srcRect l="19727" t="31022" r="5431" b="24174"/>
          <a:stretch>
            <a:fillRect/>
          </a:stretch>
        </p:blipFill>
        <p:spPr bwMode="auto">
          <a:xfrm>
            <a:off x="2843808" y="1412776"/>
            <a:ext cx="4176464" cy="254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600" b="1" smtClean="0">
                <a:solidFill>
                  <a:srgbClr val="7030A0"/>
                </a:solidFill>
                <a:latin typeface="Monotype Corsiva" pitchFamily="66" charset="0"/>
              </a:rPr>
              <a:t>Обобщение и распространение опыта работы </a:t>
            </a:r>
            <a:endParaRPr lang="ru-RU" sz="3600" smtClean="0"/>
          </a:p>
        </p:txBody>
      </p:sp>
      <p:sp>
        <p:nvSpPr>
          <p:cNvPr id="34819" name="Прямоугольник 2"/>
          <p:cNvSpPr>
            <a:spLocks noChangeArrowheads="1"/>
          </p:cNvSpPr>
          <p:nvPr/>
        </p:nvSpPr>
        <p:spPr bwMode="auto">
          <a:xfrm>
            <a:off x="1042988" y="836613"/>
            <a:ext cx="77771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FF"/>
                </a:solidFill>
              </a:rPr>
              <a:t>Презентация проекта в рамках ежегодного городского социально - педагогического фестиваля «Образование Сочи 2016г.»</a:t>
            </a:r>
          </a:p>
          <a:p>
            <a:pPr algn="ctr"/>
            <a:endParaRPr lang="ru-RU">
              <a:solidFill>
                <a:srgbClr val="7030A0"/>
              </a:solidFill>
              <a:latin typeface="Arial Narrow" pitchFamily="34" charset="0"/>
            </a:endParaRPr>
          </a:p>
        </p:txBody>
      </p:sp>
      <p:pic>
        <p:nvPicPr>
          <p:cNvPr id="26629" name="Picture 5" descr="DSC055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645024"/>
            <a:ext cx="2976255" cy="2890673"/>
          </a:xfrm>
          <a:prstGeom prst="snip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6630" name="Picture 6" descr="DSC055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429000"/>
            <a:ext cx="3143076" cy="3104334"/>
          </a:xfrm>
          <a:prstGeom prst="flowChartPunchedCard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6631" name="Picture 7" descr="DSC055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484784"/>
            <a:ext cx="3528392" cy="2520280"/>
          </a:xfrm>
          <a:prstGeom prst="plaqu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600" b="1" smtClean="0">
                <a:solidFill>
                  <a:srgbClr val="7030A0"/>
                </a:solidFill>
                <a:latin typeface="Monotype Corsiva" pitchFamily="66" charset="0"/>
              </a:rPr>
              <a:t>Обобщение и распространение опыта работы </a:t>
            </a:r>
            <a:endParaRPr lang="ru-RU" sz="3600" smtClean="0"/>
          </a:p>
        </p:txBody>
      </p:sp>
      <p:sp>
        <p:nvSpPr>
          <p:cNvPr id="35843" name="Прямоугольник 2"/>
          <p:cNvSpPr>
            <a:spLocks noChangeArrowheads="1"/>
          </p:cNvSpPr>
          <p:nvPr/>
        </p:nvSpPr>
        <p:spPr bwMode="auto">
          <a:xfrm>
            <a:off x="1042988" y="836613"/>
            <a:ext cx="7777162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FF"/>
                </a:solidFill>
              </a:rPr>
              <a:t>Представление опыта работы на </a:t>
            </a:r>
            <a:r>
              <a:rPr lang="en-US">
                <a:solidFill>
                  <a:srgbClr val="0000FF"/>
                </a:solidFill>
              </a:rPr>
              <a:t>XV </a:t>
            </a:r>
            <a:r>
              <a:rPr lang="ru-RU">
                <a:solidFill>
                  <a:srgbClr val="0000FF"/>
                </a:solidFill>
              </a:rPr>
              <a:t>Всероссийской научно-практической конференции студентов и аспирантов «Дни науки социально-педагогического факультета ФГБОУ «Сочинского государственного университета», г.Сочи, 24-26 марта 2016г. на секции №2 «Проблемы теории и практики дошкольного образования»;</a:t>
            </a:r>
          </a:p>
        </p:txBody>
      </p:sp>
      <p:pic>
        <p:nvPicPr>
          <p:cNvPr id="5" name="Рисунок 4" descr="C:\Documents and Settings\НЮВознюк\Рабочий стол\Фотографии\конференция\Конференция\DSC054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149080"/>
            <a:ext cx="3266310" cy="2373235"/>
          </a:xfrm>
          <a:prstGeom prst="flowChartPunchedCard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C:\Documents and Settings\НЮВознюк\Рабочий стол\Фотографии\конференция\Конференция\DSC054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221088"/>
            <a:ext cx="3285191" cy="2301227"/>
          </a:xfrm>
          <a:prstGeom prst="snip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C:\Documents and Settings\НЮВознюк\Рабочий стол\Фотографии\конференция\Конференция\DSC053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276872"/>
            <a:ext cx="3960440" cy="2377932"/>
          </a:xfrm>
          <a:prstGeom prst="plaqu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8229600" cy="5762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600" b="1" smtClean="0">
                <a:solidFill>
                  <a:srgbClr val="7030A0"/>
                </a:solidFill>
                <a:latin typeface="Monotype Corsiva" pitchFamily="66" charset="0"/>
              </a:rPr>
              <a:t>Обобщение и распространение опыта работы </a:t>
            </a:r>
            <a:endParaRPr lang="ru-RU" sz="360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042988" y="765175"/>
            <a:ext cx="7850187" cy="1014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  <a:latin typeface="+mn-lt"/>
              </a:rPr>
              <a:t>Ежегодный научно-практической семинар : «Качество дошкольного образования в условиях реализации ФГОС  ДО», </a:t>
            </a:r>
            <a:r>
              <a:rPr lang="ru-RU" sz="2000" b="1" dirty="0">
                <a:solidFill>
                  <a:srgbClr val="0000FF"/>
                </a:solidFill>
                <a:latin typeface="+mn-lt"/>
              </a:rPr>
              <a:t>секция:  «</a:t>
            </a:r>
            <a:r>
              <a:rPr lang="ru-RU" sz="2000" b="1" dirty="0" err="1">
                <a:solidFill>
                  <a:srgbClr val="0000FF"/>
                </a:solidFill>
                <a:latin typeface="+mn-lt"/>
              </a:rPr>
              <a:t>Лего</a:t>
            </a:r>
            <a:r>
              <a:rPr lang="ru-RU" sz="2000" b="1" dirty="0">
                <a:solidFill>
                  <a:srgbClr val="0000FF"/>
                </a:solidFill>
                <a:latin typeface="+mn-lt"/>
              </a:rPr>
              <a:t> – педагогика в образовательном процессе детского сада и школы»</a:t>
            </a:r>
            <a:endParaRPr lang="ru-RU" sz="2000" dirty="0">
              <a:latin typeface="+mn-lt"/>
            </a:endParaRPr>
          </a:p>
        </p:txBody>
      </p:sp>
      <p:pic>
        <p:nvPicPr>
          <p:cNvPr id="4" name="Рисунок 3" descr="E:\НПС\20160129_1402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221088"/>
            <a:ext cx="3240360" cy="2417754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E:\НПС\20160129_1428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293096"/>
            <a:ext cx="3330252" cy="2304256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E:\НПС\20160129_1350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772816"/>
            <a:ext cx="3168352" cy="2304256"/>
          </a:xfrm>
          <a:prstGeom prst="plaqu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E:\НПС\20160129_1314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772816"/>
            <a:ext cx="3330252" cy="2304256"/>
          </a:xfrm>
          <a:prstGeom prst="plaqu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8229600" cy="6477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600" b="1" smtClean="0">
                <a:solidFill>
                  <a:srgbClr val="7030A0"/>
                </a:solidFill>
                <a:latin typeface="Monotype Corsiva" pitchFamily="66" charset="0"/>
              </a:rPr>
              <a:t>Обобщение и распространение опыта работы </a:t>
            </a:r>
            <a:endParaRPr lang="ru-RU" sz="3600" smtClean="0"/>
          </a:p>
        </p:txBody>
      </p:sp>
      <p:sp>
        <p:nvSpPr>
          <p:cNvPr id="37891" name="Прямоугольник 2"/>
          <p:cNvSpPr>
            <a:spLocks noChangeArrowheads="1"/>
          </p:cNvSpPr>
          <p:nvPr/>
        </p:nvSpPr>
        <p:spPr bwMode="auto">
          <a:xfrm>
            <a:off x="1042988" y="908050"/>
            <a:ext cx="77771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FF"/>
                </a:solidFill>
              </a:rPr>
              <a:t>Изданы 2 брошюры с информацией об опыте работы: «Веду с душой от Лего знания к Лего творчеству»</a:t>
            </a:r>
          </a:p>
        </p:txBody>
      </p:sp>
      <p:pic>
        <p:nvPicPr>
          <p:cNvPr id="37892" name="Picture 4" descr="C:\Documents and Settings\НЮВознюк\Рабочий стол\Педагоги собирают хуноробо\DSCN8570.JPG"/>
          <p:cNvPicPr>
            <a:picLocks noChangeAspect="1" noChangeArrowheads="1"/>
          </p:cNvPicPr>
          <p:nvPr/>
        </p:nvPicPr>
        <p:blipFill>
          <a:blip r:embed="rId2" cstate="print"/>
          <a:srcRect l="19570" t="6958" r="15197" b="18241"/>
          <a:stretch>
            <a:fillRect/>
          </a:stretch>
        </p:blipFill>
        <p:spPr bwMode="auto">
          <a:xfrm>
            <a:off x="1907704" y="1700808"/>
            <a:ext cx="5564711" cy="4785652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3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600" b="1" smtClean="0">
                <a:solidFill>
                  <a:srgbClr val="7030A0"/>
                </a:solidFill>
                <a:latin typeface="Monotype Corsiva" pitchFamily="66" charset="0"/>
              </a:rPr>
              <a:t>Обобщение и распространение опыта работы </a:t>
            </a:r>
            <a:endParaRPr lang="ru-RU" sz="3600" smtClean="0"/>
          </a:p>
        </p:txBody>
      </p:sp>
      <p:sp>
        <p:nvSpPr>
          <p:cNvPr id="38915" name="Содержимое 4"/>
          <p:cNvSpPr>
            <a:spLocks noGrp="1"/>
          </p:cNvSpPr>
          <p:nvPr>
            <p:ph idx="1"/>
          </p:nvPr>
        </p:nvSpPr>
        <p:spPr bwMode="auto">
          <a:xfrm>
            <a:off x="971550" y="981075"/>
            <a:ext cx="7921625" cy="5543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800" smtClean="0">
                <a:solidFill>
                  <a:srgbClr val="0000FF"/>
                </a:solidFill>
              </a:rPr>
              <a:t>Приняли участие в муниципальном конкурсе творческих проектов </a:t>
            </a:r>
            <a:r>
              <a:rPr lang="ru-RU" sz="2800" b="1" smtClean="0">
                <a:solidFill>
                  <a:srgbClr val="0000FF"/>
                </a:solidFill>
              </a:rPr>
              <a:t>«Мой робот», </a:t>
            </a:r>
            <a:r>
              <a:rPr lang="ru-RU" sz="2800" smtClean="0">
                <a:solidFill>
                  <a:srgbClr val="0000FF"/>
                </a:solidFill>
              </a:rPr>
              <a:t>представили два мини проекта по организации совместно-самостоятельной деятельности детей и взрослых при выполнении коллективной работы разными группами детского сада в номинациях </a:t>
            </a:r>
            <a:r>
              <a:rPr lang="en-US" sz="2800" smtClean="0">
                <a:solidFill>
                  <a:srgbClr val="0000FF"/>
                </a:solidFill>
              </a:rPr>
              <a:t>Lego WEDO</a:t>
            </a:r>
            <a:r>
              <a:rPr lang="ru-RU" sz="2800" smtClean="0">
                <a:solidFill>
                  <a:srgbClr val="0000FF"/>
                </a:solidFill>
              </a:rPr>
              <a:t> категории роботов - «Исследовательский роботы» и «Роботы - помощники»:</a:t>
            </a:r>
          </a:p>
          <a:p>
            <a:pPr>
              <a:buFont typeface="Arial" charset="0"/>
              <a:buNone/>
            </a:pPr>
            <a:r>
              <a:rPr lang="ru-RU" sz="2800" smtClean="0">
                <a:solidFill>
                  <a:srgbClr val="0000FF"/>
                </a:solidFill>
              </a:rPr>
              <a:t>- «Исследуем наше море с роботом «Черномор»,</a:t>
            </a:r>
            <a:r>
              <a:rPr lang="ru-RU" sz="2800" b="1" smtClean="0">
                <a:solidFill>
                  <a:srgbClr val="0000FF"/>
                </a:solidFill>
              </a:rPr>
              <a:t> </a:t>
            </a:r>
            <a:endParaRPr lang="ru-RU" sz="2800" smtClean="0">
              <a:solidFill>
                <a:srgbClr val="0000FF"/>
              </a:solidFill>
            </a:endParaRPr>
          </a:p>
          <a:p>
            <a:pPr>
              <a:buFont typeface="Arial" charset="0"/>
              <a:buNone/>
            </a:pPr>
            <a:r>
              <a:rPr lang="ru-RU" sz="2800" smtClean="0">
                <a:solidFill>
                  <a:srgbClr val="0000FF"/>
                </a:solidFill>
              </a:rPr>
              <a:t>- «Сопровождение образовательного процесса в ДОО с роботом - тьютором «ВеДуша».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 bwMode="auto">
          <a:xfrm>
            <a:off x="611188" y="274638"/>
            <a:ext cx="6985000" cy="633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600" b="1" smtClean="0">
                <a:solidFill>
                  <a:srgbClr val="7030A0"/>
                </a:solidFill>
                <a:latin typeface="Monotype Corsiva" pitchFamily="66" charset="0"/>
              </a:rPr>
              <a:t>Перспективы развития инновации</a:t>
            </a:r>
            <a:endParaRPr lang="ru-RU" sz="3600" b="1" smtClean="0">
              <a:solidFill>
                <a:srgbClr val="0000FF"/>
              </a:solidFill>
              <a:latin typeface="Monotype Corsiva" pitchFamily="66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899592" y="980728"/>
          <a:ext cx="801655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9940" name="Picture 4" descr="MCj0429827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0"/>
            <a:ext cx="16002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 bwMode="auto">
          <a:xfrm>
            <a:off x="755650" y="0"/>
            <a:ext cx="6696075" cy="9810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3200" b="1" smtClean="0">
                <a:solidFill>
                  <a:schemeClr val="folHlink"/>
                </a:solidFill>
                <a:latin typeface="Monotype Corsiva" pitchFamily="66" charset="0"/>
              </a:rPr>
              <a:t>Чтобы добиться положительных результатов, необходимо:</a:t>
            </a:r>
            <a:r>
              <a:rPr lang="ru-RU" b="1" smtClean="0">
                <a:solidFill>
                  <a:schemeClr val="folHlink"/>
                </a:solidFill>
                <a:latin typeface="Arial Narrow" pitchFamily="34" charset="0"/>
              </a:rPr>
              <a:t/>
            </a:r>
            <a:br>
              <a:rPr lang="ru-RU" b="1" smtClean="0">
                <a:solidFill>
                  <a:schemeClr val="folHlink"/>
                </a:solidFill>
                <a:latin typeface="Arial Narrow" pitchFamily="34" charset="0"/>
              </a:rPr>
            </a:br>
            <a:endParaRPr lang="ru-RU" smtClean="0"/>
          </a:p>
        </p:txBody>
      </p:sp>
      <p:sp>
        <p:nvSpPr>
          <p:cNvPr id="40963" name="Прямоугольник 2"/>
          <p:cNvSpPr>
            <a:spLocks noChangeArrowheads="1"/>
          </p:cNvSpPr>
          <p:nvPr/>
        </p:nvSpPr>
        <p:spPr bwMode="auto">
          <a:xfrm>
            <a:off x="2286000" y="155733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>
              <a:solidFill>
                <a:schemeClr val="folHlink"/>
              </a:solidFill>
              <a:latin typeface="Arial Narrow" pitchFamily="34" charset="0"/>
            </a:endParaRPr>
          </a:p>
          <a:p>
            <a:pPr algn="ctr"/>
            <a:endParaRPr lang="ru-RU" b="1">
              <a:solidFill>
                <a:schemeClr val="folHlink"/>
              </a:solidFill>
              <a:latin typeface="Arial Narrow" pitchFamily="34" charset="0"/>
            </a:endParaRPr>
          </a:p>
        </p:txBody>
      </p:sp>
      <p:pic>
        <p:nvPicPr>
          <p:cNvPr id="40964" name="Picture 6" descr="MCj0428065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188913"/>
            <a:ext cx="23622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Прямоугольник 4"/>
          <p:cNvSpPr>
            <a:spLocks noChangeArrowheads="1"/>
          </p:cNvSpPr>
          <p:nvPr/>
        </p:nvSpPr>
        <p:spPr bwMode="auto">
          <a:xfrm>
            <a:off x="827088" y="908050"/>
            <a:ext cx="8316912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sz="2000" b="1">
                <a:solidFill>
                  <a:srgbClr val="7030A0"/>
                </a:solidFill>
                <a:latin typeface="Arial Narrow" pitchFamily="34" charset="0"/>
              </a:rPr>
              <a:t> </a:t>
            </a:r>
            <a:r>
              <a:rPr lang="ru-RU" sz="2400" b="1">
                <a:solidFill>
                  <a:srgbClr val="7030A0"/>
                </a:solidFill>
                <a:latin typeface="Arial Narrow" pitchFamily="34" charset="0"/>
              </a:rPr>
              <a:t>наличие у педагогов личного плана развития, который мобилизует его личные способности по использованию Лего-технологии;</a:t>
            </a:r>
          </a:p>
          <a:p>
            <a:pPr>
              <a:buFontTx/>
              <a:buChar char="-"/>
            </a:pPr>
            <a:r>
              <a:rPr lang="ru-RU" sz="2400" b="1">
                <a:solidFill>
                  <a:srgbClr val="7030A0"/>
                </a:solidFill>
                <a:latin typeface="Arial Narrow" pitchFamily="34" charset="0"/>
              </a:rPr>
              <a:t>  постоянный анализ успехов, достижений в работе педагогов, создание ситуаций успеха, что ведет к развитию деловых качеств, появлению положительного мотива к совершенствованию себя, своего профессионализма;</a:t>
            </a:r>
          </a:p>
          <a:p>
            <a:r>
              <a:rPr lang="ru-RU" sz="2400" b="1">
                <a:solidFill>
                  <a:srgbClr val="7030A0"/>
                </a:solidFill>
                <a:latin typeface="Arial Narrow" pitchFamily="34" charset="0"/>
              </a:rPr>
              <a:t> - создание творческой атмосферы и соединения усилий всего педагогического коллектива по построению Лего - пространства, где каждый ощущает свою значимость;</a:t>
            </a:r>
          </a:p>
          <a:p>
            <a:r>
              <a:rPr lang="ru-RU" sz="2400" b="1">
                <a:solidFill>
                  <a:srgbClr val="7030A0"/>
                </a:solidFill>
                <a:latin typeface="Arial Narrow" pitchFamily="34" charset="0"/>
              </a:rPr>
              <a:t> - установление добрых, открытых отношений, при которых снимается напряженность и страх быть непонятыми;</a:t>
            </a:r>
          </a:p>
          <a:p>
            <a:r>
              <a:rPr lang="ru-RU" sz="2400" b="1">
                <a:solidFill>
                  <a:srgbClr val="7030A0"/>
                </a:solidFill>
                <a:latin typeface="Arial Narrow" pitchFamily="34" charset="0"/>
              </a:rPr>
              <a:t> - проведение открытых дискуссий по проблеме Лего-конструирования и робототехники, где каждый  высказывает собственную точку зрения, но решение принимается коллективно.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1"/>
          <p:cNvSpPr txBox="1">
            <a:spLocks noChangeArrowheads="1"/>
          </p:cNvSpPr>
          <p:nvPr/>
        </p:nvSpPr>
        <p:spPr bwMode="auto">
          <a:xfrm>
            <a:off x="1187450" y="765175"/>
            <a:ext cx="76327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800" b="1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r>
              <a:rPr lang="ru-RU" sz="4800" b="1">
                <a:solidFill>
                  <a:srgbClr val="0070C0"/>
                </a:solidFill>
                <a:latin typeface="Monotype Corsiva" pitchFamily="66" charset="0"/>
              </a:rPr>
              <a:t>«Мы берём лучшее из прошлого и работаем на будущее!»</a:t>
            </a:r>
          </a:p>
          <a:p>
            <a:pPr algn="ctr"/>
            <a:endParaRPr lang="ru-RU" sz="4800" b="1">
              <a:solidFill>
                <a:srgbClr val="0070C0"/>
              </a:solidFill>
              <a:latin typeface="Monotype Corsiva" pitchFamily="66" charset="0"/>
            </a:endParaRPr>
          </a:p>
          <a:p>
            <a:pPr algn="just"/>
            <a:r>
              <a:rPr lang="ru-RU" sz="4800" b="1">
                <a:solidFill>
                  <a:srgbClr val="7030A0"/>
                </a:solidFill>
                <a:latin typeface="Monotype Corsiva" pitchFamily="66" charset="0"/>
              </a:rPr>
              <a:t>СПАСИБО ЗА ВНИМАНИЕ!</a:t>
            </a:r>
            <a:endParaRPr lang="ru-RU" sz="480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755650" y="274638"/>
            <a:ext cx="7931150" cy="6334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1" smtClean="0">
                <a:solidFill>
                  <a:srgbClr val="0000FF"/>
                </a:solidFill>
                <a:latin typeface="Monotype Corsiva" pitchFamily="66" charset="0"/>
              </a:rPr>
              <a:t>Задачи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1403648" y="980728"/>
          <a:ext cx="751249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4" name="Picture 2" descr="C:\Users\TAMARA\Desktop\d3fe5f8b2bc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94525" y="0"/>
            <a:ext cx="2149475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 bwMode="auto">
          <a:xfrm>
            <a:off x="1042988" y="274638"/>
            <a:ext cx="7643812" cy="610711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Monotype Corsiva" pitchFamily="66" charset="0"/>
              </a:rPr>
              <a:t/>
            </a:r>
            <a:br>
              <a:rPr lang="ru-RU" smtClean="0">
                <a:latin typeface="Monotype Corsiva" pitchFamily="66" charset="0"/>
              </a:rPr>
            </a:br>
            <a:r>
              <a:rPr lang="ru-RU" smtClean="0">
                <a:solidFill>
                  <a:srgbClr val="7030A0"/>
                </a:solidFill>
                <a:latin typeface="Monotype Corsiva" pitchFamily="66" charset="0"/>
              </a:rPr>
              <a:t>В рамках реализации задачи: </a:t>
            </a:r>
            <a:r>
              <a:rPr lang="ru-RU" sz="3600" smtClean="0">
                <a:solidFill>
                  <a:srgbClr val="0000FF"/>
                </a:solidFill>
              </a:rPr>
              <a:t>«</a:t>
            </a:r>
            <a:r>
              <a:rPr lang="ru-RU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Описать концептуальные основы и методический инструментарий программы по Лего-конструированию и робототехнике, алгоритм проведения ССД»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>
                <a:latin typeface="Monotype Corsiva" pitchFamily="66" charset="0"/>
              </a:rPr>
              <a:t> </a:t>
            </a:r>
            <a:r>
              <a:rPr lang="ru-RU" smtClean="0">
                <a:solidFill>
                  <a:srgbClr val="7030A0"/>
                </a:solidFill>
                <a:latin typeface="Monotype Corsiva" pitchFamily="66" charset="0"/>
              </a:rPr>
              <a:t>проведена работа, представленная на следующих слайдах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3"/>
          <p:cNvSpPr>
            <a:spLocks noGrp="1"/>
          </p:cNvSpPr>
          <p:nvPr>
            <p:ph type="title"/>
          </p:nvPr>
        </p:nvSpPr>
        <p:spPr bwMode="auto">
          <a:xfrm>
            <a:off x="1042988" y="188913"/>
            <a:ext cx="6624637" cy="5762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800" b="1" smtClean="0">
                <a:solidFill>
                  <a:srgbClr val="7030A0"/>
                </a:solidFill>
                <a:latin typeface="Monotype Corsiva" pitchFamily="66" charset="0"/>
              </a:rPr>
              <a:t>Структура программы по конструированию </a:t>
            </a:r>
            <a:endParaRPr lang="ru-RU" sz="2800" smtClean="0">
              <a:solidFill>
                <a:srgbClr val="00006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00113" y="981075"/>
            <a:ext cx="7575550" cy="56038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chemeClr val="hlink"/>
                </a:solidFill>
                <a:latin typeface="Arial Narrow" pitchFamily="34" charset="0"/>
              </a:rPr>
              <a:t>Предварительное решение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7030A0"/>
                </a:solidFill>
                <a:latin typeface="Arial Narrow" pitchFamily="34" charset="0"/>
              </a:rPr>
              <a:t>Проанализировать ситуацию, состояние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7030A0"/>
                </a:solidFill>
                <a:latin typeface="Arial Narrow" pitchFamily="34" charset="0"/>
              </a:rPr>
              <a:t>образовательной системы, определить предмет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7030A0"/>
                </a:solidFill>
                <a:latin typeface="Arial Narrow" pitchFamily="34" charset="0"/>
              </a:rPr>
              <a:t>преобразования – Что преобразуется?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7030A0"/>
                </a:solidFill>
                <a:latin typeface="Arial Narrow" pitchFamily="34" charset="0"/>
              </a:rPr>
              <a:t>На основе какой научной информации?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2000" dirty="0" smtClean="0">
                <a:solidFill>
                  <a:srgbClr val="7030A0"/>
                </a:solidFill>
                <a:latin typeface="Arial Narrow" pitchFamily="34" charset="0"/>
              </a:rPr>
              <a:t>(программы, технологии).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FontTx/>
              <a:buChar char="-"/>
              <a:defRPr/>
            </a:pPr>
            <a:endParaRPr lang="ru-RU" sz="18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  <a:buFontTx/>
              <a:buChar char="-"/>
              <a:defRPr/>
            </a:pPr>
            <a:endParaRPr lang="ru-RU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7412" name="Picture 4" descr="MCj0434411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4800600"/>
            <a:ext cx="14906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одержимое 6"/>
          <p:cNvGraphicFramePr>
            <a:graphicFrameLocks/>
          </p:cNvGraphicFramePr>
          <p:nvPr/>
        </p:nvGraphicFramePr>
        <p:xfrm>
          <a:off x="1115616" y="1052736"/>
          <a:ext cx="781883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414" name="Picture 4" descr="MCj0434411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3338" y="0"/>
            <a:ext cx="149066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188913"/>
            <a:ext cx="6985000" cy="7921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800" b="1" smtClean="0">
                <a:solidFill>
                  <a:srgbClr val="7030A0"/>
                </a:solidFill>
                <a:latin typeface="Monotype Corsiva" pitchFamily="66" charset="0"/>
              </a:rPr>
              <a:t>Методический инструментарий реализации программы</a:t>
            </a:r>
            <a:r>
              <a:rPr lang="ru-RU" smtClean="0">
                <a:solidFill>
                  <a:srgbClr val="7030A0"/>
                </a:solidFill>
              </a:rPr>
              <a:t/>
            </a:r>
            <a:br>
              <a:rPr lang="ru-RU" smtClean="0">
                <a:solidFill>
                  <a:srgbClr val="7030A0"/>
                </a:solidFill>
              </a:rPr>
            </a:br>
            <a:endParaRPr lang="ru-RU" smtClean="0"/>
          </a:p>
        </p:txBody>
      </p:sp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1476375" y="1966913"/>
            <a:ext cx="5381625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hlink"/>
                </a:solidFill>
                <a:latin typeface="Arial Narrow" pitchFamily="34" charset="0"/>
              </a:rPr>
              <a:t>2.</a:t>
            </a:r>
          </a:p>
          <a:p>
            <a:pPr algn="ctr"/>
            <a:r>
              <a:rPr lang="ru-RU" sz="2000" b="1">
                <a:solidFill>
                  <a:schemeClr val="hlink"/>
                </a:solidFill>
                <a:latin typeface="Arial Narrow" pitchFamily="34" charset="0"/>
              </a:rPr>
              <a:t>Предварительное решение</a:t>
            </a:r>
          </a:p>
          <a:p>
            <a:pPr algn="ctr"/>
            <a:r>
              <a:rPr lang="ru-RU">
                <a:solidFill>
                  <a:srgbClr val="7030A0"/>
                </a:solidFill>
                <a:latin typeface="Arial Narrow" pitchFamily="34" charset="0"/>
              </a:rPr>
              <a:t>Принятие решений об организации инновационного</a:t>
            </a:r>
          </a:p>
          <a:p>
            <a:pPr algn="ctr"/>
            <a:r>
              <a:rPr lang="ru-RU">
                <a:solidFill>
                  <a:srgbClr val="7030A0"/>
                </a:solidFill>
                <a:latin typeface="Arial Narrow" pitchFamily="34" charset="0"/>
              </a:rPr>
              <a:t> процесса, т.е. обсуждение проблемы на</a:t>
            </a:r>
          </a:p>
          <a:p>
            <a:pPr algn="ctr"/>
            <a:r>
              <a:rPr lang="ru-RU">
                <a:solidFill>
                  <a:srgbClr val="7030A0"/>
                </a:solidFill>
                <a:latin typeface="Arial Narrow" pitchFamily="34" charset="0"/>
              </a:rPr>
              <a:t> педагогическом совете, издание приказа, создание</a:t>
            </a:r>
          </a:p>
          <a:p>
            <a:pPr algn="ctr"/>
            <a:r>
              <a:rPr lang="ru-RU">
                <a:solidFill>
                  <a:srgbClr val="7030A0"/>
                </a:solidFill>
                <a:latin typeface="Arial Narrow" pitchFamily="34" charset="0"/>
              </a:rPr>
              <a:t> группы единомышленников инноваторов </a:t>
            </a:r>
          </a:p>
          <a:p>
            <a:pPr algn="ctr"/>
            <a:r>
              <a:rPr lang="ru-RU">
                <a:solidFill>
                  <a:srgbClr val="7030A0"/>
                </a:solidFill>
                <a:latin typeface="Arial Narrow" pitchFamily="34" charset="0"/>
              </a:rPr>
              <a:t>(отбор участников на добровольной основе). </a:t>
            </a:r>
          </a:p>
          <a:p>
            <a:pPr algn="ctr"/>
            <a:r>
              <a:rPr lang="ru-RU">
                <a:solidFill>
                  <a:srgbClr val="7030A0"/>
                </a:solidFill>
                <a:latin typeface="Arial Narrow" pitchFamily="34" charset="0"/>
              </a:rPr>
              <a:t>Создание нормативно-правовой базы.</a:t>
            </a:r>
          </a:p>
          <a:p>
            <a:pPr algn="ctr"/>
            <a:endParaRPr lang="ru-RU">
              <a:solidFill>
                <a:srgbClr val="7030A0"/>
              </a:solidFill>
              <a:latin typeface="Arial Narrow" pitchFamily="34" charset="0"/>
            </a:endParaRPr>
          </a:p>
          <a:p>
            <a:pPr algn="ctr"/>
            <a:endParaRPr lang="ru-RU">
              <a:solidFill>
                <a:srgbClr val="7030A0"/>
              </a:solidFill>
              <a:latin typeface="Arial Narrow" pitchFamily="34" charset="0"/>
            </a:endParaRPr>
          </a:p>
          <a:p>
            <a:pPr algn="ctr"/>
            <a:endParaRPr lang="ru-RU">
              <a:solidFill>
                <a:srgbClr val="7030A0"/>
              </a:solidFill>
              <a:latin typeface="Arial Narrow" pitchFamily="34" charset="0"/>
            </a:endParaRPr>
          </a:p>
          <a:p>
            <a:pPr algn="ctr"/>
            <a:endParaRPr lang="ru-RU">
              <a:solidFill>
                <a:srgbClr val="7030A0"/>
              </a:solidFill>
              <a:latin typeface="Arial Narrow" pitchFamily="34" charset="0"/>
            </a:endParaRPr>
          </a:p>
        </p:txBody>
      </p:sp>
      <p:pic>
        <p:nvPicPr>
          <p:cNvPr id="18436" name="Picture 4" descr="MCj0434403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7025" y="0"/>
            <a:ext cx="119697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1187624" y="1124744"/>
          <a:ext cx="770485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188913"/>
            <a:ext cx="7056437" cy="6477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800" b="1" smtClean="0">
                <a:solidFill>
                  <a:srgbClr val="0000FF"/>
                </a:solidFill>
                <a:latin typeface="Monotype Corsiva" pitchFamily="66" charset="0"/>
              </a:rPr>
              <a:t>Создали алгоритм организации и проведения ССД</a:t>
            </a:r>
            <a:endParaRPr lang="ru-RU" sz="2800" smtClean="0">
              <a:solidFill>
                <a:srgbClr val="0000FF"/>
              </a:solidFill>
            </a:endParaRPr>
          </a:p>
        </p:txBody>
      </p:sp>
      <p:sp>
        <p:nvSpPr>
          <p:cNvPr id="19459" name="Прямоугольник 2"/>
          <p:cNvSpPr>
            <a:spLocks noChangeArrowheads="1"/>
          </p:cNvSpPr>
          <p:nvPr/>
        </p:nvSpPr>
        <p:spPr bwMode="auto">
          <a:xfrm>
            <a:off x="2286000" y="2505075"/>
            <a:ext cx="45720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hlink"/>
                </a:solidFill>
                <a:latin typeface="Arial Narrow" pitchFamily="34" charset="0"/>
              </a:rPr>
              <a:t>3.</a:t>
            </a:r>
          </a:p>
          <a:p>
            <a:pPr algn="ctr"/>
            <a:r>
              <a:rPr lang="ru-RU" sz="2000" b="1">
                <a:solidFill>
                  <a:schemeClr val="hlink"/>
                </a:solidFill>
                <a:latin typeface="Arial Narrow" pitchFamily="34" charset="0"/>
              </a:rPr>
              <a:t>Разработка новой модели</a:t>
            </a:r>
          </a:p>
          <a:p>
            <a:pPr algn="ctr"/>
            <a:r>
              <a:rPr lang="ru-RU" sz="2000" b="1">
                <a:solidFill>
                  <a:schemeClr val="hlink"/>
                </a:solidFill>
                <a:latin typeface="Arial Narrow" pitchFamily="34" charset="0"/>
              </a:rPr>
              <a:t> образовательной системы</a:t>
            </a:r>
          </a:p>
          <a:p>
            <a:pPr algn="ctr"/>
            <a:r>
              <a:rPr lang="ru-RU">
                <a:solidFill>
                  <a:srgbClr val="7030A0"/>
                </a:solidFill>
                <a:latin typeface="Arial Narrow" pitchFamily="34" charset="0"/>
              </a:rPr>
              <a:t>Осуществляется на основе индивидуального и </a:t>
            </a:r>
          </a:p>
          <a:p>
            <a:pPr algn="ctr"/>
            <a:r>
              <a:rPr lang="ru-RU">
                <a:solidFill>
                  <a:srgbClr val="7030A0"/>
                </a:solidFill>
                <a:latin typeface="Arial Narrow" pitchFamily="34" charset="0"/>
              </a:rPr>
              <a:t>группового педагогического проектирования, т.е. </a:t>
            </a:r>
          </a:p>
          <a:p>
            <a:pPr algn="ctr"/>
            <a:r>
              <a:rPr lang="ru-RU">
                <a:solidFill>
                  <a:srgbClr val="7030A0"/>
                </a:solidFill>
                <a:latin typeface="Arial Narrow" pitchFamily="34" charset="0"/>
              </a:rPr>
              <a:t>создание проекта инновации.</a:t>
            </a:r>
          </a:p>
          <a:p>
            <a:pPr algn="ctr"/>
            <a:endParaRPr lang="ru-RU">
              <a:solidFill>
                <a:srgbClr val="CCFF99"/>
              </a:solidFill>
              <a:latin typeface="Arial Narrow" pitchFamily="34" charset="0"/>
            </a:endParaRPr>
          </a:p>
          <a:p>
            <a:pPr algn="ctr"/>
            <a:endParaRPr lang="ru-RU">
              <a:solidFill>
                <a:srgbClr val="CCFF99"/>
              </a:solidFill>
              <a:latin typeface="Arial Narrow" pitchFamily="34" charset="0"/>
            </a:endParaRPr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/>
        </p:nvGraphicFramePr>
        <p:xfrm>
          <a:off x="971600" y="764704"/>
          <a:ext cx="81724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462" name="Picture 2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7153" y="0"/>
            <a:ext cx="1426847" cy="129614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 bwMode="auto">
          <a:xfrm>
            <a:off x="1476375" y="274638"/>
            <a:ext cx="7127875" cy="7064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4000" b="1" smtClean="0">
                <a:solidFill>
                  <a:srgbClr val="7030A0"/>
                </a:solidFill>
                <a:latin typeface="Monotype Corsiva" pitchFamily="66" charset="0"/>
              </a:rPr>
              <a:t>Требования к организации ССД:</a:t>
            </a:r>
            <a:r>
              <a:rPr lang="ru-RU" smtClean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mtClean="0">
                <a:solidFill>
                  <a:srgbClr val="7030A0"/>
                </a:solidFill>
                <a:latin typeface="Monotype Corsiva" pitchFamily="66" charset="0"/>
              </a:rPr>
            </a:br>
            <a:endParaRPr lang="ru-RU" smtClean="0"/>
          </a:p>
        </p:txBody>
      </p:sp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2286000" y="2690813"/>
            <a:ext cx="457200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hlink"/>
                </a:solidFill>
                <a:latin typeface="Arial Narrow" pitchFamily="34" charset="0"/>
              </a:rPr>
              <a:t>4.</a:t>
            </a:r>
          </a:p>
          <a:p>
            <a:pPr algn="ctr"/>
            <a:r>
              <a:rPr lang="ru-RU" b="1">
                <a:solidFill>
                  <a:schemeClr val="hlink"/>
                </a:solidFill>
                <a:latin typeface="Arial Narrow" pitchFamily="34" charset="0"/>
              </a:rPr>
              <a:t>Определение показателей качества инновационного процесса и его эффективность</a:t>
            </a:r>
          </a:p>
          <a:p>
            <a:pPr algn="ctr"/>
            <a:r>
              <a:rPr lang="ru-RU">
                <a:solidFill>
                  <a:srgbClr val="7030A0"/>
                </a:solidFill>
                <a:latin typeface="Arial Narrow" pitchFamily="34" charset="0"/>
              </a:rPr>
              <a:t>Что нам даст внедрение инновации?</a:t>
            </a:r>
          </a:p>
          <a:p>
            <a:pPr algn="ctr"/>
            <a:endParaRPr lang="ru-RU">
              <a:solidFill>
                <a:srgbClr val="7030A0"/>
              </a:solidFill>
              <a:latin typeface="Arial Narrow" pitchFamily="34" charset="0"/>
            </a:endParaRPr>
          </a:p>
          <a:p>
            <a:pPr algn="ctr"/>
            <a:endParaRPr lang="ru-RU">
              <a:solidFill>
                <a:srgbClr val="CCFF99"/>
              </a:solidFill>
              <a:latin typeface="Arial Narrow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042988" y="908050"/>
            <a:ext cx="7777162" cy="576103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Логика построения совместно-самостоятельной деятельности во всех группах ДОО, единая линия содержания.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Мотивация и активизация познавательной, конструктивной деятельности детей.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Установление интегративных связей.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Связь с жизнью и личным опытом каждого ребенка.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Системность.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Управляемость.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Эффективность.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800" b="1" dirty="0" err="1">
                <a:solidFill>
                  <a:srgbClr val="7030A0"/>
                </a:solidFill>
                <a:latin typeface="+mn-lt"/>
                <a:cs typeface="+mn-cs"/>
              </a:rPr>
              <a:t>Воспроизводимость</a:t>
            </a: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pic>
        <p:nvPicPr>
          <p:cNvPr id="20485" name="Picture 5" descr="MPj0437330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4868863"/>
            <a:ext cx="15875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 bwMode="auto">
          <a:xfrm>
            <a:off x="1116013" y="274638"/>
            <a:ext cx="7272337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4000" b="1" smtClean="0">
                <a:solidFill>
                  <a:srgbClr val="0000FF"/>
                </a:solidFill>
                <a:latin typeface="Monotype Corsiva" pitchFamily="66" charset="0"/>
              </a:rPr>
              <a:t>Составили тематический план проведения ССД</a:t>
            </a:r>
            <a:endParaRPr lang="ru-RU" sz="4000" smtClean="0">
              <a:solidFill>
                <a:srgbClr val="0000FF"/>
              </a:solidFill>
            </a:endParaRPr>
          </a:p>
        </p:txBody>
      </p:sp>
      <p:sp>
        <p:nvSpPr>
          <p:cNvPr id="21507" name="Прямоугольник 2"/>
          <p:cNvSpPr>
            <a:spLocks noChangeArrowheads="1"/>
          </p:cNvSpPr>
          <p:nvPr/>
        </p:nvSpPr>
        <p:spPr bwMode="auto">
          <a:xfrm>
            <a:off x="1187450" y="1557338"/>
            <a:ext cx="7705725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+mn-lt"/>
              </a:rPr>
              <a:t>Зимние забавы – январь</a:t>
            </a:r>
          </a:p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+mn-lt"/>
              </a:rPr>
              <a:t> Сочи - спортивный - февраль</a:t>
            </a:r>
          </a:p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+mn-lt"/>
              </a:rPr>
              <a:t> Служба спасения - март</a:t>
            </a:r>
          </a:p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+mn-lt"/>
              </a:rPr>
              <a:t>Лунный гость – апрель</a:t>
            </a:r>
          </a:p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+mn-lt"/>
              </a:rPr>
              <a:t>День Победы – май</a:t>
            </a:r>
          </a:p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+mn-lt"/>
              </a:rPr>
              <a:t>Мир Чёрного моря – июнь</a:t>
            </a:r>
          </a:p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+mn-lt"/>
              </a:rPr>
              <a:t>Дары осени – сентябрь</a:t>
            </a:r>
          </a:p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+mn-lt"/>
              </a:rPr>
              <a:t>Зоопарк – октябрь</a:t>
            </a:r>
          </a:p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+mn-lt"/>
              </a:rPr>
              <a:t>Нет места мусору!– ноябрь</a:t>
            </a:r>
          </a:p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  <a:latin typeface="+mn-lt"/>
              </a:rPr>
              <a:t>С новым годом – декабрь.</a:t>
            </a:r>
            <a:endParaRPr lang="ru-RU" sz="3200" dirty="0">
              <a:solidFill>
                <a:srgbClr val="7030A0"/>
              </a:solidFill>
              <a:latin typeface="Arial Narrow" pitchFamily="34" charset="0"/>
            </a:endParaRPr>
          </a:p>
          <a:p>
            <a:pPr algn="ctr">
              <a:defRPr/>
            </a:pPr>
            <a:endParaRPr lang="ru-RU" dirty="0">
              <a:solidFill>
                <a:srgbClr val="7030A0"/>
              </a:solidFill>
              <a:latin typeface="Arial Narrow" pitchFamily="34" charset="0"/>
            </a:endParaRPr>
          </a:p>
          <a:p>
            <a:pPr algn="ctr">
              <a:defRPr/>
            </a:pPr>
            <a:endParaRPr lang="ru-RU" dirty="0">
              <a:solidFill>
                <a:srgbClr val="7030A0"/>
              </a:solidFill>
              <a:latin typeface="Arial Narrow" pitchFamily="34" charset="0"/>
            </a:endParaRPr>
          </a:p>
        </p:txBody>
      </p:sp>
      <p:pic>
        <p:nvPicPr>
          <p:cNvPr id="21508" name="Picture 4" descr="MCj0311032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463" y="5084763"/>
            <a:ext cx="16573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1246</Words>
  <Application>Microsoft Office PowerPoint</Application>
  <PresentationFormat>Экран (4:3)</PresentationFormat>
  <Paragraphs>158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Times New Roman</vt:lpstr>
      <vt:lpstr>Monotype Corsiva</vt:lpstr>
      <vt:lpstr>Wingdings 2</vt:lpstr>
      <vt:lpstr>Arial Narrow</vt:lpstr>
      <vt:lpstr>Wingdings</vt:lpstr>
      <vt:lpstr>1_Тема Office</vt:lpstr>
      <vt:lpstr>Муниципальное дошкольное          образовательное  бюджетное учреждение  детский сад общеразвивающего вида №79 г.Сочи </vt:lpstr>
      <vt:lpstr>Слайд 2</vt:lpstr>
      <vt:lpstr>Задачи</vt:lpstr>
      <vt:lpstr> В рамках реализации задачи: «Описать концептуальные основы и методический инструментарий программы по Лего-конструированию и робототехнике, алгоритм проведения ССД»  проведена работа, представленная на следующих слайдах</vt:lpstr>
      <vt:lpstr>Структура программы по конструированию </vt:lpstr>
      <vt:lpstr>Методический инструментарий реализации программы </vt:lpstr>
      <vt:lpstr>Создали алгоритм организации и проведения ССД</vt:lpstr>
      <vt:lpstr>Требования к организации ССД: </vt:lpstr>
      <vt:lpstr>Составили тематический план проведения ССД</vt:lpstr>
      <vt:lpstr>В рамках реализации задачи по повышению профессиональной компетентности педагогов по вопросам развития конструктивной деятельности и технического творчества дошкольников через LEGO – конструирование и робототехнику, проведены методические мероприятия:  </vt:lpstr>
      <vt:lpstr>Семинары - практикумы:  «Интеграция лего - конструирования и робототехники в образовательные области МДОУ»;  «Обновление системы конструктивной деятельности в ДОО».</vt:lpstr>
      <vt:lpstr> Мастер -  классы: «Возможности Лего Дупло», «ПервоРобот Лего-Веду»</vt:lpstr>
      <vt:lpstr>Тренинговые занятия с педагогами :  «Конструирование и робототехника в условиях МДОУ»</vt:lpstr>
      <vt:lpstr>В рамках реализации следующей задачи разработано методического обеспечение по LEGO-конструированию .</vt:lpstr>
      <vt:lpstr>Организация работы с родителями</vt:lpstr>
      <vt:lpstr>Организация работы с родителями</vt:lpstr>
      <vt:lpstr>Участвовали в региональном робототехническом фестивале «РОБОФЕСТ – СОЧИ – 2016» с проектом «Нет места мусору!» и победили в номинации «За глобальный подход»</vt:lpstr>
      <vt:lpstr>IIОткрытый фестиваль по конструированию и робототехнике 1 место – конкурс «Достопримечательность» 2, 3 место – конкурс «Лего-бега» </vt:lpstr>
      <vt:lpstr>Икарёнок</vt:lpstr>
      <vt:lpstr>Организация работы с родителями </vt:lpstr>
      <vt:lpstr>Обобщение и распространение опыта работы </vt:lpstr>
      <vt:lpstr>Обобщение и распространение опыта работы </vt:lpstr>
      <vt:lpstr>Обобщение и распространение опыта работы </vt:lpstr>
      <vt:lpstr>Обобщение и распространение опыта работы </vt:lpstr>
      <vt:lpstr>Обобщение и распространение опыта работы </vt:lpstr>
      <vt:lpstr>Обобщение и распространение опыта работы </vt:lpstr>
      <vt:lpstr>Перспективы развития инновации</vt:lpstr>
      <vt:lpstr>Чтобы добиться положительных результатов, необходимо: 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нювознюк</cp:lastModifiedBy>
  <cp:revision>130</cp:revision>
  <dcterms:created xsi:type="dcterms:W3CDTF">2014-07-06T18:18:01Z</dcterms:created>
  <dcterms:modified xsi:type="dcterms:W3CDTF">2017-02-01T10:00:44Z</dcterms:modified>
</cp:coreProperties>
</file>