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0FC7C-61DF-4933-9CD0-826354836FF3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EC6E-2AF9-41FE-9C7E-3B3A9305E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71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0FC7C-61DF-4933-9CD0-826354836FF3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EC6E-2AF9-41FE-9C7E-3B3A9305E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13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0FC7C-61DF-4933-9CD0-826354836FF3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EC6E-2AF9-41FE-9C7E-3B3A9305E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23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0FC7C-61DF-4933-9CD0-826354836FF3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EC6E-2AF9-41FE-9C7E-3B3A9305E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5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0FC7C-61DF-4933-9CD0-826354836FF3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EC6E-2AF9-41FE-9C7E-3B3A9305E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967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0FC7C-61DF-4933-9CD0-826354836FF3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EC6E-2AF9-41FE-9C7E-3B3A9305E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669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0FC7C-61DF-4933-9CD0-826354836FF3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EC6E-2AF9-41FE-9C7E-3B3A9305E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79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0FC7C-61DF-4933-9CD0-826354836FF3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EC6E-2AF9-41FE-9C7E-3B3A9305E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65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0FC7C-61DF-4933-9CD0-826354836FF3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EC6E-2AF9-41FE-9C7E-3B3A9305E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02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0FC7C-61DF-4933-9CD0-826354836FF3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EC6E-2AF9-41FE-9C7E-3B3A9305E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276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0FC7C-61DF-4933-9CD0-826354836FF3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DEC6E-2AF9-41FE-9C7E-3B3A9305E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706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0FC7C-61DF-4933-9CD0-826354836FF3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DEC6E-2AF9-41FE-9C7E-3B3A9305E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89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153186"/>
              </p:ext>
            </p:extLst>
          </p:nvPr>
        </p:nvGraphicFramePr>
        <p:xfrm>
          <a:off x="708660" y="651511"/>
          <a:ext cx="10721340" cy="6035043"/>
        </p:xfrm>
        <a:graphic>
          <a:graphicData uri="http://schemas.openxmlformats.org/drawingml/2006/table">
            <a:tbl>
              <a:tblPr firstRow="1" firstCol="1" bandRow="1"/>
              <a:tblGrid>
                <a:gridCol w="5138773"/>
                <a:gridCol w="5582567"/>
              </a:tblGrid>
              <a:tr h="402337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 группа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 группа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37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1. Оператор заголовка программы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1. Перечислить свойства, связанные с типом величин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37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2. Перечислить разделы описаний?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2. Деление простых типов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672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3. Какими словами начинается и заканчивается раздел операторов?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3. Перечислить имена целочисленных типов и их длину в байтах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672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4. Какие множество символов включает алфавит языка Паскаль?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4. Перечислить имена логических типов и их длину в байтах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672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5. Перечислить служебные слова.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5. Перечислить имена символьных типов и их длину в байтах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672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6. Определение индентификатора. Примеры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6. Перечислить имена вещественных типов и их длину в байта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672">
                <a:tc>
                  <a:txBody>
                    <a:bodyPr/>
                    <a:lstStyle/>
                    <a:p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7. Какие конструкции представляют собой комментарии.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Виды пользовательских типов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672">
                <a:tc>
                  <a:txBody>
                    <a:bodyPr/>
                    <a:lstStyle/>
                    <a:p>
                      <a:endParaRPr lang="ru-RU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Перечислить структурные типы данных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5281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119</Words>
  <Application>Microsoft Office PowerPoint</Application>
  <PresentationFormat>Широкоэкранный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Слушатель</dc:creator>
  <cp:lastModifiedBy>Слушатель</cp:lastModifiedBy>
  <cp:revision>2</cp:revision>
  <dcterms:created xsi:type="dcterms:W3CDTF">2018-04-12T06:05:35Z</dcterms:created>
  <dcterms:modified xsi:type="dcterms:W3CDTF">2018-04-12T06:11:21Z</dcterms:modified>
</cp:coreProperties>
</file>