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2" r:id="rId5"/>
    <p:sldId id="263" r:id="rId6"/>
    <p:sldId id="295" r:id="rId7"/>
    <p:sldId id="324" r:id="rId8"/>
    <p:sldId id="321" r:id="rId9"/>
    <p:sldId id="296" r:id="rId10"/>
    <p:sldId id="325" r:id="rId11"/>
    <p:sldId id="326" r:id="rId12"/>
    <p:sldId id="299" r:id="rId13"/>
    <p:sldId id="327" r:id="rId14"/>
    <p:sldId id="311" r:id="rId15"/>
    <p:sldId id="32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3399FF"/>
    <a:srgbClr val="FF7C80"/>
    <a:srgbClr val="99CCFF"/>
    <a:srgbClr val="CC0000"/>
    <a:srgbClr val="FFFF66"/>
    <a:srgbClr val="99FFC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94630" autoAdjust="0"/>
  </p:normalViewPr>
  <p:slideViewPr>
    <p:cSldViewPr snapToGrid="0">
      <p:cViewPr varScale="1">
        <p:scale>
          <a:sx n="91" d="100"/>
          <a:sy n="91" d="100"/>
        </p:scale>
        <p:origin x="130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5A36A5-3AF2-49AD-A4CE-5C703954A752}" type="doc">
      <dgm:prSet loTypeId="urn:microsoft.com/office/officeart/2005/8/layout/vList5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AE33A29-65E4-401E-8A0F-990A725A7D7C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Цель внедрения инновационного проекта </a:t>
          </a:r>
          <a:endParaRPr lang="ru-RU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5DCACE2-DC12-418C-9CA6-DE28435B3046}" type="parTrans" cxnId="{5D33AD62-9CE0-49FD-8589-9DC23C9676E2}">
      <dgm:prSet/>
      <dgm:spPr/>
      <dgm:t>
        <a:bodyPr/>
        <a:lstStyle/>
        <a:p>
          <a:endParaRPr lang="ru-RU"/>
        </a:p>
      </dgm:t>
    </dgm:pt>
    <dgm:pt modelId="{BB4E0E09-FB31-4DB2-B2A1-6AB343C1F188}" type="sibTrans" cxnId="{5D33AD62-9CE0-49FD-8589-9DC23C9676E2}">
      <dgm:prSet/>
      <dgm:spPr/>
      <dgm:t>
        <a:bodyPr/>
        <a:lstStyle/>
        <a:p>
          <a:endParaRPr lang="ru-RU"/>
        </a:p>
      </dgm:t>
    </dgm:pt>
    <dgm:pt modelId="{3A8A51E0-F226-4B80-B3F9-A0DD6EB72306}">
      <dgm:prSet phldrT="[Текст]" custT="1"/>
      <dgm:spPr/>
      <dgm:t>
        <a:bodyPr/>
        <a:lstStyle/>
        <a:p>
          <a:pPr algn="just"/>
          <a:r>
            <a:rPr lang="ru-RU" sz="1800" dirty="0" smtClean="0"/>
            <a:t>разработка и создание условий, обеспечивающих ориентацию старшеклассников на профессии, востребованные в Краснодарском крае, и позволяющих учащимся получить данные профессии </a:t>
          </a:r>
          <a:r>
            <a:rPr lang="ru-RU" sz="1800" dirty="0" smtClean="0"/>
            <a:t>параллельно с освоением </a:t>
          </a:r>
          <a:r>
            <a:rPr lang="ru-RU" sz="1800" dirty="0" smtClean="0"/>
            <a:t>основной образовательной программы ООО и СОО</a:t>
          </a:r>
          <a:endParaRPr lang="ru-RU" sz="1800" b="1" dirty="0"/>
        </a:p>
      </dgm:t>
    </dgm:pt>
    <dgm:pt modelId="{F5658213-9144-4030-823B-777815D022D3}" type="parTrans" cxnId="{801683F1-F4FB-488A-B201-B39CF0535A37}">
      <dgm:prSet/>
      <dgm:spPr/>
      <dgm:t>
        <a:bodyPr/>
        <a:lstStyle/>
        <a:p>
          <a:endParaRPr lang="ru-RU"/>
        </a:p>
      </dgm:t>
    </dgm:pt>
    <dgm:pt modelId="{77A975AC-DF16-4809-8FEA-837C69BF64D7}" type="sibTrans" cxnId="{801683F1-F4FB-488A-B201-B39CF0535A37}">
      <dgm:prSet/>
      <dgm:spPr/>
      <dgm:t>
        <a:bodyPr/>
        <a:lstStyle/>
        <a:p>
          <a:endParaRPr lang="ru-RU"/>
        </a:p>
      </dgm:t>
    </dgm:pt>
    <dgm:pt modelId="{025B2426-F8F4-4962-AEC5-9481091680C6}">
      <dgm:prSet phldrT="[Текст]"/>
      <dgm:spPr/>
      <dgm:t>
        <a:bodyPr/>
        <a:lstStyle/>
        <a:p>
          <a:r>
            <a:rPr lang="ru-RU" b="1" i="0" dirty="0" smtClean="0">
              <a:latin typeface="Times New Roman" pitchFamily="18" charset="0"/>
              <a:cs typeface="Times New Roman" pitchFamily="18" charset="0"/>
            </a:rPr>
            <a:t>Новизна (</a:t>
          </a:r>
          <a:r>
            <a:rPr lang="ru-RU" b="1" i="0" dirty="0" err="1" smtClean="0">
              <a:latin typeface="Times New Roman" pitchFamily="18" charset="0"/>
              <a:cs typeface="Times New Roman" pitchFamily="18" charset="0"/>
            </a:rPr>
            <a:t>инновационность</a:t>
          </a:r>
          <a:r>
            <a:rPr lang="ru-RU" b="1" i="0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b="1" i="0" dirty="0">
            <a:latin typeface="Times New Roman" pitchFamily="18" charset="0"/>
            <a:cs typeface="Times New Roman" pitchFamily="18" charset="0"/>
          </a:endParaRPr>
        </a:p>
      </dgm:t>
    </dgm:pt>
    <dgm:pt modelId="{77D6A25A-88B0-49A1-94E9-3DC07D22AB86}" type="parTrans" cxnId="{61993182-4416-4A90-B1D2-D6D7A325C13A}">
      <dgm:prSet/>
      <dgm:spPr/>
      <dgm:t>
        <a:bodyPr/>
        <a:lstStyle/>
        <a:p>
          <a:endParaRPr lang="ru-RU"/>
        </a:p>
      </dgm:t>
    </dgm:pt>
    <dgm:pt modelId="{5D0040AC-3DDF-4341-BB47-6579F10034A2}" type="sibTrans" cxnId="{61993182-4416-4A90-B1D2-D6D7A325C13A}">
      <dgm:prSet/>
      <dgm:spPr/>
      <dgm:t>
        <a:bodyPr/>
        <a:lstStyle/>
        <a:p>
          <a:endParaRPr lang="ru-RU"/>
        </a:p>
      </dgm:t>
    </dgm:pt>
    <dgm:pt modelId="{871D9E49-3E4A-472B-B3CF-ABC78305B2F7}">
      <dgm:prSet phldrT="[Текст]" custT="1"/>
      <dgm:spPr/>
      <dgm:t>
        <a:bodyPr/>
        <a:lstStyle/>
        <a:p>
          <a:pPr algn="just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разработка организационно-педагогических условий, обеспечивающих формирование профессионального самоопределения школьников на базе сельской школы: создание и апробация инновационной модели центра профессионального обучения старшеклассников сельской школы; организация и педагогическое сопровождение профессионального обучения (профессиональных проб); методическое обеспечение процесса профессионального обучения школьников; расширение представлений о возможностях профессионального обучения в формировании профессионального самоопределения школьников старших классов.</a:t>
          </a:r>
          <a:endParaRPr lang="ru-RU" sz="1800" b="1" u="none" dirty="0">
            <a:latin typeface="Times New Roman" pitchFamily="18" charset="0"/>
            <a:cs typeface="Times New Roman" pitchFamily="18" charset="0"/>
          </a:endParaRPr>
        </a:p>
      </dgm:t>
    </dgm:pt>
    <dgm:pt modelId="{956B2394-4471-488F-84F6-EA8B328AED69}" type="parTrans" cxnId="{1D9EB0A3-76E8-4FFA-A219-92B274A14A8F}">
      <dgm:prSet/>
      <dgm:spPr/>
      <dgm:t>
        <a:bodyPr/>
        <a:lstStyle/>
        <a:p>
          <a:endParaRPr lang="ru-RU"/>
        </a:p>
      </dgm:t>
    </dgm:pt>
    <dgm:pt modelId="{C753F2EB-83DD-4203-876D-BB3ED5095E3F}" type="sibTrans" cxnId="{1D9EB0A3-76E8-4FFA-A219-92B274A14A8F}">
      <dgm:prSet/>
      <dgm:spPr/>
      <dgm:t>
        <a:bodyPr/>
        <a:lstStyle/>
        <a:p>
          <a:endParaRPr lang="ru-RU"/>
        </a:p>
      </dgm:t>
    </dgm:pt>
    <dgm:pt modelId="{CED2F769-993C-4BB2-8D19-798341388D0B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Значимость практическая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A0E74D-EA8B-4823-A099-5C01B04149E3}" type="parTrans" cxnId="{DA06F1F3-A0F0-467A-B05A-75D7689C018A}">
      <dgm:prSet/>
      <dgm:spPr/>
      <dgm:t>
        <a:bodyPr/>
        <a:lstStyle/>
        <a:p>
          <a:endParaRPr lang="ru-RU"/>
        </a:p>
      </dgm:t>
    </dgm:pt>
    <dgm:pt modelId="{DD824FE5-DAA5-4582-AEC6-D0EECFE2BAF2}" type="sibTrans" cxnId="{DA06F1F3-A0F0-467A-B05A-75D7689C018A}">
      <dgm:prSet/>
      <dgm:spPr/>
      <dgm:t>
        <a:bodyPr/>
        <a:lstStyle/>
        <a:p>
          <a:endParaRPr lang="ru-RU"/>
        </a:p>
      </dgm:t>
    </dgm:pt>
    <dgm:pt modelId="{A68CA596-7E80-4498-BFE0-11E1C7053C95}">
      <dgm:prSet phldrT="[Текст]" custT="1"/>
      <dgm:spPr/>
      <dgm:t>
        <a:bodyPr/>
        <a:lstStyle/>
        <a:p>
          <a:pPr algn="just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результаты проекта могут быть использованы для организации семинаров, конференций и курсов повышения квалификации педагогов и руководителей образовательных организаций Краснодарского края. Модель центра профессионального обучения может быть эффективно распространена в образовательных организациях Краснодарского края. 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52B542-736F-4778-9E2B-9F015BD4BFA1}" type="parTrans" cxnId="{BB27C87D-FD5F-4D8B-80A4-0BBAFDC10452}">
      <dgm:prSet/>
      <dgm:spPr/>
      <dgm:t>
        <a:bodyPr/>
        <a:lstStyle/>
        <a:p>
          <a:endParaRPr lang="ru-RU"/>
        </a:p>
      </dgm:t>
    </dgm:pt>
    <dgm:pt modelId="{07787FD4-1B35-46E2-BA6C-0B9C74AFC26E}" type="sibTrans" cxnId="{BB27C87D-FD5F-4D8B-80A4-0BBAFDC10452}">
      <dgm:prSet/>
      <dgm:spPr/>
      <dgm:t>
        <a:bodyPr/>
        <a:lstStyle/>
        <a:p>
          <a:endParaRPr lang="ru-RU"/>
        </a:p>
      </dgm:t>
    </dgm:pt>
    <dgm:pt modelId="{787ECBAC-431E-4075-8136-C394043821DD}" type="pres">
      <dgm:prSet presAssocID="{B55A36A5-3AF2-49AD-A4CE-5C703954A75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74C6EE-54B2-422E-B818-F720A169CDC9}" type="pres">
      <dgm:prSet presAssocID="{5AE33A29-65E4-401E-8A0F-990A725A7D7C}" presName="linNode" presStyleCnt="0"/>
      <dgm:spPr/>
      <dgm:t>
        <a:bodyPr/>
        <a:lstStyle/>
        <a:p>
          <a:endParaRPr lang="ru-RU"/>
        </a:p>
      </dgm:t>
    </dgm:pt>
    <dgm:pt modelId="{0A386A55-1777-4234-9EE6-BD7E4A403EAC}" type="pres">
      <dgm:prSet presAssocID="{5AE33A29-65E4-401E-8A0F-990A725A7D7C}" presName="parentText" presStyleLbl="node1" presStyleIdx="0" presStyleCnt="3" custScaleY="41686" custLinFactNeighborX="-2141" custLinFactNeighborY="1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BA2469-3B31-4962-A96F-1624CF2204E2}" type="pres">
      <dgm:prSet presAssocID="{5AE33A29-65E4-401E-8A0F-990A725A7D7C}" presName="descendantText" presStyleLbl="alignAccFollowNode1" presStyleIdx="0" presStyleCnt="3" custScaleX="136983" custScaleY="54526" custLinFactNeighborX="5233" custLinFactNeighborY="4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C7C250-A16A-4D4F-BA73-2BDC26A2F6D8}" type="pres">
      <dgm:prSet presAssocID="{BB4E0E09-FB31-4DB2-B2A1-6AB343C1F188}" presName="sp" presStyleCnt="0"/>
      <dgm:spPr/>
      <dgm:t>
        <a:bodyPr/>
        <a:lstStyle/>
        <a:p>
          <a:endParaRPr lang="ru-RU"/>
        </a:p>
      </dgm:t>
    </dgm:pt>
    <dgm:pt modelId="{DC0DD2B3-93EC-4ADF-A96E-D25BF3D390D7}" type="pres">
      <dgm:prSet presAssocID="{025B2426-F8F4-4962-AEC5-9481091680C6}" presName="linNode" presStyleCnt="0"/>
      <dgm:spPr/>
      <dgm:t>
        <a:bodyPr/>
        <a:lstStyle/>
        <a:p>
          <a:endParaRPr lang="ru-RU"/>
        </a:p>
      </dgm:t>
    </dgm:pt>
    <dgm:pt modelId="{FDB3685C-8726-48D8-AF88-46B7D7B6E570}" type="pres">
      <dgm:prSet presAssocID="{025B2426-F8F4-4962-AEC5-9481091680C6}" presName="parentText" presStyleLbl="node1" presStyleIdx="1" presStyleCnt="3" custScaleX="84467" custScaleY="598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BB17AC-A5E2-4CD7-9A55-1BEA0B62D162}" type="pres">
      <dgm:prSet presAssocID="{025B2426-F8F4-4962-AEC5-9481091680C6}" presName="descendantText" presStyleLbl="alignAccFollowNode1" presStyleIdx="1" presStyleCnt="3" custScaleX="104980" custScaleY="77859" custLinFactNeighborX="3460" custLinFactNeighborY="9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A03966-20F6-4BA6-A6B2-FA31F8B8F51A}" type="pres">
      <dgm:prSet presAssocID="{5D0040AC-3DDF-4341-BB47-6579F10034A2}" presName="sp" presStyleCnt="0"/>
      <dgm:spPr/>
      <dgm:t>
        <a:bodyPr/>
        <a:lstStyle/>
        <a:p>
          <a:endParaRPr lang="ru-RU"/>
        </a:p>
      </dgm:t>
    </dgm:pt>
    <dgm:pt modelId="{5F503B80-D1F4-48E3-A4F5-F842F862C7D1}" type="pres">
      <dgm:prSet presAssocID="{CED2F769-993C-4BB2-8D19-798341388D0B}" presName="linNode" presStyleCnt="0"/>
      <dgm:spPr/>
      <dgm:t>
        <a:bodyPr/>
        <a:lstStyle/>
        <a:p>
          <a:endParaRPr lang="ru-RU"/>
        </a:p>
      </dgm:t>
    </dgm:pt>
    <dgm:pt modelId="{6267876E-AC3D-4902-9D1E-80D8A4CBD8C3}" type="pres">
      <dgm:prSet presAssocID="{CED2F769-993C-4BB2-8D19-798341388D0B}" presName="parentText" presStyleLbl="node1" presStyleIdx="2" presStyleCnt="3" custScaleX="82663" custScaleY="4799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967DCD-37E9-4BEC-B69B-57DDABAF1EAC}" type="pres">
      <dgm:prSet presAssocID="{CED2F769-993C-4BB2-8D19-798341388D0B}" presName="descendantText" presStyleLbl="alignAccFollowNode1" presStyleIdx="2" presStyleCnt="3" custScaleX="108143" custScaleY="61057" custLinFactNeighborX="4229" custLinFactNeighborY="10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7DCC2A-D172-4429-8481-4B5DFBBE5410}" type="presOf" srcId="{CED2F769-993C-4BB2-8D19-798341388D0B}" destId="{6267876E-AC3D-4902-9D1E-80D8A4CBD8C3}" srcOrd="0" destOrd="0" presId="urn:microsoft.com/office/officeart/2005/8/layout/vList5"/>
    <dgm:cxn modelId="{635FC025-4E9C-4CA2-8D56-A150598CB1C4}" type="presOf" srcId="{025B2426-F8F4-4962-AEC5-9481091680C6}" destId="{FDB3685C-8726-48D8-AF88-46B7D7B6E570}" srcOrd="0" destOrd="0" presId="urn:microsoft.com/office/officeart/2005/8/layout/vList5"/>
    <dgm:cxn modelId="{A51F4C20-711A-4A03-9F31-96F799AC1847}" type="presOf" srcId="{B55A36A5-3AF2-49AD-A4CE-5C703954A752}" destId="{787ECBAC-431E-4075-8136-C394043821DD}" srcOrd="0" destOrd="0" presId="urn:microsoft.com/office/officeart/2005/8/layout/vList5"/>
    <dgm:cxn modelId="{DA06F1F3-A0F0-467A-B05A-75D7689C018A}" srcId="{B55A36A5-3AF2-49AD-A4CE-5C703954A752}" destId="{CED2F769-993C-4BB2-8D19-798341388D0B}" srcOrd="2" destOrd="0" parTransId="{81A0E74D-EA8B-4823-A099-5C01B04149E3}" sibTransId="{DD824FE5-DAA5-4582-AEC6-D0EECFE2BAF2}"/>
    <dgm:cxn modelId="{BB27C87D-FD5F-4D8B-80A4-0BBAFDC10452}" srcId="{CED2F769-993C-4BB2-8D19-798341388D0B}" destId="{A68CA596-7E80-4498-BFE0-11E1C7053C95}" srcOrd="0" destOrd="0" parTransId="{AB52B542-736F-4778-9E2B-9F015BD4BFA1}" sibTransId="{07787FD4-1B35-46E2-BA6C-0B9C74AFC26E}"/>
    <dgm:cxn modelId="{509B519F-55D9-46F7-AAE5-0CAC5987C75E}" type="presOf" srcId="{3A8A51E0-F226-4B80-B3F9-A0DD6EB72306}" destId="{49BA2469-3B31-4962-A96F-1624CF2204E2}" srcOrd="0" destOrd="0" presId="urn:microsoft.com/office/officeart/2005/8/layout/vList5"/>
    <dgm:cxn modelId="{C13DECD0-B915-4A30-ACEC-74506D85D11D}" type="presOf" srcId="{A68CA596-7E80-4498-BFE0-11E1C7053C95}" destId="{00967DCD-37E9-4BEC-B69B-57DDABAF1EAC}" srcOrd="0" destOrd="0" presId="urn:microsoft.com/office/officeart/2005/8/layout/vList5"/>
    <dgm:cxn modelId="{5D33AD62-9CE0-49FD-8589-9DC23C9676E2}" srcId="{B55A36A5-3AF2-49AD-A4CE-5C703954A752}" destId="{5AE33A29-65E4-401E-8A0F-990A725A7D7C}" srcOrd="0" destOrd="0" parTransId="{D5DCACE2-DC12-418C-9CA6-DE28435B3046}" sibTransId="{BB4E0E09-FB31-4DB2-B2A1-6AB343C1F188}"/>
    <dgm:cxn modelId="{EC020BD5-0779-4C28-A482-3B139E403EDC}" type="presOf" srcId="{5AE33A29-65E4-401E-8A0F-990A725A7D7C}" destId="{0A386A55-1777-4234-9EE6-BD7E4A403EAC}" srcOrd="0" destOrd="0" presId="urn:microsoft.com/office/officeart/2005/8/layout/vList5"/>
    <dgm:cxn modelId="{801683F1-F4FB-488A-B201-B39CF0535A37}" srcId="{5AE33A29-65E4-401E-8A0F-990A725A7D7C}" destId="{3A8A51E0-F226-4B80-B3F9-A0DD6EB72306}" srcOrd="0" destOrd="0" parTransId="{F5658213-9144-4030-823B-777815D022D3}" sibTransId="{77A975AC-DF16-4809-8FEA-837C69BF64D7}"/>
    <dgm:cxn modelId="{90DE730B-1CD3-4A76-BE0E-1B35C95520A6}" type="presOf" srcId="{871D9E49-3E4A-472B-B3CF-ABC78305B2F7}" destId="{FABB17AC-A5E2-4CD7-9A55-1BEA0B62D162}" srcOrd="0" destOrd="0" presId="urn:microsoft.com/office/officeart/2005/8/layout/vList5"/>
    <dgm:cxn modelId="{1D9EB0A3-76E8-4FFA-A219-92B274A14A8F}" srcId="{025B2426-F8F4-4962-AEC5-9481091680C6}" destId="{871D9E49-3E4A-472B-B3CF-ABC78305B2F7}" srcOrd="0" destOrd="0" parTransId="{956B2394-4471-488F-84F6-EA8B328AED69}" sibTransId="{C753F2EB-83DD-4203-876D-BB3ED5095E3F}"/>
    <dgm:cxn modelId="{61993182-4416-4A90-B1D2-D6D7A325C13A}" srcId="{B55A36A5-3AF2-49AD-A4CE-5C703954A752}" destId="{025B2426-F8F4-4962-AEC5-9481091680C6}" srcOrd="1" destOrd="0" parTransId="{77D6A25A-88B0-49A1-94E9-3DC07D22AB86}" sibTransId="{5D0040AC-3DDF-4341-BB47-6579F10034A2}"/>
    <dgm:cxn modelId="{C219A6FE-D0AB-400D-A186-19F5914F3125}" type="presParOf" srcId="{787ECBAC-431E-4075-8136-C394043821DD}" destId="{A774C6EE-54B2-422E-B818-F720A169CDC9}" srcOrd="0" destOrd="0" presId="urn:microsoft.com/office/officeart/2005/8/layout/vList5"/>
    <dgm:cxn modelId="{4DA90D43-15A8-4B5C-9C2E-923D6FD6CB02}" type="presParOf" srcId="{A774C6EE-54B2-422E-B818-F720A169CDC9}" destId="{0A386A55-1777-4234-9EE6-BD7E4A403EAC}" srcOrd="0" destOrd="0" presId="urn:microsoft.com/office/officeart/2005/8/layout/vList5"/>
    <dgm:cxn modelId="{8FABCF98-A14B-4994-B02E-2261A4852621}" type="presParOf" srcId="{A774C6EE-54B2-422E-B818-F720A169CDC9}" destId="{49BA2469-3B31-4962-A96F-1624CF2204E2}" srcOrd="1" destOrd="0" presId="urn:microsoft.com/office/officeart/2005/8/layout/vList5"/>
    <dgm:cxn modelId="{20C63957-F8C6-4BCC-A147-EBD971177A8B}" type="presParOf" srcId="{787ECBAC-431E-4075-8136-C394043821DD}" destId="{20C7C250-A16A-4D4F-BA73-2BDC26A2F6D8}" srcOrd="1" destOrd="0" presId="urn:microsoft.com/office/officeart/2005/8/layout/vList5"/>
    <dgm:cxn modelId="{A39828AC-B73B-423E-828E-2B53EC9F6765}" type="presParOf" srcId="{787ECBAC-431E-4075-8136-C394043821DD}" destId="{DC0DD2B3-93EC-4ADF-A96E-D25BF3D390D7}" srcOrd="2" destOrd="0" presId="urn:microsoft.com/office/officeart/2005/8/layout/vList5"/>
    <dgm:cxn modelId="{874A243C-578A-434D-A1BE-99959B841E30}" type="presParOf" srcId="{DC0DD2B3-93EC-4ADF-A96E-D25BF3D390D7}" destId="{FDB3685C-8726-48D8-AF88-46B7D7B6E570}" srcOrd="0" destOrd="0" presId="urn:microsoft.com/office/officeart/2005/8/layout/vList5"/>
    <dgm:cxn modelId="{32D7FB0B-F770-4886-80D8-327285B721B7}" type="presParOf" srcId="{DC0DD2B3-93EC-4ADF-A96E-D25BF3D390D7}" destId="{FABB17AC-A5E2-4CD7-9A55-1BEA0B62D162}" srcOrd="1" destOrd="0" presId="urn:microsoft.com/office/officeart/2005/8/layout/vList5"/>
    <dgm:cxn modelId="{AF7AA762-AA04-42DE-9D7E-C2E82A777D32}" type="presParOf" srcId="{787ECBAC-431E-4075-8136-C394043821DD}" destId="{7BA03966-20F6-4BA6-A6B2-FA31F8B8F51A}" srcOrd="3" destOrd="0" presId="urn:microsoft.com/office/officeart/2005/8/layout/vList5"/>
    <dgm:cxn modelId="{D625402F-73EC-4241-9772-63402A00FCE3}" type="presParOf" srcId="{787ECBAC-431E-4075-8136-C394043821DD}" destId="{5F503B80-D1F4-48E3-A4F5-F842F862C7D1}" srcOrd="4" destOrd="0" presId="urn:microsoft.com/office/officeart/2005/8/layout/vList5"/>
    <dgm:cxn modelId="{FA81854F-850D-43AC-A975-9A9EAF375D4E}" type="presParOf" srcId="{5F503B80-D1F4-48E3-A4F5-F842F862C7D1}" destId="{6267876E-AC3D-4902-9D1E-80D8A4CBD8C3}" srcOrd="0" destOrd="0" presId="urn:microsoft.com/office/officeart/2005/8/layout/vList5"/>
    <dgm:cxn modelId="{089BA3FC-9794-438A-8405-404E8F4F7899}" type="presParOf" srcId="{5F503B80-D1F4-48E3-A4F5-F842F862C7D1}" destId="{00967DCD-37E9-4BEC-B69B-57DDABAF1EA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2269E6-6AFA-416D-8BE5-E005B282A652}" type="doc">
      <dgm:prSet loTypeId="urn:microsoft.com/office/officeart/2005/8/layout/target3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F988DCC-A0FA-43ED-A21A-43F87E249624}">
      <dgm:prSet phldrT="[Текст]" phldr="1"/>
      <dgm:spPr/>
      <dgm:t>
        <a:bodyPr/>
        <a:lstStyle/>
        <a:p>
          <a:endParaRPr lang="ru-RU" dirty="0"/>
        </a:p>
      </dgm:t>
    </dgm:pt>
    <dgm:pt modelId="{25200F97-22AD-4119-A171-A45C958768A6}" type="parTrans" cxnId="{F98D829D-BD3D-4562-A8CB-C23E71FB56EA}">
      <dgm:prSet/>
      <dgm:spPr/>
      <dgm:t>
        <a:bodyPr/>
        <a:lstStyle/>
        <a:p>
          <a:endParaRPr lang="ru-RU"/>
        </a:p>
      </dgm:t>
    </dgm:pt>
    <dgm:pt modelId="{9D1E8ECD-0753-4DEE-9E93-7FBD7F98D2E2}" type="sibTrans" cxnId="{F98D829D-BD3D-4562-A8CB-C23E71FB56EA}">
      <dgm:prSet/>
      <dgm:spPr/>
      <dgm:t>
        <a:bodyPr/>
        <a:lstStyle/>
        <a:p>
          <a:endParaRPr lang="ru-RU"/>
        </a:p>
      </dgm:t>
    </dgm:pt>
    <dgm:pt modelId="{E807C6E3-6927-4177-866C-488178FC2F93}">
      <dgm:prSet phldrT="[Текст]" phldr="1"/>
      <dgm:spPr/>
      <dgm:t>
        <a:bodyPr/>
        <a:lstStyle/>
        <a:p>
          <a:endParaRPr lang="ru-RU" dirty="0"/>
        </a:p>
      </dgm:t>
    </dgm:pt>
    <dgm:pt modelId="{77622BA0-B40B-4B7F-8A57-945D15041AF0}" type="parTrans" cxnId="{930DA082-F72C-42B9-B0EA-2C7F5D5C069A}">
      <dgm:prSet/>
      <dgm:spPr/>
      <dgm:t>
        <a:bodyPr/>
        <a:lstStyle/>
        <a:p>
          <a:endParaRPr lang="ru-RU"/>
        </a:p>
      </dgm:t>
    </dgm:pt>
    <dgm:pt modelId="{20E71D46-6A48-454A-9D86-3A2AE45558A9}" type="sibTrans" cxnId="{930DA082-F72C-42B9-B0EA-2C7F5D5C069A}">
      <dgm:prSet/>
      <dgm:spPr/>
      <dgm:t>
        <a:bodyPr/>
        <a:lstStyle/>
        <a:p>
          <a:endParaRPr lang="ru-RU"/>
        </a:p>
      </dgm:t>
    </dgm:pt>
    <dgm:pt modelId="{84B646C1-AB12-4087-A53F-6C0FA09852B3}">
      <dgm:prSet phldrT="[Текст]" phldr="1"/>
      <dgm:spPr/>
      <dgm:t>
        <a:bodyPr/>
        <a:lstStyle/>
        <a:p>
          <a:endParaRPr lang="ru-RU" dirty="0"/>
        </a:p>
      </dgm:t>
    </dgm:pt>
    <dgm:pt modelId="{B5D8FE26-D6AD-4574-A08A-8DFFCC33B073}" type="parTrans" cxnId="{8647C182-14AE-40BA-81FF-C07AC57E68DE}">
      <dgm:prSet/>
      <dgm:spPr/>
      <dgm:t>
        <a:bodyPr/>
        <a:lstStyle/>
        <a:p>
          <a:endParaRPr lang="ru-RU"/>
        </a:p>
      </dgm:t>
    </dgm:pt>
    <dgm:pt modelId="{27C0F87C-F73C-417D-989E-BC7322B97BC4}" type="sibTrans" cxnId="{8647C182-14AE-40BA-81FF-C07AC57E68DE}">
      <dgm:prSet/>
      <dgm:spPr/>
      <dgm:t>
        <a:bodyPr/>
        <a:lstStyle/>
        <a:p>
          <a:endParaRPr lang="ru-RU"/>
        </a:p>
      </dgm:t>
    </dgm:pt>
    <dgm:pt modelId="{95D6C1DB-4FE5-468A-BB47-DDFCDFE8BB1E}" type="pres">
      <dgm:prSet presAssocID="{5C2269E6-6AFA-416D-8BE5-E005B282A65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3B7C4B-0417-4127-A677-E3B9F1A3404B}" type="pres">
      <dgm:prSet presAssocID="{EF988DCC-A0FA-43ED-A21A-43F87E249624}" presName="circle1" presStyleLbl="node1" presStyleIdx="0" presStyleCnt="3" custScaleX="82037" custScaleY="90752" custLinFactNeighborX="-5044" custLinFactNeighborY="229"/>
      <dgm:spPr/>
    </dgm:pt>
    <dgm:pt modelId="{F1CAFF92-C91E-4D59-95C0-DC66303D3AC2}" type="pres">
      <dgm:prSet presAssocID="{EF988DCC-A0FA-43ED-A21A-43F87E249624}" presName="space" presStyleCnt="0"/>
      <dgm:spPr/>
    </dgm:pt>
    <dgm:pt modelId="{EC183ACA-2585-4FCE-9B4A-44B53B10E1DC}" type="pres">
      <dgm:prSet presAssocID="{EF988DCC-A0FA-43ED-A21A-43F87E249624}" presName="rect1" presStyleLbl="alignAcc1" presStyleIdx="0" presStyleCnt="3" custScaleY="92586" custLinFactNeighborX="206" custLinFactNeighborY="786"/>
      <dgm:spPr/>
      <dgm:t>
        <a:bodyPr/>
        <a:lstStyle/>
        <a:p>
          <a:endParaRPr lang="ru-RU"/>
        </a:p>
      </dgm:t>
    </dgm:pt>
    <dgm:pt modelId="{02411E88-F4A3-4271-B66F-BAF547C06121}" type="pres">
      <dgm:prSet presAssocID="{E807C6E3-6927-4177-866C-488178FC2F93}" presName="vertSpace2" presStyleLbl="node1" presStyleIdx="0" presStyleCnt="3"/>
      <dgm:spPr/>
    </dgm:pt>
    <dgm:pt modelId="{3718418F-E9C9-4B81-A76B-3A4B662A7A11}" type="pres">
      <dgm:prSet presAssocID="{E807C6E3-6927-4177-866C-488178FC2F93}" presName="circle2" presStyleLbl="node1" presStyleIdx="1" presStyleCnt="3" custScaleY="87486" custLinFactNeighborX="2469" custLinFactNeighborY="5996"/>
      <dgm:spPr/>
    </dgm:pt>
    <dgm:pt modelId="{A0CE7F91-3B80-46EE-91EE-5CC34F8A487F}" type="pres">
      <dgm:prSet presAssocID="{E807C6E3-6927-4177-866C-488178FC2F93}" presName="rect2" presStyleLbl="alignAcc1" presStyleIdx="1" presStyleCnt="3" custScaleX="104736" custScaleY="82549" custLinFactNeighborX="3920" custLinFactNeighborY="-1058"/>
      <dgm:spPr/>
      <dgm:t>
        <a:bodyPr/>
        <a:lstStyle/>
        <a:p>
          <a:endParaRPr lang="ru-RU"/>
        </a:p>
      </dgm:t>
    </dgm:pt>
    <dgm:pt modelId="{2A7D3FE7-3145-4BA1-A2FF-94817BD5E9C5}" type="pres">
      <dgm:prSet presAssocID="{84B646C1-AB12-4087-A53F-6C0FA09852B3}" presName="vertSpace3" presStyleLbl="node1" presStyleIdx="1" presStyleCnt="3"/>
      <dgm:spPr/>
    </dgm:pt>
    <dgm:pt modelId="{9CD194F1-89D3-444D-B60F-C58B426E638A}" type="pres">
      <dgm:prSet presAssocID="{84B646C1-AB12-4087-A53F-6C0FA09852B3}" presName="circle3" presStyleLbl="node1" presStyleIdx="2" presStyleCnt="3" custScaleX="133279" custLinFactNeighborX="-764" custLinFactNeighborY="16048"/>
      <dgm:spPr/>
    </dgm:pt>
    <dgm:pt modelId="{567FBC87-6007-4EE6-BE1B-E8E1A58A23A7}" type="pres">
      <dgm:prSet presAssocID="{84B646C1-AB12-4087-A53F-6C0FA09852B3}" presName="rect3" presStyleLbl="alignAcc1" presStyleIdx="2" presStyleCnt="3" custScaleY="80315"/>
      <dgm:spPr/>
      <dgm:t>
        <a:bodyPr/>
        <a:lstStyle/>
        <a:p>
          <a:endParaRPr lang="ru-RU"/>
        </a:p>
      </dgm:t>
    </dgm:pt>
    <dgm:pt modelId="{D2F847D8-030A-45B8-8E08-A2342C09AB70}" type="pres">
      <dgm:prSet presAssocID="{EF988DCC-A0FA-43ED-A21A-43F87E249624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A326C6-5FB8-4457-9238-D30E748FB97E}" type="pres">
      <dgm:prSet presAssocID="{E807C6E3-6927-4177-866C-488178FC2F93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2F9D43-D93B-4531-A9B3-8D33D3C5AE57}" type="pres">
      <dgm:prSet presAssocID="{84B646C1-AB12-4087-A53F-6C0FA09852B3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47C182-14AE-40BA-81FF-C07AC57E68DE}" srcId="{5C2269E6-6AFA-416D-8BE5-E005B282A652}" destId="{84B646C1-AB12-4087-A53F-6C0FA09852B3}" srcOrd="2" destOrd="0" parTransId="{B5D8FE26-D6AD-4574-A08A-8DFFCC33B073}" sibTransId="{27C0F87C-F73C-417D-989E-BC7322B97BC4}"/>
    <dgm:cxn modelId="{930DA082-F72C-42B9-B0EA-2C7F5D5C069A}" srcId="{5C2269E6-6AFA-416D-8BE5-E005B282A652}" destId="{E807C6E3-6927-4177-866C-488178FC2F93}" srcOrd="1" destOrd="0" parTransId="{77622BA0-B40B-4B7F-8A57-945D15041AF0}" sibTransId="{20E71D46-6A48-454A-9D86-3A2AE45558A9}"/>
    <dgm:cxn modelId="{923EAB92-689B-4470-BAA4-20904697CC7C}" type="presOf" srcId="{EF988DCC-A0FA-43ED-A21A-43F87E249624}" destId="{D2F847D8-030A-45B8-8E08-A2342C09AB70}" srcOrd="1" destOrd="0" presId="urn:microsoft.com/office/officeart/2005/8/layout/target3"/>
    <dgm:cxn modelId="{D8BB5287-51F6-417C-B2CF-D2EE76F4F036}" type="presOf" srcId="{84B646C1-AB12-4087-A53F-6C0FA09852B3}" destId="{567FBC87-6007-4EE6-BE1B-E8E1A58A23A7}" srcOrd="0" destOrd="0" presId="urn:microsoft.com/office/officeart/2005/8/layout/target3"/>
    <dgm:cxn modelId="{F98D829D-BD3D-4562-A8CB-C23E71FB56EA}" srcId="{5C2269E6-6AFA-416D-8BE5-E005B282A652}" destId="{EF988DCC-A0FA-43ED-A21A-43F87E249624}" srcOrd="0" destOrd="0" parTransId="{25200F97-22AD-4119-A171-A45C958768A6}" sibTransId="{9D1E8ECD-0753-4DEE-9E93-7FBD7F98D2E2}"/>
    <dgm:cxn modelId="{217FDCC5-70E7-421F-9D0E-48237196E791}" type="presOf" srcId="{5C2269E6-6AFA-416D-8BE5-E005B282A652}" destId="{95D6C1DB-4FE5-468A-BB47-DDFCDFE8BB1E}" srcOrd="0" destOrd="0" presId="urn:microsoft.com/office/officeart/2005/8/layout/target3"/>
    <dgm:cxn modelId="{C7C5C71A-1598-4A4A-8576-6FDE905DC0EF}" type="presOf" srcId="{84B646C1-AB12-4087-A53F-6C0FA09852B3}" destId="{CB2F9D43-D93B-4531-A9B3-8D33D3C5AE57}" srcOrd="1" destOrd="0" presId="urn:microsoft.com/office/officeart/2005/8/layout/target3"/>
    <dgm:cxn modelId="{EFC82A83-54C6-4BD8-84F0-5127504C263A}" type="presOf" srcId="{EF988DCC-A0FA-43ED-A21A-43F87E249624}" destId="{EC183ACA-2585-4FCE-9B4A-44B53B10E1DC}" srcOrd="0" destOrd="0" presId="urn:microsoft.com/office/officeart/2005/8/layout/target3"/>
    <dgm:cxn modelId="{D18D5F37-8F22-4E84-8EDA-17BC744FDB66}" type="presOf" srcId="{E807C6E3-6927-4177-866C-488178FC2F93}" destId="{A0CE7F91-3B80-46EE-91EE-5CC34F8A487F}" srcOrd="0" destOrd="0" presId="urn:microsoft.com/office/officeart/2005/8/layout/target3"/>
    <dgm:cxn modelId="{7CBE7FC5-723E-46D1-8CE3-45774A2CE2F3}" type="presOf" srcId="{E807C6E3-6927-4177-866C-488178FC2F93}" destId="{2DA326C6-5FB8-4457-9238-D30E748FB97E}" srcOrd="1" destOrd="0" presId="urn:microsoft.com/office/officeart/2005/8/layout/target3"/>
    <dgm:cxn modelId="{60AAEF5A-1395-4B93-982E-B35E534D75CA}" type="presParOf" srcId="{95D6C1DB-4FE5-468A-BB47-DDFCDFE8BB1E}" destId="{8D3B7C4B-0417-4127-A677-E3B9F1A3404B}" srcOrd="0" destOrd="0" presId="urn:microsoft.com/office/officeart/2005/8/layout/target3"/>
    <dgm:cxn modelId="{E8993DF3-4922-4125-BA63-439A3041BAD3}" type="presParOf" srcId="{95D6C1DB-4FE5-468A-BB47-DDFCDFE8BB1E}" destId="{F1CAFF92-C91E-4D59-95C0-DC66303D3AC2}" srcOrd="1" destOrd="0" presId="urn:microsoft.com/office/officeart/2005/8/layout/target3"/>
    <dgm:cxn modelId="{17C47F19-0D6F-4EE4-A7F4-92793FCDC0CE}" type="presParOf" srcId="{95D6C1DB-4FE5-468A-BB47-DDFCDFE8BB1E}" destId="{EC183ACA-2585-4FCE-9B4A-44B53B10E1DC}" srcOrd="2" destOrd="0" presId="urn:microsoft.com/office/officeart/2005/8/layout/target3"/>
    <dgm:cxn modelId="{69D14348-A805-4879-BD6C-B60767C4CA2C}" type="presParOf" srcId="{95D6C1DB-4FE5-468A-BB47-DDFCDFE8BB1E}" destId="{02411E88-F4A3-4271-B66F-BAF547C06121}" srcOrd="3" destOrd="0" presId="urn:microsoft.com/office/officeart/2005/8/layout/target3"/>
    <dgm:cxn modelId="{60BD457B-2F7E-46A8-803E-51E258FBAFFC}" type="presParOf" srcId="{95D6C1DB-4FE5-468A-BB47-DDFCDFE8BB1E}" destId="{3718418F-E9C9-4B81-A76B-3A4B662A7A11}" srcOrd="4" destOrd="0" presId="urn:microsoft.com/office/officeart/2005/8/layout/target3"/>
    <dgm:cxn modelId="{9AE9A9E4-4D4A-434A-89F9-ADC90C953D66}" type="presParOf" srcId="{95D6C1DB-4FE5-468A-BB47-DDFCDFE8BB1E}" destId="{A0CE7F91-3B80-46EE-91EE-5CC34F8A487F}" srcOrd="5" destOrd="0" presId="urn:microsoft.com/office/officeart/2005/8/layout/target3"/>
    <dgm:cxn modelId="{7104506F-2835-4A1A-AF40-1B144C941670}" type="presParOf" srcId="{95D6C1DB-4FE5-468A-BB47-DDFCDFE8BB1E}" destId="{2A7D3FE7-3145-4BA1-A2FF-94817BD5E9C5}" srcOrd="6" destOrd="0" presId="urn:microsoft.com/office/officeart/2005/8/layout/target3"/>
    <dgm:cxn modelId="{5E89F5FE-CCC7-4DCC-8ACA-403443FA3506}" type="presParOf" srcId="{95D6C1DB-4FE5-468A-BB47-DDFCDFE8BB1E}" destId="{9CD194F1-89D3-444D-B60F-C58B426E638A}" srcOrd="7" destOrd="0" presId="urn:microsoft.com/office/officeart/2005/8/layout/target3"/>
    <dgm:cxn modelId="{98149D34-642D-4D1F-A47F-679EC5631F54}" type="presParOf" srcId="{95D6C1DB-4FE5-468A-BB47-DDFCDFE8BB1E}" destId="{567FBC87-6007-4EE6-BE1B-E8E1A58A23A7}" srcOrd="8" destOrd="0" presId="urn:microsoft.com/office/officeart/2005/8/layout/target3"/>
    <dgm:cxn modelId="{4B0A07B2-AA81-41DA-9628-9D42FDD3D601}" type="presParOf" srcId="{95D6C1DB-4FE5-468A-BB47-DDFCDFE8BB1E}" destId="{D2F847D8-030A-45B8-8E08-A2342C09AB70}" srcOrd="9" destOrd="0" presId="urn:microsoft.com/office/officeart/2005/8/layout/target3"/>
    <dgm:cxn modelId="{F80D6C7B-3742-47F6-88B2-A86CAD970F02}" type="presParOf" srcId="{95D6C1DB-4FE5-468A-BB47-DDFCDFE8BB1E}" destId="{2DA326C6-5FB8-4457-9238-D30E748FB97E}" srcOrd="10" destOrd="0" presId="urn:microsoft.com/office/officeart/2005/8/layout/target3"/>
    <dgm:cxn modelId="{34442240-6A2D-4393-A912-5B9E556A69EE}" type="presParOf" srcId="{95D6C1DB-4FE5-468A-BB47-DDFCDFE8BB1E}" destId="{CB2F9D43-D93B-4531-A9B3-8D33D3C5AE57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3CAFD9-08D4-429D-8D88-C3CCD77B1758}" type="doc">
      <dgm:prSet loTypeId="urn:microsoft.com/office/officeart/2005/8/layout/pyramid2" loCatId="list" qsTypeId="urn:microsoft.com/office/officeart/2005/8/quickstyle/3d3" qsCatId="3D" csTypeId="urn:microsoft.com/office/officeart/2005/8/colors/accent6_5" csCatId="accent6" phldr="1"/>
      <dgm:spPr/>
    </dgm:pt>
    <dgm:pt modelId="{B6A2BBE1-7931-44EA-AFA0-06281CDAD4E8}">
      <dgm:prSet custT="1"/>
      <dgm:spPr/>
      <dgm:t>
        <a:bodyPr/>
        <a:lstStyle/>
        <a:p>
          <a:r>
            <a:rPr lang="ru-RU" sz="2000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Швея</a:t>
          </a:r>
          <a:endParaRPr lang="ru-RU" sz="2000" b="1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DDFFA7-50EC-4B14-BD87-2EAA9D26BFD5}" type="parTrans" cxnId="{44FAAEE8-FC3A-4BB3-BFB1-2E1405B04167}">
      <dgm:prSet/>
      <dgm:spPr/>
      <dgm:t>
        <a:bodyPr/>
        <a:lstStyle/>
        <a:p>
          <a:endParaRPr lang="ru-RU"/>
        </a:p>
      </dgm:t>
    </dgm:pt>
    <dgm:pt modelId="{8FAC9614-8F36-4B59-B95A-05F1AFE1E9D5}" type="sibTrans" cxnId="{44FAAEE8-FC3A-4BB3-BFB1-2E1405B04167}">
      <dgm:prSet/>
      <dgm:spPr/>
      <dgm:t>
        <a:bodyPr/>
        <a:lstStyle/>
        <a:p>
          <a:endParaRPr lang="ru-RU"/>
        </a:p>
      </dgm:t>
    </dgm:pt>
    <dgm:pt modelId="{666EA079-5C1F-4D34-BA5E-2841F6EB9CF6}">
      <dgm:prSet custT="1"/>
      <dgm:spPr/>
      <dgm:t>
        <a:bodyPr/>
        <a:lstStyle/>
        <a:p>
          <a:r>
            <a:rPr lang="ru-RU" sz="2000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Визажист</a:t>
          </a:r>
          <a:endParaRPr lang="ru-RU" sz="2000" b="1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DA083F-0938-4BD0-A618-3D8436CC4FE3}" type="parTrans" cxnId="{AED6762D-F9C0-48D1-9D53-44762D6DA850}">
      <dgm:prSet/>
      <dgm:spPr/>
      <dgm:t>
        <a:bodyPr/>
        <a:lstStyle/>
        <a:p>
          <a:endParaRPr lang="ru-RU"/>
        </a:p>
      </dgm:t>
    </dgm:pt>
    <dgm:pt modelId="{702CBB75-AD24-481B-A55F-37DB8A5579D4}" type="sibTrans" cxnId="{AED6762D-F9C0-48D1-9D53-44762D6DA850}">
      <dgm:prSet/>
      <dgm:spPr/>
      <dgm:t>
        <a:bodyPr/>
        <a:lstStyle/>
        <a:p>
          <a:endParaRPr lang="ru-RU"/>
        </a:p>
      </dgm:t>
    </dgm:pt>
    <dgm:pt modelId="{A822B9FE-021F-4535-A135-B5651CC447FD}">
      <dgm:prSet/>
      <dgm:spPr/>
      <dgm:t>
        <a:bodyPr/>
        <a:lstStyle/>
        <a:p>
          <a:r>
            <a:rPr lang="ru-RU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Ландшафтный дизайнер</a:t>
          </a:r>
          <a:endParaRPr lang="ru-RU" b="1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C58FD6-6186-4A72-9AB0-0267E346B4A5}" type="parTrans" cxnId="{4505E7C6-CBA5-40B3-8E31-E83A888F4DF5}">
      <dgm:prSet/>
      <dgm:spPr/>
      <dgm:t>
        <a:bodyPr/>
        <a:lstStyle/>
        <a:p>
          <a:endParaRPr lang="ru-RU"/>
        </a:p>
      </dgm:t>
    </dgm:pt>
    <dgm:pt modelId="{D21E473E-47A5-4831-80E7-B28CCE1712C6}" type="sibTrans" cxnId="{4505E7C6-CBA5-40B3-8E31-E83A888F4DF5}">
      <dgm:prSet/>
      <dgm:spPr/>
      <dgm:t>
        <a:bodyPr/>
        <a:lstStyle/>
        <a:p>
          <a:endParaRPr lang="ru-RU"/>
        </a:p>
      </dgm:t>
    </dgm:pt>
    <dgm:pt modelId="{E27D0FFD-AB46-4117-AE78-97FA611470E0}" type="pres">
      <dgm:prSet presAssocID="{713CAFD9-08D4-429D-8D88-C3CCD77B1758}" presName="compositeShape" presStyleCnt="0">
        <dgm:presLayoutVars>
          <dgm:dir/>
          <dgm:resizeHandles/>
        </dgm:presLayoutVars>
      </dgm:prSet>
      <dgm:spPr/>
    </dgm:pt>
    <dgm:pt modelId="{EBCBFD42-2606-4288-902D-86605A7B9972}" type="pres">
      <dgm:prSet presAssocID="{713CAFD9-08D4-429D-8D88-C3CCD77B1758}" presName="pyramid" presStyleLbl="node1" presStyleIdx="0" presStyleCnt="1" custScaleX="82441" custLinFactNeighborX="30984" custLinFactNeighborY="625"/>
      <dgm:spPr/>
    </dgm:pt>
    <dgm:pt modelId="{DAD68DB9-BBF3-46B1-82F6-2EB999D9F89B}" type="pres">
      <dgm:prSet presAssocID="{713CAFD9-08D4-429D-8D88-C3CCD77B1758}" presName="theList" presStyleCnt="0"/>
      <dgm:spPr/>
    </dgm:pt>
    <dgm:pt modelId="{ABD1DF7D-B4D1-414D-B4FD-9D3D52478DBD}" type="pres">
      <dgm:prSet presAssocID="{B6A2BBE1-7931-44EA-AFA0-06281CDAD4E8}" presName="aNode" presStyleLbl="fgAcc1" presStyleIdx="0" presStyleCnt="3" custScaleX="66848" custScaleY="9848" custLinFactY="12400" custLinFactNeighborX="454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A04A31-5386-41E8-9CD8-5A931D662FFE}" type="pres">
      <dgm:prSet presAssocID="{B6A2BBE1-7931-44EA-AFA0-06281CDAD4E8}" presName="aSpace" presStyleCnt="0"/>
      <dgm:spPr/>
    </dgm:pt>
    <dgm:pt modelId="{AAB47993-8BD7-4BA0-9FA0-35FA727BD4DE}" type="pres">
      <dgm:prSet presAssocID="{666EA079-5C1F-4D34-BA5E-2841F6EB9CF6}" presName="aNode" presStyleLbl="fgAcc1" presStyleIdx="1" presStyleCnt="3" custScaleX="79171" custScaleY="10402" custLinFactY="12851" custLinFactNeighborX="-188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98384B-5D62-4FA3-98E0-38291B78D92E}" type="pres">
      <dgm:prSet presAssocID="{666EA079-5C1F-4D34-BA5E-2841F6EB9CF6}" presName="aSpace" presStyleCnt="0"/>
      <dgm:spPr/>
    </dgm:pt>
    <dgm:pt modelId="{D0DC7B09-88A2-4C1C-B72F-A16E9D3C375B}" type="pres">
      <dgm:prSet presAssocID="{A822B9FE-021F-4535-A135-B5651CC447FD}" presName="aNode" presStyleLbl="fgAcc1" presStyleIdx="2" presStyleCnt="3" custScaleX="82822" custScaleY="10402" custLinFactY="11354" custLinFactNeighborX="-478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E0CAC3-A664-4718-A049-31334F28F02E}" type="pres">
      <dgm:prSet presAssocID="{A822B9FE-021F-4535-A135-B5651CC447FD}" presName="aSpace" presStyleCnt="0"/>
      <dgm:spPr/>
    </dgm:pt>
  </dgm:ptLst>
  <dgm:cxnLst>
    <dgm:cxn modelId="{6CCCE146-3FA4-4F3E-AF6C-5CC1FE429034}" type="presOf" srcId="{713CAFD9-08D4-429D-8D88-C3CCD77B1758}" destId="{E27D0FFD-AB46-4117-AE78-97FA611470E0}" srcOrd="0" destOrd="0" presId="urn:microsoft.com/office/officeart/2005/8/layout/pyramid2"/>
    <dgm:cxn modelId="{FC8CA403-BEF2-45AC-8FC5-72C75328A3DC}" type="presOf" srcId="{A822B9FE-021F-4535-A135-B5651CC447FD}" destId="{D0DC7B09-88A2-4C1C-B72F-A16E9D3C375B}" srcOrd="0" destOrd="0" presId="urn:microsoft.com/office/officeart/2005/8/layout/pyramid2"/>
    <dgm:cxn modelId="{E5A10652-FCF0-451D-B813-1BF6C349DD48}" type="presOf" srcId="{B6A2BBE1-7931-44EA-AFA0-06281CDAD4E8}" destId="{ABD1DF7D-B4D1-414D-B4FD-9D3D52478DBD}" srcOrd="0" destOrd="0" presId="urn:microsoft.com/office/officeart/2005/8/layout/pyramid2"/>
    <dgm:cxn modelId="{AED6762D-F9C0-48D1-9D53-44762D6DA850}" srcId="{713CAFD9-08D4-429D-8D88-C3CCD77B1758}" destId="{666EA079-5C1F-4D34-BA5E-2841F6EB9CF6}" srcOrd="1" destOrd="0" parTransId="{90DA083F-0938-4BD0-A618-3D8436CC4FE3}" sibTransId="{702CBB75-AD24-481B-A55F-37DB8A5579D4}"/>
    <dgm:cxn modelId="{44FAAEE8-FC3A-4BB3-BFB1-2E1405B04167}" srcId="{713CAFD9-08D4-429D-8D88-C3CCD77B1758}" destId="{B6A2BBE1-7931-44EA-AFA0-06281CDAD4E8}" srcOrd="0" destOrd="0" parTransId="{FDDDFFA7-50EC-4B14-BD87-2EAA9D26BFD5}" sibTransId="{8FAC9614-8F36-4B59-B95A-05F1AFE1E9D5}"/>
    <dgm:cxn modelId="{4505E7C6-CBA5-40B3-8E31-E83A888F4DF5}" srcId="{713CAFD9-08D4-429D-8D88-C3CCD77B1758}" destId="{A822B9FE-021F-4535-A135-B5651CC447FD}" srcOrd="2" destOrd="0" parTransId="{C8C58FD6-6186-4A72-9AB0-0267E346B4A5}" sibTransId="{D21E473E-47A5-4831-80E7-B28CCE1712C6}"/>
    <dgm:cxn modelId="{A788A2F2-7571-4538-83FC-7CC8143CA821}" type="presOf" srcId="{666EA079-5C1F-4D34-BA5E-2841F6EB9CF6}" destId="{AAB47993-8BD7-4BA0-9FA0-35FA727BD4DE}" srcOrd="0" destOrd="0" presId="urn:microsoft.com/office/officeart/2005/8/layout/pyramid2"/>
    <dgm:cxn modelId="{C358EFA0-79DF-4B66-B38D-5F474C33DE5B}" type="presParOf" srcId="{E27D0FFD-AB46-4117-AE78-97FA611470E0}" destId="{EBCBFD42-2606-4288-902D-86605A7B9972}" srcOrd="0" destOrd="0" presId="urn:microsoft.com/office/officeart/2005/8/layout/pyramid2"/>
    <dgm:cxn modelId="{7CCF14A5-5F4C-4102-B5C8-AAA2945B2186}" type="presParOf" srcId="{E27D0FFD-AB46-4117-AE78-97FA611470E0}" destId="{DAD68DB9-BBF3-46B1-82F6-2EB999D9F89B}" srcOrd="1" destOrd="0" presId="urn:microsoft.com/office/officeart/2005/8/layout/pyramid2"/>
    <dgm:cxn modelId="{3A7F9E52-6C18-4BCD-8827-6ACBF86FF2D9}" type="presParOf" srcId="{DAD68DB9-BBF3-46B1-82F6-2EB999D9F89B}" destId="{ABD1DF7D-B4D1-414D-B4FD-9D3D52478DBD}" srcOrd="0" destOrd="0" presId="urn:microsoft.com/office/officeart/2005/8/layout/pyramid2"/>
    <dgm:cxn modelId="{A3DE705A-2971-45C3-A7A2-476B82D25283}" type="presParOf" srcId="{DAD68DB9-BBF3-46B1-82F6-2EB999D9F89B}" destId="{EAA04A31-5386-41E8-9CD8-5A931D662FFE}" srcOrd="1" destOrd="0" presId="urn:microsoft.com/office/officeart/2005/8/layout/pyramid2"/>
    <dgm:cxn modelId="{3620F701-ABBD-4C30-89CE-61E6AEC01E4F}" type="presParOf" srcId="{DAD68DB9-BBF3-46B1-82F6-2EB999D9F89B}" destId="{AAB47993-8BD7-4BA0-9FA0-35FA727BD4DE}" srcOrd="2" destOrd="0" presId="urn:microsoft.com/office/officeart/2005/8/layout/pyramid2"/>
    <dgm:cxn modelId="{211ABA86-B807-4651-9B8C-34D454E363B5}" type="presParOf" srcId="{DAD68DB9-BBF3-46B1-82F6-2EB999D9F89B}" destId="{6D98384B-5D62-4FA3-98E0-38291B78D92E}" srcOrd="3" destOrd="0" presId="urn:microsoft.com/office/officeart/2005/8/layout/pyramid2"/>
    <dgm:cxn modelId="{8CAA0294-82A9-4871-BB9E-E7D2B4E36795}" type="presParOf" srcId="{DAD68DB9-BBF3-46B1-82F6-2EB999D9F89B}" destId="{D0DC7B09-88A2-4C1C-B72F-A16E9D3C375B}" srcOrd="4" destOrd="0" presId="urn:microsoft.com/office/officeart/2005/8/layout/pyramid2"/>
    <dgm:cxn modelId="{115D27AF-BE5B-445A-BA87-7C2047EC6BA3}" type="presParOf" srcId="{DAD68DB9-BBF3-46B1-82F6-2EB999D9F89B}" destId="{78E0CAC3-A664-4718-A049-31334F28F02E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8E115F4-93D6-4252-B3BA-8464E26915C3}" type="doc">
      <dgm:prSet loTypeId="urn:microsoft.com/office/officeart/2005/8/layout/radial6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12C5F76-FA58-4A26-8836-D87ECC505F45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Формы работы по диссеминации опыта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210EB5-EDF0-4978-944C-09201DEA8BA4}" type="parTrans" cxnId="{E213BBC3-BF2B-43DA-BC95-828E850CC80F}">
      <dgm:prSet/>
      <dgm:spPr/>
      <dgm:t>
        <a:bodyPr/>
        <a:lstStyle/>
        <a:p>
          <a:endParaRPr lang="ru-RU"/>
        </a:p>
      </dgm:t>
    </dgm:pt>
    <dgm:pt modelId="{C09EF624-D33F-4D50-9424-CC39980E748D}" type="sibTrans" cxnId="{E213BBC3-BF2B-43DA-BC95-828E850CC80F}">
      <dgm:prSet/>
      <dgm:spPr/>
      <dgm:t>
        <a:bodyPr/>
        <a:lstStyle/>
        <a:p>
          <a:endParaRPr lang="ru-RU"/>
        </a:p>
      </dgm:t>
    </dgm:pt>
    <dgm:pt modelId="{27644719-81D2-4F6E-8164-900699B95657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Конференции для педагогов (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онлайн)</a:t>
          </a:r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5557E2-4CED-4BF5-8225-F75A876004F3}" type="parTrans" cxnId="{70127124-63D0-4621-896A-DE10B9DAC03D}">
      <dgm:prSet/>
      <dgm:spPr/>
      <dgm:t>
        <a:bodyPr/>
        <a:lstStyle/>
        <a:p>
          <a:endParaRPr lang="ru-RU"/>
        </a:p>
      </dgm:t>
    </dgm:pt>
    <dgm:pt modelId="{86400CED-5A5B-4B21-B24F-FB59EEEC16BF}" type="sibTrans" cxnId="{70127124-63D0-4621-896A-DE10B9DAC03D}">
      <dgm:prSet/>
      <dgm:spPr/>
      <dgm:t>
        <a:bodyPr/>
        <a:lstStyle/>
        <a:p>
          <a:endParaRPr lang="ru-RU"/>
        </a:p>
      </dgm:t>
    </dgm:pt>
    <dgm:pt modelId="{83BD5558-B468-4167-8E8C-5085EEF72365}">
      <dgm:prSet phldrT="[Текст]" custT="1"/>
      <dgm:spPr/>
      <dgm:t>
        <a:bodyPr/>
        <a:lstStyle/>
        <a:p>
          <a:r>
            <a:rPr lang="ru-RU" sz="1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Наставничество, методическое сопровождение</a:t>
          </a:r>
          <a:endParaRPr lang="ru-RU" sz="15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C35E04-85D5-4B2F-A4ED-B15706741904}" type="parTrans" cxnId="{E349E028-6FFD-4657-B8D1-C88CA2871133}">
      <dgm:prSet/>
      <dgm:spPr/>
      <dgm:t>
        <a:bodyPr/>
        <a:lstStyle/>
        <a:p>
          <a:endParaRPr lang="ru-RU"/>
        </a:p>
      </dgm:t>
    </dgm:pt>
    <dgm:pt modelId="{6C1615F7-EEBD-4198-93FF-881B77FCEC88}" type="sibTrans" cxnId="{E349E028-6FFD-4657-B8D1-C88CA2871133}">
      <dgm:prSet/>
      <dgm:spPr/>
      <dgm:t>
        <a:bodyPr/>
        <a:lstStyle/>
        <a:p>
          <a:endParaRPr lang="ru-RU"/>
        </a:p>
      </dgm:t>
    </dgm:pt>
    <dgm:pt modelId="{BAF74C66-D177-497D-8186-6278236B9865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Анкетирование обучающихся,  педагогов и родителей</a:t>
          </a:r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CB74AB-1D15-4DE1-8717-9411EB9368E2}" type="parTrans" cxnId="{449B0C3E-E902-4C47-B659-F268A7FE194E}">
      <dgm:prSet/>
      <dgm:spPr/>
      <dgm:t>
        <a:bodyPr/>
        <a:lstStyle/>
        <a:p>
          <a:endParaRPr lang="ru-RU"/>
        </a:p>
      </dgm:t>
    </dgm:pt>
    <dgm:pt modelId="{D57DDD54-1CB2-4CC7-988B-76C13EA17CAA}" type="sibTrans" cxnId="{449B0C3E-E902-4C47-B659-F268A7FE194E}">
      <dgm:prSet/>
      <dgm:spPr/>
      <dgm:t>
        <a:bodyPr/>
        <a:lstStyle/>
        <a:p>
          <a:endParaRPr lang="ru-RU"/>
        </a:p>
      </dgm:t>
    </dgm:pt>
    <dgm:pt modelId="{8DC70F0C-D462-4407-83D3-76CBE23DCD18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Мастер-классы для педагогов</a:t>
          </a:r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3DF87F-5913-4656-A135-8E4F3F9367E9}" type="parTrans" cxnId="{8C3F9330-5D3B-4370-BE75-C72A4FDE6FA7}">
      <dgm:prSet/>
      <dgm:spPr/>
      <dgm:t>
        <a:bodyPr/>
        <a:lstStyle/>
        <a:p>
          <a:endParaRPr lang="ru-RU"/>
        </a:p>
      </dgm:t>
    </dgm:pt>
    <dgm:pt modelId="{7F639585-A7FD-4EEB-8F55-D34424318153}" type="sibTrans" cxnId="{8C3F9330-5D3B-4370-BE75-C72A4FDE6FA7}">
      <dgm:prSet/>
      <dgm:spPr/>
      <dgm:t>
        <a:bodyPr/>
        <a:lstStyle/>
        <a:p>
          <a:endParaRPr lang="ru-RU"/>
        </a:p>
      </dgm:t>
    </dgm:pt>
    <dgm:pt modelId="{84155D6A-042A-4205-A362-5A3AB5AFA68F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Консультации, семинары-практикумы для педагогов</a:t>
          </a:r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02AEB0-6822-4A4B-96D3-9770AE772B67}" type="parTrans" cxnId="{8013CEFF-191D-410A-A8EE-537F14E72888}">
      <dgm:prSet/>
      <dgm:spPr/>
      <dgm:t>
        <a:bodyPr/>
        <a:lstStyle/>
        <a:p>
          <a:endParaRPr lang="ru-RU"/>
        </a:p>
      </dgm:t>
    </dgm:pt>
    <dgm:pt modelId="{CFACB96A-A244-4FA9-B2C9-D2A952A03710}" type="sibTrans" cxnId="{8013CEFF-191D-410A-A8EE-537F14E72888}">
      <dgm:prSet/>
      <dgm:spPr/>
      <dgm:t>
        <a:bodyPr/>
        <a:lstStyle/>
        <a:p>
          <a:endParaRPr lang="ru-RU"/>
        </a:p>
      </dgm:t>
    </dgm:pt>
    <dgm:pt modelId="{614D3B17-7E1F-4326-AC43-880E643F218A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социальных сетей (</a:t>
          </a:r>
          <a:r>
            <a:rPr lang="en-US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Instagram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You Tube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180BEB-4061-45E4-B452-7E2E77F864CB}" type="parTrans" cxnId="{D73B4888-916A-4A4A-B120-275F456DAA58}">
      <dgm:prSet/>
      <dgm:spPr/>
      <dgm:t>
        <a:bodyPr/>
        <a:lstStyle/>
        <a:p>
          <a:endParaRPr lang="ru-RU"/>
        </a:p>
      </dgm:t>
    </dgm:pt>
    <dgm:pt modelId="{173EBC1E-02FA-42BF-96BF-8A962BF67F8D}" type="sibTrans" cxnId="{D73B4888-916A-4A4A-B120-275F456DAA58}">
      <dgm:prSet/>
      <dgm:spPr/>
      <dgm:t>
        <a:bodyPr/>
        <a:lstStyle/>
        <a:p>
          <a:endParaRPr lang="ru-RU"/>
        </a:p>
      </dgm:t>
    </dgm:pt>
    <dgm:pt modelId="{BB25A968-A8C5-4DE9-8EEB-EF381A89C051}" type="pres">
      <dgm:prSet presAssocID="{B8E115F4-93D6-4252-B3BA-8464E26915C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A1D540-1E45-4DCC-B04A-71D7A3DF1B89}" type="pres">
      <dgm:prSet presAssocID="{B12C5F76-FA58-4A26-8836-D87ECC505F45}" presName="centerShape" presStyleLbl="node0" presStyleIdx="0" presStyleCnt="1" custScaleX="107181" custScaleY="104563"/>
      <dgm:spPr/>
      <dgm:t>
        <a:bodyPr/>
        <a:lstStyle/>
        <a:p>
          <a:endParaRPr lang="ru-RU"/>
        </a:p>
      </dgm:t>
    </dgm:pt>
    <dgm:pt modelId="{C0028E74-0DCC-4235-AB15-38478B0A2328}" type="pres">
      <dgm:prSet presAssocID="{27644719-81D2-4F6E-8164-900699B95657}" presName="node" presStyleLbl="node1" presStyleIdx="0" presStyleCnt="6" custScaleX="136530" custScaleY="1326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DCF5FA-EBE2-448B-B1A0-E323A1DF705F}" type="pres">
      <dgm:prSet presAssocID="{27644719-81D2-4F6E-8164-900699B95657}" presName="dummy" presStyleCnt="0"/>
      <dgm:spPr/>
    </dgm:pt>
    <dgm:pt modelId="{BE265FA4-7A48-426C-A8A8-6B500B031567}" type="pres">
      <dgm:prSet presAssocID="{86400CED-5A5B-4B21-B24F-FB59EEEC16BF}" presName="sibTrans" presStyleLbl="sibTrans2D1" presStyleIdx="0" presStyleCnt="6"/>
      <dgm:spPr/>
      <dgm:t>
        <a:bodyPr/>
        <a:lstStyle/>
        <a:p>
          <a:endParaRPr lang="ru-RU"/>
        </a:p>
      </dgm:t>
    </dgm:pt>
    <dgm:pt modelId="{3618C4E7-A6E9-4261-BEB2-89CB8984A0FC}" type="pres">
      <dgm:prSet presAssocID="{83BD5558-B468-4167-8E8C-5085EEF72365}" presName="node" presStyleLbl="node1" presStyleIdx="1" presStyleCnt="6" custScaleX="149056" custScaleY="1405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F4E4B0-F058-4428-85D4-CDBE93B46A5F}" type="pres">
      <dgm:prSet presAssocID="{83BD5558-B468-4167-8E8C-5085EEF72365}" presName="dummy" presStyleCnt="0"/>
      <dgm:spPr/>
    </dgm:pt>
    <dgm:pt modelId="{EA233FFB-EEEF-4C45-BB4B-97B0E150EB17}" type="pres">
      <dgm:prSet presAssocID="{6C1615F7-EEBD-4198-93FF-881B77FCEC88}" presName="sibTrans" presStyleLbl="sibTrans2D1" presStyleIdx="1" presStyleCnt="6"/>
      <dgm:spPr/>
      <dgm:t>
        <a:bodyPr/>
        <a:lstStyle/>
        <a:p>
          <a:endParaRPr lang="ru-RU"/>
        </a:p>
      </dgm:t>
    </dgm:pt>
    <dgm:pt modelId="{B7D97361-4B55-407C-99F8-6F435536F4F7}" type="pres">
      <dgm:prSet presAssocID="{614D3B17-7E1F-4326-AC43-880E643F218A}" presName="node" presStyleLbl="node1" presStyleIdx="2" presStyleCnt="6" custScaleX="135789" custScaleY="1360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44BED6-3545-4153-91A8-A66F7FFB7FEE}" type="pres">
      <dgm:prSet presAssocID="{614D3B17-7E1F-4326-AC43-880E643F218A}" presName="dummy" presStyleCnt="0"/>
      <dgm:spPr/>
    </dgm:pt>
    <dgm:pt modelId="{82D52513-A5F8-4EC7-A7FB-1B1AE6D28FA3}" type="pres">
      <dgm:prSet presAssocID="{173EBC1E-02FA-42BF-96BF-8A962BF67F8D}" presName="sibTrans" presStyleLbl="sibTrans2D1" presStyleIdx="2" presStyleCnt="6"/>
      <dgm:spPr/>
      <dgm:t>
        <a:bodyPr/>
        <a:lstStyle/>
        <a:p>
          <a:endParaRPr lang="ru-RU"/>
        </a:p>
      </dgm:t>
    </dgm:pt>
    <dgm:pt modelId="{7A74430A-D56B-428D-BDFF-018D4299184C}" type="pres">
      <dgm:prSet presAssocID="{BAF74C66-D177-497D-8186-6278236B9865}" presName="node" presStyleLbl="node1" presStyleIdx="3" presStyleCnt="6" custScaleX="156166" custScaleY="1235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1E9E2F-9CDF-4A7C-B796-864E4C864223}" type="pres">
      <dgm:prSet presAssocID="{BAF74C66-D177-497D-8186-6278236B9865}" presName="dummy" presStyleCnt="0"/>
      <dgm:spPr/>
    </dgm:pt>
    <dgm:pt modelId="{3D7FE42F-0913-40F3-9742-092319D2342C}" type="pres">
      <dgm:prSet presAssocID="{D57DDD54-1CB2-4CC7-988B-76C13EA17CAA}" presName="sibTrans" presStyleLbl="sibTrans2D1" presStyleIdx="3" presStyleCnt="6"/>
      <dgm:spPr/>
      <dgm:t>
        <a:bodyPr/>
        <a:lstStyle/>
        <a:p>
          <a:endParaRPr lang="ru-RU"/>
        </a:p>
      </dgm:t>
    </dgm:pt>
    <dgm:pt modelId="{A82B9074-01E9-4377-88F5-64D678792D49}" type="pres">
      <dgm:prSet presAssocID="{8DC70F0C-D462-4407-83D3-76CBE23DCD18}" presName="node" presStyleLbl="node1" presStyleIdx="4" presStyleCnt="6" custScaleX="148050" custScaleY="1497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2BF072-3084-401A-8311-7C59197CEA62}" type="pres">
      <dgm:prSet presAssocID="{8DC70F0C-D462-4407-83D3-76CBE23DCD18}" presName="dummy" presStyleCnt="0"/>
      <dgm:spPr/>
    </dgm:pt>
    <dgm:pt modelId="{F5DD4950-1F79-4665-A539-43B84B149D88}" type="pres">
      <dgm:prSet presAssocID="{7F639585-A7FD-4EEB-8F55-D34424318153}" presName="sibTrans" presStyleLbl="sibTrans2D1" presStyleIdx="4" presStyleCnt="6"/>
      <dgm:spPr/>
      <dgm:t>
        <a:bodyPr/>
        <a:lstStyle/>
        <a:p>
          <a:endParaRPr lang="ru-RU"/>
        </a:p>
      </dgm:t>
    </dgm:pt>
    <dgm:pt modelId="{44629690-19AF-4935-B770-E47288831E8C}" type="pres">
      <dgm:prSet presAssocID="{84155D6A-042A-4205-A362-5A3AB5AFA68F}" presName="node" presStyleLbl="node1" presStyleIdx="5" presStyleCnt="6" custScaleX="149553" custScaleY="1349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A9806B-3211-406C-81FD-110AC1C1568C}" type="pres">
      <dgm:prSet presAssocID="{84155D6A-042A-4205-A362-5A3AB5AFA68F}" presName="dummy" presStyleCnt="0"/>
      <dgm:spPr/>
    </dgm:pt>
    <dgm:pt modelId="{790E953C-5974-4AFD-802D-3D7C6F4B0BF0}" type="pres">
      <dgm:prSet presAssocID="{CFACB96A-A244-4FA9-B2C9-D2A952A03710}" presName="sibTrans" presStyleLbl="sibTrans2D1" presStyleIdx="5" presStyleCnt="6"/>
      <dgm:spPr/>
      <dgm:t>
        <a:bodyPr/>
        <a:lstStyle/>
        <a:p>
          <a:endParaRPr lang="ru-RU"/>
        </a:p>
      </dgm:t>
    </dgm:pt>
  </dgm:ptLst>
  <dgm:cxnLst>
    <dgm:cxn modelId="{7CE1C792-6EB5-48B2-9CC7-2F0413D33309}" type="presOf" srcId="{86400CED-5A5B-4B21-B24F-FB59EEEC16BF}" destId="{BE265FA4-7A48-426C-A8A8-6B500B031567}" srcOrd="0" destOrd="0" presId="urn:microsoft.com/office/officeart/2005/8/layout/radial6"/>
    <dgm:cxn modelId="{E349E028-6FFD-4657-B8D1-C88CA2871133}" srcId="{B12C5F76-FA58-4A26-8836-D87ECC505F45}" destId="{83BD5558-B468-4167-8E8C-5085EEF72365}" srcOrd="1" destOrd="0" parTransId="{7BC35E04-85D5-4B2F-A4ED-B15706741904}" sibTransId="{6C1615F7-EEBD-4198-93FF-881B77FCEC88}"/>
    <dgm:cxn modelId="{5EBDC4B1-AD8C-4CCC-BBAE-3C2F39E3E573}" type="presOf" srcId="{7F639585-A7FD-4EEB-8F55-D34424318153}" destId="{F5DD4950-1F79-4665-A539-43B84B149D88}" srcOrd="0" destOrd="0" presId="urn:microsoft.com/office/officeart/2005/8/layout/radial6"/>
    <dgm:cxn modelId="{8C3F9330-5D3B-4370-BE75-C72A4FDE6FA7}" srcId="{B12C5F76-FA58-4A26-8836-D87ECC505F45}" destId="{8DC70F0C-D462-4407-83D3-76CBE23DCD18}" srcOrd="4" destOrd="0" parTransId="{CF3DF87F-5913-4656-A135-8E4F3F9367E9}" sibTransId="{7F639585-A7FD-4EEB-8F55-D34424318153}"/>
    <dgm:cxn modelId="{CE9C03DC-D25B-4A60-A725-920665C5B50B}" type="presOf" srcId="{614D3B17-7E1F-4326-AC43-880E643F218A}" destId="{B7D97361-4B55-407C-99F8-6F435536F4F7}" srcOrd="0" destOrd="0" presId="urn:microsoft.com/office/officeart/2005/8/layout/radial6"/>
    <dgm:cxn modelId="{7589A377-8FE5-4545-B6CD-2EA3ECBD08AD}" type="presOf" srcId="{B12C5F76-FA58-4A26-8836-D87ECC505F45}" destId="{94A1D540-1E45-4DCC-B04A-71D7A3DF1B89}" srcOrd="0" destOrd="0" presId="urn:microsoft.com/office/officeart/2005/8/layout/radial6"/>
    <dgm:cxn modelId="{18370D5C-3590-4B36-806A-31AC7D072120}" type="presOf" srcId="{B8E115F4-93D6-4252-B3BA-8464E26915C3}" destId="{BB25A968-A8C5-4DE9-8EEB-EF381A89C051}" srcOrd="0" destOrd="0" presId="urn:microsoft.com/office/officeart/2005/8/layout/radial6"/>
    <dgm:cxn modelId="{E4467340-148F-4E85-BE09-6F37068CB1DF}" type="presOf" srcId="{27644719-81D2-4F6E-8164-900699B95657}" destId="{C0028E74-0DCC-4235-AB15-38478B0A2328}" srcOrd="0" destOrd="0" presId="urn:microsoft.com/office/officeart/2005/8/layout/radial6"/>
    <dgm:cxn modelId="{D73B4888-916A-4A4A-B120-275F456DAA58}" srcId="{B12C5F76-FA58-4A26-8836-D87ECC505F45}" destId="{614D3B17-7E1F-4326-AC43-880E643F218A}" srcOrd="2" destOrd="0" parTransId="{D0180BEB-4061-45E4-B452-7E2E77F864CB}" sibTransId="{173EBC1E-02FA-42BF-96BF-8A962BF67F8D}"/>
    <dgm:cxn modelId="{8013CEFF-191D-410A-A8EE-537F14E72888}" srcId="{B12C5F76-FA58-4A26-8836-D87ECC505F45}" destId="{84155D6A-042A-4205-A362-5A3AB5AFA68F}" srcOrd="5" destOrd="0" parTransId="{C902AEB0-6822-4A4B-96D3-9770AE772B67}" sibTransId="{CFACB96A-A244-4FA9-B2C9-D2A952A03710}"/>
    <dgm:cxn modelId="{BAAE9C00-5034-4717-9CEA-55A05A011D89}" type="presOf" srcId="{6C1615F7-EEBD-4198-93FF-881B77FCEC88}" destId="{EA233FFB-EEEF-4C45-BB4B-97B0E150EB17}" srcOrd="0" destOrd="0" presId="urn:microsoft.com/office/officeart/2005/8/layout/radial6"/>
    <dgm:cxn modelId="{70127124-63D0-4621-896A-DE10B9DAC03D}" srcId="{B12C5F76-FA58-4A26-8836-D87ECC505F45}" destId="{27644719-81D2-4F6E-8164-900699B95657}" srcOrd="0" destOrd="0" parTransId="{175557E2-4CED-4BF5-8225-F75A876004F3}" sibTransId="{86400CED-5A5B-4B21-B24F-FB59EEEC16BF}"/>
    <dgm:cxn modelId="{82D20C20-EFF1-49B4-9421-F8CE5DCDCE09}" type="presOf" srcId="{84155D6A-042A-4205-A362-5A3AB5AFA68F}" destId="{44629690-19AF-4935-B770-E47288831E8C}" srcOrd="0" destOrd="0" presId="urn:microsoft.com/office/officeart/2005/8/layout/radial6"/>
    <dgm:cxn modelId="{E213BBC3-BF2B-43DA-BC95-828E850CC80F}" srcId="{B8E115F4-93D6-4252-B3BA-8464E26915C3}" destId="{B12C5F76-FA58-4A26-8836-D87ECC505F45}" srcOrd="0" destOrd="0" parTransId="{E1210EB5-EDF0-4978-944C-09201DEA8BA4}" sibTransId="{C09EF624-D33F-4D50-9424-CC39980E748D}"/>
    <dgm:cxn modelId="{E8665029-721A-47F1-BE0A-F69BC5F0E65C}" type="presOf" srcId="{BAF74C66-D177-497D-8186-6278236B9865}" destId="{7A74430A-D56B-428D-BDFF-018D4299184C}" srcOrd="0" destOrd="0" presId="urn:microsoft.com/office/officeart/2005/8/layout/radial6"/>
    <dgm:cxn modelId="{449B0C3E-E902-4C47-B659-F268A7FE194E}" srcId="{B12C5F76-FA58-4A26-8836-D87ECC505F45}" destId="{BAF74C66-D177-497D-8186-6278236B9865}" srcOrd="3" destOrd="0" parTransId="{DCCB74AB-1D15-4DE1-8717-9411EB9368E2}" sibTransId="{D57DDD54-1CB2-4CC7-988B-76C13EA17CAA}"/>
    <dgm:cxn modelId="{3B6BA0B4-8757-437D-94DD-675839424BFA}" type="presOf" srcId="{173EBC1E-02FA-42BF-96BF-8A962BF67F8D}" destId="{82D52513-A5F8-4EC7-A7FB-1B1AE6D28FA3}" srcOrd="0" destOrd="0" presId="urn:microsoft.com/office/officeart/2005/8/layout/radial6"/>
    <dgm:cxn modelId="{0A33BC45-B832-48A0-BB06-0FFC1DFDFC83}" type="presOf" srcId="{D57DDD54-1CB2-4CC7-988B-76C13EA17CAA}" destId="{3D7FE42F-0913-40F3-9742-092319D2342C}" srcOrd="0" destOrd="0" presId="urn:microsoft.com/office/officeart/2005/8/layout/radial6"/>
    <dgm:cxn modelId="{AAAD1C9D-FE42-4E99-8696-96BB68CE4B38}" type="presOf" srcId="{83BD5558-B468-4167-8E8C-5085EEF72365}" destId="{3618C4E7-A6E9-4261-BEB2-89CB8984A0FC}" srcOrd="0" destOrd="0" presId="urn:microsoft.com/office/officeart/2005/8/layout/radial6"/>
    <dgm:cxn modelId="{A701F7B9-A266-4BE1-BA0A-6C6B11C023C0}" type="presOf" srcId="{8DC70F0C-D462-4407-83D3-76CBE23DCD18}" destId="{A82B9074-01E9-4377-88F5-64D678792D49}" srcOrd="0" destOrd="0" presId="urn:microsoft.com/office/officeart/2005/8/layout/radial6"/>
    <dgm:cxn modelId="{9764E5B8-85CB-4847-B7A7-CFDAA54B2148}" type="presOf" srcId="{CFACB96A-A244-4FA9-B2C9-D2A952A03710}" destId="{790E953C-5974-4AFD-802D-3D7C6F4B0BF0}" srcOrd="0" destOrd="0" presId="urn:microsoft.com/office/officeart/2005/8/layout/radial6"/>
    <dgm:cxn modelId="{B96545FE-615F-4378-9067-7AF98322C5CA}" type="presParOf" srcId="{BB25A968-A8C5-4DE9-8EEB-EF381A89C051}" destId="{94A1D540-1E45-4DCC-B04A-71D7A3DF1B89}" srcOrd="0" destOrd="0" presId="urn:microsoft.com/office/officeart/2005/8/layout/radial6"/>
    <dgm:cxn modelId="{939EF23F-E633-41E7-94D4-341CA1BBCAC1}" type="presParOf" srcId="{BB25A968-A8C5-4DE9-8EEB-EF381A89C051}" destId="{C0028E74-0DCC-4235-AB15-38478B0A2328}" srcOrd="1" destOrd="0" presId="urn:microsoft.com/office/officeart/2005/8/layout/radial6"/>
    <dgm:cxn modelId="{D664CEE4-AA6F-46AD-B87A-B8AEE093D9D4}" type="presParOf" srcId="{BB25A968-A8C5-4DE9-8EEB-EF381A89C051}" destId="{3ADCF5FA-EBE2-448B-B1A0-E323A1DF705F}" srcOrd="2" destOrd="0" presId="urn:microsoft.com/office/officeart/2005/8/layout/radial6"/>
    <dgm:cxn modelId="{78B748D5-47B3-4EC2-9D95-0CEBC11117F4}" type="presParOf" srcId="{BB25A968-A8C5-4DE9-8EEB-EF381A89C051}" destId="{BE265FA4-7A48-426C-A8A8-6B500B031567}" srcOrd="3" destOrd="0" presId="urn:microsoft.com/office/officeart/2005/8/layout/radial6"/>
    <dgm:cxn modelId="{48292C20-A1FB-4DC3-8C39-03397F8E18F8}" type="presParOf" srcId="{BB25A968-A8C5-4DE9-8EEB-EF381A89C051}" destId="{3618C4E7-A6E9-4261-BEB2-89CB8984A0FC}" srcOrd="4" destOrd="0" presId="urn:microsoft.com/office/officeart/2005/8/layout/radial6"/>
    <dgm:cxn modelId="{AAE00728-A502-4739-AA0F-37C4594A6D0F}" type="presParOf" srcId="{BB25A968-A8C5-4DE9-8EEB-EF381A89C051}" destId="{91F4E4B0-F058-4428-85D4-CDBE93B46A5F}" srcOrd="5" destOrd="0" presId="urn:microsoft.com/office/officeart/2005/8/layout/radial6"/>
    <dgm:cxn modelId="{9451C11B-09F1-4CDD-B382-891668088100}" type="presParOf" srcId="{BB25A968-A8C5-4DE9-8EEB-EF381A89C051}" destId="{EA233FFB-EEEF-4C45-BB4B-97B0E150EB17}" srcOrd="6" destOrd="0" presId="urn:microsoft.com/office/officeart/2005/8/layout/radial6"/>
    <dgm:cxn modelId="{CB70B274-7605-49A7-B251-2D995090FAE3}" type="presParOf" srcId="{BB25A968-A8C5-4DE9-8EEB-EF381A89C051}" destId="{B7D97361-4B55-407C-99F8-6F435536F4F7}" srcOrd="7" destOrd="0" presId="urn:microsoft.com/office/officeart/2005/8/layout/radial6"/>
    <dgm:cxn modelId="{DDC04C6C-D157-49FE-8D83-FC379C77C819}" type="presParOf" srcId="{BB25A968-A8C5-4DE9-8EEB-EF381A89C051}" destId="{2644BED6-3545-4153-91A8-A66F7FFB7FEE}" srcOrd="8" destOrd="0" presId="urn:microsoft.com/office/officeart/2005/8/layout/radial6"/>
    <dgm:cxn modelId="{8C6F4F22-8069-46AD-9E8D-51A9A1386643}" type="presParOf" srcId="{BB25A968-A8C5-4DE9-8EEB-EF381A89C051}" destId="{82D52513-A5F8-4EC7-A7FB-1B1AE6D28FA3}" srcOrd="9" destOrd="0" presId="urn:microsoft.com/office/officeart/2005/8/layout/radial6"/>
    <dgm:cxn modelId="{C3131B07-43B9-4038-9B7D-A9CCB4DAD99F}" type="presParOf" srcId="{BB25A968-A8C5-4DE9-8EEB-EF381A89C051}" destId="{7A74430A-D56B-428D-BDFF-018D4299184C}" srcOrd="10" destOrd="0" presId="urn:microsoft.com/office/officeart/2005/8/layout/radial6"/>
    <dgm:cxn modelId="{972BBBB1-AA25-464F-9A0A-376308C75229}" type="presParOf" srcId="{BB25A968-A8C5-4DE9-8EEB-EF381A89C051}" destId="{0E1E9E2F-9CDF-4A7C-B796-864E4C864223}" srcOrd="11" destOrd="0" presId="urn:microsoft.com/office/officeart/2005/8/layout/radial6"/>
    <dgm:cxn modelId="{BE1B042C-A44F-4D52-B0EB-9457E803776D}" type="presParOf" srcId="{BB25A968-A8C5-4DE9-8EEB-EF381A89C051}" destId="{3D7FE42F-0913-40F3-9742-092319D2342C}" srcOrd="12" destOrd="0" presId="urn:microsoft.com/office/officeart/2005/8/layout/radial6"/>
    <dgm:cxn modelId="{48B672B1-89E0-44F5-84A2-53C01CFD7218}" type="presParOf" srcId="{BB25A968-A8C5-4DE9-8EEB-EF381A89C051}" destId="{A82B9074-01E9-4377-88F5-64D678792D49}" srcOrd="13" destOrd="0" presId="urn:microsoft.com/office/officeart/2005/8/layout/radial6"/>
    <dgm:cxn modelId="{65B58436-E077-49DC-A1AF-63E1ED9A3564}" type="presParOf" srcId="{BB25A968-A8C5-4DE9-8EEB-EF381A89C051}" destId="{232BF072-3084-401A-8311-7C59197CEA62}" srcOrd="14" destOrd="0" presId="urn:microsoft.com/office/officeart/2005/8/layout/radial6"/>
    <dgm:cxn modelId="{DF984100-7C19-4C10-8ABE-6453A81799AC}" type="presParOf" srcId="{BB25A968-A8C5-4DE9-8EEB-EF381A89C051}" destId="{F5DD4950-1F79-4665-A539-43B84B149D88}" srcOrd="15" destOrd="0" presId="urn:microsoft.com/office/officeart/2005/8/layout/radial6"/>
    <dgm:cxn modelId="{0F369090-1608-4BB4-BEEA-D0D1831B6A46}" type="presParOf" srcId="{BB25A968-A8C5-4DE9-8EEB-EF381A89C051}" destId="{44629690-19AF-4935-B770-E47288831E8C}" srcOrd="16" destOrd="0" presId="urn:microsoft.com/office/officeart/2005/8/layout/radial6"/>
    <dgm:cxn modelId="{4AA8DBFB-C420-4582-AAE3-492C497DE395}" type="presParOf" srcId="{BB25A968-A8C5-4DE9-8EEB-EF381A89C051}" destId="{DBA9806B-3211-406C-81FD-110AC1C1568C}" srcOrd="17" destOrd="0" presId="urn:microsoft.com/office/officeart/2005/8/layout/radial6"/>
    <dgm:cxn modelId="{B3B04715-F853-4CB4-9132-C596F79EAF79}" type="presParOf" srcId="{BB25A968-A8C5-4DE9-8EEB-EF381A89C051}" destId="{790E953C-5974-4AFD-802D-3D7C6F4B0BF0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BA2469-3B31-4962-A96F-1624CF2204E2}">
      <dsp:nvSpPr>
        <dsp:cNvPr id="0" name=""/>
        <dsp:cNvSpPr/>
      </dsp:nvSpPr>
      <dsp:spPr>
        <a:xfrm rot="5400000">
          <a:off x="4732762" y="-2217466"/>
          <a:ext cx="1613334" cy="6082860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разработка и создание условий, обеспечивающих ориентацию старшеклассников на профессии, востребованные в Краснодарском крае, и позволяющих учащимся получить данные профессии </a:t>
          </a:r>
          <a:r>
            <a:rPr lang="ru-RU" sz="1800" kern="1200" dirty="0" smtClean="0"/>
            <a:t>параллельно с освоением </a:t>
          </a:r>
          <a:r>
            <a:rPr lang="ru-RU" sz="1800" kern="1200" dirty="0" smtClean="0"/>
            <a:t>основной образовательной программы ООО и СОО</a:t>
          </a:r>
          <a:endParaRPr lang="ru-RU" sz="1800" b="1" kern="1200" dirty="0"/>
        </a:p>
      </dsp:txBody>
      <dsp:txXfrm rot="-5400000">
        <a:off x="2497999" y="96053"/>
        <a:ext cx="6004104" cy="1455822"/>
      </dsp:txXfrm>
    </dsp:sp>
    <dsp:sp modelId="{0A386A55-1777-4234-9EE6-BD7E4A403EAC}">
      <dsp:nvSpPr>
        <dsp:cNvPr id="0" name=""/>
        <dsp:cNvSpPr/>
      </dsp:nvSpPr>
      <dsp:spPr>
        <a:xfrm>
          <a:off x="0" y="42395"/>
          <a:ext cx="2497834" cy="154177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Цель внедрения инновационного проекта </a:t>
          </a:r>
          <a:endParaRPr lang="ru-RU" sz="19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5263" y="117658"/>
        <a:ext cx="2347308" cy="1391248"/>
      </dsp:txXfrm>
    </dsp:sp>
    <dsp:sp modelId="{FABB17AC-A5E2-4CD7-9A55-1BEA0B62D162}">
      <dsp:nvSpPr>
        <dsp:cNvPr id="0" name=""/>
        <dsp:cNvSpPr/>
      </dsp:nvSpPr>
      <dsp:spPr>
        <a:xfrm rot="5400000">
          <a:off x="4447003" y="99474"/>
          <a:ext cx="2303719" cy="5765239"/>
        </a:xfrm>
        <a:prstGeom prst="round2SameRect">
          <a:avLst/>
        </a:prstGeom>
        <a:solidFill>
          <a:schemeClr val="accent4">
            <a:tint val="40000"/>
            <a:alpha val="90000"/>
            <a:hueOff val="5756959"/>
            <a:satOff val="-30630"/>
            <a:lumOff val="-1745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5756959"/>
              <a:satOff val="-30630"/>
              <a:lumOff val="-174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разработка организационно-педагогических условий, обеспечивающих формирование профессионального самоопределения школьников на базе сельской школы: создание и апробация инновационной модели центра профессионального обучения старшеклассников сельской школы; организация и педагогическое сопровождение профессионального обучения (профессиональных проб); методическое обеспечение процесса профессионального обучения школьников; расширение представлений о возможностях профессионального обучения в формировании профессионального самоопределения школьников старших классов.</a:t>
          </a:r>
          <a:endParaRPr lang="ru-RU" sz="1800" b="1" u="none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716243" y="1942692"/>
        <a:ext cx="5652781" cy="2078803"/>
      </dsp:txXfrm>
    </dsp:sp>
    <dsp:sp modelId="{FDB3685C-8726-48D8-AF88-46B7D7B6E570}">
      <dsp:nvSpPr>
        <dsp:cNvPr id="0" name=""/>
        <dsp:cNvSpPr/>
      </dsp:nvSpPr>
      <dsp:spPr>
        <a:xfrm>
          <a:off x="82" y="1846304"/>
          <a:ext cx="2609278" cy="2212875"/>
        </a:xfrm>
        <a:prstGeom prst="roundRect">
          <a:avLst/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0" kern="1200" dirty="0" smtClean="0">
              <a:latin typeface="Times New Roman" pitchFamily="18" charset="0"/>
              <a:cs typeface="Times New Roman" pitchFamily="18" charset="0"/>
            </a:rPr>
            <a:t>Новизна (</a:t>
          </a:r>
          <a:r>
            <a:rPr lang="ru-RU" sz="1900" b="1" i="0" kern="1200" dirty="0" err="1" smtClean="0">
              <a:latin typeface="Times New Roman" pitchFamily="18" charset="0"/>
              <a:cs typeface="Times New Roman" pitchFamily="18" charset="0"/>
            </a:rPr>
            <a:t>инновационность</a:t>
          </a:r>
          <a:r>
            <a:rPr lang="ru-RU" sz="1900" b="1" i="0" kern="12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1900" b="1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8106" y="1954328"/>
        <a:ext cx="2393230" cy="1996827"/>
      </dsp:txXfrm>
    </dsp:sp>
    <dsp:sp modelId="{00967DCD-37E9-4BEC-B69B-57DDABAF1EAC}">
      <dsp:nvSpPr>
        <dsp:cNvPr id="0" name=""/>
        <dsp:cNvSpPr/>
      </dsp:nvSpPr>
      <dsp:spPr>
        <a:xfrm rot="5400000">
          <a:off x="4708100" y="2225966"/>
          <a:ext cx="1806575" cy="5938943"/>
        </a:xfrm>
        <a:prstGeom prst="round2SameRect">
          <a:avLst/>
        </a:prstGeom>
        <a:solidFill>
          <a:schemeClr val="accent4">
            <a:tint val="40000"/>
            <a:alpha val="90000"/>
            <a:hueOff val="11513918"/>
            <a:satOff val="-61261"/>
            <a:lumOff val="-349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11513918"/>
              <a:satOff val="-61261"/>
              <a:lumOff val="-349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результаты проекта могут быть использованы для организации семинаров, конференций и курсов повышения квалификации педагогов и руководителей образовательных организаций Краснодарского края. Модель центра профессионального обучения может быть эффективно распространена в образовательных организациях Краснодарского края. 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641916" y="4380340"/>
        <a:ext cx="5850753" cy="1630195"/>
      </dsp:txXfrm>
    </dsp:sp>
    <dsp:sp modelId="{6267876E-AC3D-4902-9D1E-80D8A4CBD8C3}">
      <dsp:nvSpPr>
        <dsp:cNvPr id="0" name=""/>
        <dsp:cNvSpPr/>
      </dsp:nvSpPr>
      <dsp:spPr>
        <a:xfrm>
          <a:off x="82" y="4305314"/>
          <a:ext cx="2553550" cy="1775005"/>
        </a:xfrm>
        <a:prstGeom prst="roundRect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Значимость практическая</a:t>
          </a:r>
          <a:endParaRPr lang="ru-RU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6731" y="4391963"/>
        <a:ext cx="2380252" cy="16017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3B7C4B-0417-4127-A677-E3B9F1A3404B}">
      <dsp:nvSpPr>
        <dsp:cNvPr id="0" name=""/>
        <dsp:cNvSpPr/>
      </dsp:nvSpPr>
      <dsp:spPr>
        <a:xfrm>
          <a:off x="132409" y="624271"/>
          <a:ext cx="4249530" cy="470096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183ACA-2585-4FCE-9B4A-44B53B10E1DC}">
      <dsp:nvSpPr>
        <dsp:cNvPr id="0" name=""/>
        <dsp:cNvSpPr/>
      </dsp:nvSpPr>
      <dsp:spPr>
        <a:xfrm>
          <a:off x="2530904" y="605623"/>
          <a:ext cx="6043353" cy="479597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2530904" y="605623"/>
        <a:ext cx="6043353" cy="1438794"/>
      </dsp:txXfrm>
    </dsp:sp>
    <dsp:sp modelId="{3718418F-E9C9-4B81-A76B-3A4B662A7A11}">
      <dsp:nvSpPr>
        <dsp:cNvPr id="0" name=""/>
        <dsp:cNvSpPr/>
      </dsp:nvSpPr>
      <dsp:spPr>
        <a:xfrm>
          <a:off x="918082" y="2339453"/>
          <a:ext cx="3367007" cy="294566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0CE7F91-3B80-46EE-91EE-5CC34F8A487F}">
      <dsp:nvSpPr>
        <dsp:cNvPr id="0" name=""/>
        <dsp:cNvSpPr/>
      </dsp:nvSpPr>
      <dsp:spPr>
        <a:xfrm>
          <a:off x="2375348" y="2185059"/>
          <a:ext cx="6329566" cy="277943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900" kern="1200" dirty="0"/>
        </a:p>
      </dsp:txBody>
      <dsp:txXfrm>
        <a:off x="2375348" y="2185059"/>
        <a:ext cx="6329566" cy="1282814"/>
      </dsp:txXfrm>
    </dsp:sp>
    <dsp:sp modelId="{9CD194F1-89D3-444D-B60F-C58B426E638A}">
      <dsp:nvSpPr>
        <dsp:cNvPr id="0" name=""/>
        <dsp:cNvSpPr/>
      </dsp:nvSpPr>
      <dsp:spPr>
        <a:xfrm>
          <a:off x="1471002" y="3730283"/>
          <a:ext cx="2071160" cy="155400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7FBC87-6007-4EE6-BE1B-E8E1A58A23A7}">
      <dsp:nvSpPr>
        <dsp:cNvPr id="0" name=""/>
        <dsp:cNvSpPr/>
      </dsp:nvSpPr>
      <dsp:spPr>
        <a:xfrm>
          <a:off x="2518455" y="3633850"/>
          <a:ext cx="6043353" cy="12480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700" kern="1200" dirty="0"/>
        </a:p>
      </dsp:txBody>
      <dsp:txXfrm>
        <a:off x="2518455" y="3633850"/>
        <a:ext cx="6043353" cy="12480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CBFD42-2606-4288-902D-86605A7B9972}">
      <dsp:nvSpPr>
        <dsp:cNvPr id="0" name=""/>
        <dsp:cNvSpPr/>
      </dsp:nvSpPr>
      <dsp:spPr>
        <a:xfrm>
          <a:off x="2263915" y="0"/>
          <a:ext cx="4383580" cy="5317233"/>
        </a:xfrm>
        <a:prstGeom prst="triangle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BD1DF7D-B4D1-414D-B4FD-9D3D52478DBD}">
      <dsp:nvSpPr>
        <dsp:cNvPr id="0" name=""/>
        <dsp:cNvSpPr/>
      </dsp:nvSpPr>
      <dsp:spPr>
        <a:xfrm>
          <a:off x="3569849" y="2268289"/>
          <a:ext cx="2310401" cy="4189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Швея</a:t>
          </a:r>
          <a:endParaRPr lang="ru-RU" sz="2000" b="1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90299" y="2288739"/>
        <a:ext cx="2269501" cy="378012"/>
      </dsp:txXfrm>
    </dsp:sp>
    <dsp:sp modelId="{AAB47993-8BD7-4BA0-9FA0-35FA727BD4DE}">
      <dsp:nvSpPr>
        <dsp:cNvPr id="0" name=""/>
        <dsp:cNvSpPr/>
      </dsp:nvSpPr>
      <dsp:spPr>
        <a:xfrm>
          <a:off x="3134661" y="3238109"/>
          <a:ext cx="2736309" cy="4424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Визажист</a:t>
          </a:r>
          <a:endParaRPr lang="ru-RU" sz="2000" b="1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56261" y="3259709"/>
        <a:ext cx="2693109" cy="399278"/>
      </dsp:txXfrm>
    </dsp:sp>
    <dsp:sp modelId="{D0DC7B09-88A2-4C1C-B72F-A16E9D3C375B}">
      <dsp:nvSpPr>
        <dsp:cNvPr id="0" name=""/>
        <dsp:cNvSpPr/>
      </dsp:nvSpPr>
      <dsp:spPr>
        <a:xfrm>
          <a:off x="2971442" y="4148632"/>
          <a:ext cx="2862495" cy="4424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Ландшафтный дизайнер</a:t>
          </a:r>
          <a:endParaRPr lang="ru-RU" sz="1800" b="1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93042" y="4170232"/>
        <a:ext cx="2819295" cy="3992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0E953C-5974-4AFD-802D-3D7C6F4B0BF0}">
      <dsp:nvSpPr>
        <dsp:cNvPr id="0" name=""/>
        <dsp:cNvSpPr/>
      </dsp:nvSpPr>
      <dsp:spPr>
        <a:xfrm>
          <a:off x="2110128" y="687806"/>
          <a:ext cx="4489680" cy="4489680"/>
        </a:xfrm>
        <a:prstGeom prst="blockArc">
          <a:avLst>
            <a:gd name="adj1" fmla="val 12600000"/>
            <a:gd name="adj2" fmla="val 16200000"/>
            <a:gd name="adj3" fmla="val 4524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DD4950-1F79-4665-A539-43B84B149D88}">
      <dsp:nvSpPr>
        <dsp:cNvPr id="0" name=""/>
        <dsp:cNvSpPr/>
      </dsp:nvSpPr>
      <dsp:spPr>
        <a:xfrm>
          <a:off x="2110128" y="687806"/>
          <a:ext cx="4489680" cy="4489680"/>
        </a:xfrm>
        <a:prstGeom prst="blockArc">
          <a:avLst>
            <a:gd name="adj1" fmla="val 9000000"/>
            <a:gd name="adj2" fmla="val 12600000"/>
            <a:gd name="adj3" fmla="val 4524"/>
          </a:avLst>
        </a:prstGeom>
        <a:solidFill>
          <a:schemeClr val="accent5">
            <a:hueOff val="-5882676"/>
            <a:satOff val="-8182"/>
            <a:lumOff val="-313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FE42F-0913-40F3-9742-092319D2342C}">
      <dsp:nvSpPr>
        <dsp:cNvPr id="0" name=""/>
        <dsp:cNvSpPr/>
      </dsp:nvSpPr>
      <dsp:spPr>
        <a:xfrm>
          <a:off x="2110128" y="687806"/>
          <a:ext cx="4489680" cy="4489680"/>
        </a:xfrm>
        <a:prstGeom prst="blockArc">
          <a:avLst>
            <a:gd name="adj1" fmla="val 5400000"/>
            <a:gd name="adj2" fmla="val 9000000"/>
            <a:gd name="adj3" fmla="val 4524"/>
          </a:avLst>
        </a:prstGeom>
        <a:solidFill>
          <a:schemeClr val="accent5">
            <a:hueOff val="-4412007"/>
            <a:satOff val="-6137"/>
            <a:lumOff val="-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D52513-A5F8-4EC7-A7FB-1B1AE6D28FA3}">
      <dsp:nvSpPr>
        <dsp:cNvPr id="0" name=""/>
        <dsp:cNvSpPr/>
      </dsp:nvSpPr>
      <dsp:spPr>
        <a:xfrm>
          <a:off x="2110128" y="687806"/>
          <a:ext cx="4489680" cy="4489680"/>
        </a:xfrm>
        <a:prstGeom prst="blockArc">
          <a:avLst>
            <a:gd name="adj1" fmla="val 1800000"/>
            <a:gd name="adj2" fmla="val 5400000"/>
            <a:gd name="adj3" fmla="val 4524"/>
          </a:avLst>
        </a:prstGeom>
        <a:solidFill>
          <a:schemeClr val="accent5">
            <a:hueOff val="-2941338"/>
            <a:satOff val="-4091"/>
            <a:lumOff val="-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233FFB-EEEF-4C45-BB4B-97B0E150EB17}">
      <dsp:nvSpPr>
        <dsp:cNvPr id="0" name=""/>
        <dsp:cNvSpPr/>
      </dsp:nvSpPr>
      <dsp:spPr>
        <a:xfrm>
          <a:off x="2110128" y="687806"/>
          <a:ext cx="4489680" cy="4489680"/>
        </a:xfrm>
        <a:prstGeom prst="blockArc">
          <a:avLst>
            <a:gd name="adj1" fmla="val 19800000"/>
            <a:gd name="adj2" fmla="val 1800000"/>
            <a:gd name="adj3" fmla="val 4524"/>
          </a:avLst>
        </a:prstGeom>
        <a:solidFill>
          <a:schemeClr val="accent5">
            <a:hueOff val="-1470669"/>
            <a:satOff val="-2046"/>
            <a:lumOff val="-7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265FA4-7A48-426C-A8A8-6B500B031567}">
      <dsp:nvSpPr>
        <dsp:cNvPr id="0" name=""/>
        <dsp:cNvSpPr/>
      </dsp:nvSpPr>
      <dsp:spPr>
        <a:xfrm>
          <a:off x="2110128" y="687806"/>
          <a:ext cx="4489680" cy="4489680"/>
        </a:xfrm>
        <a:prstGeom prst="blockArc">
          <a:avLst>
            <a:gd name="adj1" fmla="val 16200000"/>
            <a:gd name="adj2" fmla="val 19800000"/>
            <a:gd name="adj3" fmla="val 4524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A1D540-1E45-4DCC-B04A-71D7A3DF1B89}">
      <dsp:nvSpPr>
        <dsp:cNvPr id="0" name=""/>
        <dsp:cNvSpPr/>
      </dsp:nvSpPr>
      <dsp:spPr>
        <a:xfrm>
          <a:off x="3275086" y="1879141"/>
          <a:ext cx="2159764" cy="210701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Формы работы по диссеминации опыта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91376" y="2187705"/>
        <a:ext cx="1527184" cy="1489882"/>
      </dsp:txXfrm>
    </dsp:sp>
    <dsp:sp modelId="{C0028E74-0DCC-4235-AB15-38478B0A2328}">
      <dsp:nvSpPr>
        <dsp:cNvPr id="0" name=""/>
        <dsp:cNvSpPr/>
      </dsp:nvSpPr>
      <dsp:spPr>
        <a:xfrm>
          <a:off x="3392061" y="-197282"/>
          <a:ext cx="1925815" cy="187173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Конференции для педагогов (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онлайн)</a:t>
          </a:r>
          <a:endParaRPr lang="ru-RU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74090" y="76827"/>
        <a:ext cx="1361757" cy="1323517"/>
      </dsp:txXfrm>
    </dsp:sp>
    <dsp:sp modelId="{3618C4E7-A6E9-4261-BEB2-89CB8984A0FC}">
      <dsp:nvSpPr>
        <dsp:cNvPr id="0" name=""/>
        <dsp:cNvSpPr/>
      </dsp:nvSpPr>
      <dsp:spPr>
        <a:xfrm>
          <a:off x="5203830" y="844031"/>
          <a:ext cx="2102500" cy="1983168"/>
        </a:xfrm>
        <a:prstGeom prst="ellipse">
          <a:avLst/>
        </a:prstGeom>
        <a:solidFill>
          <a:schemeClr val="accent5">
            <a:hueOff val="-1470669"/>
            <a:satOff val="-2046"/>
            <a:lumOff val="-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Наставничество, методическое сопровождение</a:t>
          </a:r>
          <a:endParaRPr lang="ru-RU" sz="15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11734" y="1134459"/>
        <a:ext cx="1486692" cy="1402312"/>
      </dsp:txXfrm>
    </dsp:sp>
    <dsp:sp modelId="{B7D97361-4B55-407C-99F8-6F435536F4F7}">
      <dsp:nvSpPr>
        <dsp:cNvPr id="0" name=""/>
        <dsp:cNvSpPr/>
      </dsp:nvSpPr>
      <dsp:spPr>
        <a:xfrm>
          <a:off x="5297399" y="3070182"/>
          <a:ext cx="1915363" cy="1918988"/>
        </a:xfrm>
        <a:prstGeom prst="ellipse">
          <a:avLst/>
        </a:prstGeom>
        <a:solidFill>
          <a:schemeClr val="accent5">
            <a:hueOff val="-2941338"/>
            <a:satOff val="-4091"/>
            <a:lumOff val="-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социальных сетей (</a:t>
          </a:r>
          <a:r>
            <a:rPr lang="en-US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Instagram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You Tube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77897" y="3351211"/>
        <a:ext cx="1354367" cy="1356930"/>
      </dsp:txXfrm>
    </dsp:sp>
    <dsp:sp modelId="{7A74430A-D56B-428D-BDFF-018D4299184C}">
      <dsp:nvSpPr>
        <dsp:cNvPr id="0" name=""/>
        <dsp:cNvSpPr/>
      </dsp:nvSpPr>
      <dsp:spPr>
        <a:xfrm>
          <a:off x="3253573" y="4255406"/>
          <a:ext cx="2202790" cy="1742600"/>
        </a:xfrm>
        <a:prstGeom prst="ellipse">
          <a:avLst/>
        </a:prstGeom>
        <a:solidFill>
          <a:schemeClr val="accent5">
            <a:hueOff val="-4412007"/>
            <a:satOff val="-6137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Анкетирование обучающихся,  педагогов и родителей</a:t>
          </a:r>
          <a:endParaRPr lang="ru-RU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76164" y="4510604"/>
        <a:ext cx="1557608" cy="1232204"/>
      </dsp:txXfrm>
    </dsp:sp>
    <dsp:sp modelId="{A82B9074-01E9-4377-88F5-64D678792D49}">
      <dsp:nvSpPr>
        <dsp:cNvPr id="0" name=""/>
        <dsp:cNvSpPr/>
      </dsp:nvSpPr>
      <dsp:spPr>
        <a:xfrm>
          <a:off x="1410701" y="2973531"/>
          <a:ext cx="2088310" cy="2112289"/>
        </a:xfrm>
        <a:prstGeom prst="ellipse">
          <a:avLst/>
        </a:prstGeom>
        <a:solidFill>
          <a:schemeClr val="accent5">
            <a:hueOff val="-5882676"/>
            <a:satOff val="-8182"/>
            <a:lumOff val="-31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Мастер-классы для педагогов</a:t>
          </a:r>
          <a:endParaRPr lang="ru-RU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16527" y="3282869"/>
        <a:ext cx="1476658" cy="1493613"/>
      </dsp:txXfrm>
    </dsp:sp>
    <dsp:sp modelId="{44629690-19AF-4935-B770-E47288831E8C}">
      <dsp:nvSpPr>
        <dsp:cNvPr id="0" name=""/>
        <dsp:cNvSpPr/>
      </dsp:nvSpPr>
      <dsp:spPr>
        <a:xfrm>
          <a:off x="1400101" y="883879"/>
          <a:ext cx="2109511" cy="1903472"/>
        </a:xfrm>
        <a:prstGeom prst="ellipse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Консультации, семинары-практикумы для педагогов</a:t>
          </a:r>
          <a:endParaRPr lang="ru-RU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09032" y="1162636"/>
        <a:ext cx="1491649" cy="13459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00B4-E803-4F4B-ACED-CFA532837DF4}" type="datetimeFigureOut">
              <a:rPr lang="ru-RU" smtClean="0"/>
              <a:pPr/>
              <a:t>31.08.2022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5B593-444E-4DF8-9BD3-BFFF6E94C6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0956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00B4-E803-4F4B-ACED-CFA532837DF4}" type="datetimeFigureOut">
              <a:rPr lang="ru-RU" smtClean="0"/>
              <a:pPr/>
              <a:t>31.08.2022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5B593-444E-4DF8-9BD3-BFFF6E94C6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2679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00B4-E803-4F4B-ACED-CFA532837DF4}" type="datetimeFigureOut">
              <a:rPr lang="ru-RU" smtClean="0"/>
              <a:pPr/>
              <a:t>31.08.2022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5B593-444E-4DF8-9BD3-BFFF6E94C6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3126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00B4-E803-4F4B-ACED-CFA532837DF4}" type="datetimeFigureOut">
              <a:rPr lang="ru-RU" smtClean="0"/>
              <a:pPr/>
              <a:t>31.08.2022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5B593-444E-4DF8-9BD3-BFFF6E94C6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9190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00B4-E803-4F4B-ACED-CFA532837DF4}" type="datetimeFigureOut">
              <a:rPr lang="ru-RU" smtClean="0"/>
              <a:pPr/>
              <a:t>31.08.2022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5B593-444E-4DF8-9BD3-BFFF6E94C6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1797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00B4-E803-4F4B-ACED-CFA532837DF4}" type="datetimeFigureOut">
              <a:rPr lang="ru-RU" smtClean="0"/>
              <a:pPr/>
              <a:t>31.08.2022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5B593-444E-4DF8-9BD3-BFFF6E94C6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6375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00B4-E803-4F4B-ACED-CFA532837DF4}" type="datetimeFigureOut">
              <a:rPr lang="ru-RU" smtClean="0"/>
              <a:pPr/>
              <a:t>31.08.2022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5B593-444E-4DF8-9BD3-BFFF6E94C6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7957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00B4-E803-4F4B-ACED-CFA532837DF4}" type="datetimeFigureOut">
              <a:rPr lang="ru-RU" smtClean="0"/>
              <a:pPr/>
              <a:t>31.08.2022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5B593-444E-4DF8-9BD3-BFFF6E94C6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6897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00B4-E803-4F4B-ACED-CFA532837DF4}" type="datetimeFigureOut">
              <a:rPr lang="ru-RU" smtClean="0"/>
              <a:pPr/>
              <a:t>31.08.2022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5B593-444E-4DF8-9BD3-BFFF6E94C6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8268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00B4-E803-4F4B-ACED-CFA532837DF4}" type="datetimeFigureOut">
              <a:rPr lang="ru-RU" smtClean="0"/>
              <a:pPr/>
              <a:t>31.08.2022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5B593-444E-4DF8-9BD3-BFFF6E94C6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0482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00B4-E803-4F4B-ACED-CFA532837DF4}" type="datetimeFigureOut">
              <a:rPr lang="ru-RU" smtClean="0"/>
              <a:pPr/>
              <a:t>31.08.2022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5B593-444E-4DF8-9BD3-BFFF6E94C6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9864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A00B4-E803-4F4B-ACED-CFA532837DF4}" type="datetimeFigureOut">
              <a:rPr lang="ru-RU" smtClean="0"/>
              <a:pPr/>
              <a:t>31.08.2022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5B593-444E-4DF8-9BD3-BFFF6E94C6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338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image" Target="../media/image1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12" Type="http://schemas.microsoft.com/office/2007/relationships/hdphoto" Target="../media/hdphoto3.wdp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openxmlformats.org/officeDocument/2006/relationships/image" Target="../media/image4.png"/><Relationship Id="rId5" Type="http://schemas.openxmlformats.org/officeDocument/2006/relationships/diagramColors" Target="../diagrams/colors2.xml"/><Relationship Id="rId10" Type="http://schemas.microsoft.com/office/2007/relationships/hdphoto" Target="../media/hdphoto2.wdp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76399" y="245719"/>
            <a:ext cx="7162799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общеобразовательное учреждение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общеобразовательная школа № 17 имени Эдуарда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Есаяна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город-курорт Геленджик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ustomShape 3"/>
          <p:cNvSpPr/>
          <p:nvPr/>
        </p:nvSpPr>
        <p:spPr>
          <a:xfrm>
            <a:off x="2733223" y="1904074"/>
            <a:ext cx="4215960" cy="48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600" b="1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Инновационный проект </a:t>
            </a:r>
            <a:endParaRPr lang="ru-RU" sz="1800" b="0" strike="noStrike" spc="-1" dirty="0">
              <a:solidFill>
                <a:srgbClr val="00206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ustomShape 4"/>
          <p:cNvSpPr/>
          <p:nvPr/>
        </p:nvSpPr>
        <p:spPr>
          <a:xfrm>
            <a:off x="3694984" y="4642517"/>
            <a:ext cx="5176300" cy="14195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/>
            <a:r>
              <a:rPr lang="ru-RU" sz="1600" b="1" u="sng" spc="-1" dirty="0"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Авторы проекта: </a:t>
            </a:r>
            <a:endParaRPr lang="ru-RU" sz="1600" b="1" spc="-1" dirty="0" smtClean="0"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Е.В.Батищева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директор,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Комарова Т.М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заместитель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директора 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УМР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63040" y="2569506"/>
            <a:ext cx="63354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Инновационная модель центра профессионального обучения старшеклассников сельской школы</a:t>
            </a:r>
            <a:endParaRPr lang="ru-RU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31953" cy="147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5875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C:\Users\Ирина Бубнова\Desktop\WhatsApp Image 2021-11-11 at 11.32.40.jpe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38" y="365126"/>
            <a:ext cx="8061434" cy="58675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75519684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Ирина Бубнова\Desktop\швея\60f6c862-c975-44d6-8473-c630dff57b3c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234950"/>
            <a:ext cx="4772025" cy="3181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Объект 4" descr="C:\Users\Ирина Бубнова\Desktop\швея\a96f546d-de66-498e-8b75-08ed35c86eef.jpg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069" y="2795752"/>
            <a:ext cx="5265719" cy="38436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5902967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Внедрение модели центра профессионального обучения требовало решения задачи повышению квалификации исполнителей инновационного проекта.   </a:t>
            </a:r>
          </a:p>
          <a:p>
            <a:r>
              <a:rPr lang="ru-RU" dirty="0"/>
              <a:t>В 2020-2021 году прошли повышение квалификации на базе 1 профессиональную подготовку по специальности «Швея» 3 разряда Артюхова Марина Алексеевна и получила дополнительное профессиональное образование по специальности «Швея 3 разряда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В 2022году еще 2 специалистов прошли профессиональную подготовку для работы в Центре и подготовки обучающихся по профессиям визажист и ландшафтный дизайнер.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5479004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/>
          </p:nvPr>
        </p:nvGraphicFramePr>
        <p:xfrm>
          <a:off x="-889234" y="386156"/>
          <a:ext cx="8706433" cy="580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047" y="0"/>
            <a:ext cx="1831953" cy="147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818116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Трансляция опыта в </a:t>
            </a:r>
            <a:r>
              <a:rPr lang="ru-RU" b="1" dirty="0" smtClean="0"/>
              <a:t>2022 </a:t>
            </a:r>
            <a:r>
              <a:rPr lang="ru-RU" b="1" dirty="0"/>
              <a:t>г. осуществлялась через публикации и выступления на </a:t>
            </a:r>
            <a:r>
              <a:rPr lang="ru-RU" b="1" dirty="0" err="1"/>
              <a:t>вебинарах</a:t>
            </a:r>
            <a:r>
              <a:rPr lang="ru-RU" b="1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- 18 сентября 2022 г.  года провели </a:t>
            </a:r>
            <a:r>
              <a:rPr lang="ru-RU" dirty="0" err="1"/>
              <a:t>вебинар</a:t>
            </a:r>
            <a:r>
              <a:rPr lang="ru-RU" dirty="0"/>
              <a:t>  «Опыт работы Центра профессионального </a:t>
            </a:r>
            <a:r>
              <a:rPr lang="ru-RU" dirty="0" smtClean="0"/>
              <a:t>мастерства»,</a:t>
            </a:r>
            <a:endParaRPr lang="ru-RU" dirty="0"/>
          </a:p>
          <a:p>
            <a:pPr>
              <a:buFontTx/>
              <a:buChar char="-"/>
            </a:pPr>
            <a:r>
              <a:rPr lang="ru-RU" dirty="0" smtClean="0"/>
              <a:t>апрель  </a:t>
            </a:r>
            <a:r>
              <a:rPr lang="ru-RU" dirty="0"/>
              <a:t>2022 г. выступали с докладом на I</a:t>
            </a:r>
            <a:r>
              <a:rPr lang="en-US" dirty="0"/>
              <a:t>V</a:t>
            </a:r>
            <a:r>
              <a:rPr lang="ru-RU" dirty="0"/>
              <a:t> Всероссийской </a:t>
            </a:r>
            <a:r>
              <a:rPr lang="ru-RU" dirty="0" err="1"/>
              <a:t>тьюторской</a:t>
            </a:r>
            <a:r>
              <a:rPr lang="ru-RU" dirty="0"/>
              <a:t> научно-практической конференции с международным участием с докладом на тему «К вопросу о </a:t>
            </a:r>
            <a:r>
              <a:rPr lang="ru-RU" dirty="0" err="1"/>
              <a:t>тьюторском</a:t>
            </a:r>
            <a:r>
              <a:rPr lang="ru-RU" dirty="0"/>
              <a:t> сопровождении профессионального самоопределения обучающихся</a:t>
            </a:r>
            <a:r>
              <a:rPr lang="ru-RU" dirty="0" smtClean="0"/>
              <a:t>»,</a:t>
            </a:r>
          </a:p>
          <a:p>
            <a:pPr>
              <a:buFontTx/>
              <a:buChar char="-"/>
            </a:pPr>
            <a:r>
              <a:rPr lang="ru-RU" dirty="0" smtClean="0"/>
              <a:t>Методические рекомендации по организации деятельности центра профессионального обучения: опыт краевой инновационной площадки,</a:t>
            </a:r>
          </a:p>
          <a:p>
            <a:pPr>
              <a:buFontTx/>
              <a:buChar char="-"/>
            </a:pPr>
            <a:r>
              <a:rPr lang="ru-RU" dirty="0" smtClean="0"/>
              <a:t>Методические рекомендации по диагностике профессионального самоопределения и ориентации в условиях массовой школы. 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547650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Проблемы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Разработка новых программ,</a:t>
            </a:r>
          </a:p>
          <a:p>
            <a:pPr>
              <a:buFontTx/>
              <a:buChar char="-"/>
            </a:pPr>
            <a:r>
              <a:rPr lang="ru-RU" dirty="0" smtClean="0"/>
              <a:t>Подготовка педагогов школы к их реализации,</a:t>
            </a:r>
          </a:p>
          <a:p>
            <a:pPr>
              <a:buFontTx/>
              <a:buChar char="-"/>
            </a:pPr>
            <a:r>
              <a:rPr lang="ru-RU" dirty="0" smtClean="0"/>
              <a:t>Расширение сети.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Приглашаем к сотрудничеству!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946875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2540428377"/>
              </p:ext>
            </p:extLst>
          </p:nvPr>
        </p:nvGraphicFramePr>
        <p:xfrm>
          <a:off x="242506" y="308759"/>
          <a:ext cx="8580860" cy="6098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85822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241996110"/>
              </p:ext>
            </p:extLst>
          </p:nvPr>
        </p:nvGraphicFramePr>
        <p:xfrm>
          <a:off x="118753" y="831272"/>
          <a:ext cx="8633362" cy="5925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Блок-схема: знак завершения 4"/>
          <p:cNvSpPr/>
          <p:nvPr/>
        </p:nvSpPr>
        <p:spPr>
          <a:xfrm>
            <a:off x="2689761" y="261257"/>
            <a:ext cx="5795158" cy="968362"/>
          </a:xfrm>
          <a:prstGeom prst="flowChartTerminator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2022 год: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46318" y="1341912"/>
            <a:ext cx="6317672" cy="168629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апробация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инновационной модели центра профессионального обучения обучающихся сельской местности;</a:t>
            </a: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апробация программы обучения по профессии «Швея», расширение диапазона образовательных услуг в соответствии с запросами детей и родителей, </a:t>
            </a: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обеспечение необходимых условий для личностного развития, профессионального самоопределения и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творческого;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труда детей;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 smtClean="0"/>
              <a:t>обучающихся </a:t>
            </a:r>
            <a:r>
              <a:rPr lang="ru-RU" dirty="0"/>
              <a:t>сельской местности;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398815" y="3140501"/>
            <a:ext cx="6353300" cy="1454727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усовершенствование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диагностического инструментария, направленного на выявление запросов обучающихся и их родителей, а также анкет для выявления склонностей к той или иной профессии,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обучение педагогических кадров для работы в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центре,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разработка сценариев и проведение мероприятий, в том числе классных часов, по теме КИП,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446318" y="4664032"/>
            <a:ext cx="6317672" cy="152301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буклетов по освещению возможностей получения профессии на этапе школьного обучения - проведение презентаций отдельных профессий на выставке в библиотеке школы,</a:t>
            </a:r>
          </a:p>
          <a:p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создание и пополнение банка профессий - создание системы обмена информацией между участниками образовательного процесса и социальными партнерами </a:t>
            </a:r>
          </a:p>
          <a:p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подготовка сборника материалов по деятельности центра профессионального обучения.</a:t>
            </a:r>
          </a:p>
        </p:txBody>
      </p:sp>
      <p:pic>
        <p:nvPicPr>
          <p:cNvPr id="10" name="Picture 6" descr="https://img2.freepng.ru/20180328/vyw/kisspng-check-mark-computer-icons-clip-art-check-5abb8212a2c439.8227004515222379706667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1000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782" y="3342725"/>
            <a:ext cx="1696273" cy="980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images.ru.prom.st/110739438_w640_h2048_golochka.jpg?PIMAGE_ID=11073943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41" y="4897978"/>
            <a:ext cx="719051" cy="719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im0-tub-ru.yandex.net/i?id=e9ced0435a2c1270f2c7e9299bdc6d51&amp;n=1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755" y="1817636"/>
            <a:ext cx="741737" cy="734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31953" cy="147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5145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https://www.clipartmax.com/png/full/158-1581145_incandescent-light-bulb-brain-clip-art-incandescent-light-bulb-brain-clip-ar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929" y="1188950"/>
            <a:ext cx="958990" cy="1191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Блок-схема: несколько документов 2"/>
          <p:cNvSpPr/>
          <p:nvPr/>
        </p:nvSpPr>
        <p:spPr>
          <a:xfrm>
            <a:off x="1632378" y="2344817"/>
            <a:ext cx="6828312" cy="3966358"/>
          </a:xfrm>
          <a:prstGeom prst="flowChartMultidocument">
            <a:avLst/>
          </a:prstGeom>
          <a:solidFill>
            <a:srgbClr val="FFFF66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создать условия для обеспечения ориентации старшеклассников на профессии, востребованные в Краснодарском крае, и позволяющих учащимся получить данные профессии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параллельно с освоением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образовательной программы ООО и СОО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3057896" y="1070199"/>
            <a:ext cx="4393870" cy="1274618"/>
          </a:xfrm>
          <a:prstGeom prst="downArrowCallou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Идея инновационного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5419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двумя скругленными соседними углами 4"/>
          <p:cNvSpPr/>
          <p:nvPr/>
        </p:nvSpPr>
        <p:spPr>
          <a:xfrm>
            <a:off x="193880" y="362690"/>
            <a:ext cx="4526164" cy="4548104"/>
          </a:xfrm>
          <a:prstGeom prst="round2SameRect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962984789"/>
              </p:ext>
            </p:extLst>
          </p:nvPr>
        </p:nvGraphicFramePr>
        <p:xfrm>
          <a:off x="2068332" y="1451429"/>
          <a:ext cx="6647496" cy="5317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Блок-схема: знак завершения 9"/>
          <p:cNvSpPr/>
          <p:nvPr/>
        </p:nvSpPr>
        <p:spPr>
          <a:xfrm>
            <a:off x="5355770" y="586440"/>
            <a:ext cx="2583543" cy="781815"/>
          </a:xfrm>
          <a:prstGeom prst="flowChartTermina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Профессии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Полотно 71"/>
          <p:cNvGrpSpPr/>
          <p:nvPr/>
        </p:nvGrpSpPr>
        <p:grpSpPr>
          <a:xfrm>
            <a:off x="223520" y="744453"/>
            <a:ext cx="4415244" cy="3985202"/>
            <a:chOff x="0" y="0"/>
            <a:chExt cx="5935656" cy="3152775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0" y="0"/>
              <a:ext cx="5865495" cy="3152775"/>
            </a:xfrm>
            <a:prstGeom prst="rect">
              <a:avLst/>
            </a:prstGeom>
            <a:noFill/>
          </p:spPr>
        </p:sp>
        <p:sp>
          <p:nvSpPr>
            <p:cNvPr id="11" name="Rectangle 49"/>
            <p:cNvSpPr>
              <a:spLocks noChangeArrowheads="1"/>
            </p:cNvSpPr>
            <p:nvPr/>
          </p:nvSpPr>
          <p:spPr bwMode="auto">
            <a:xfrm>
              <a:off x="106531" y="107016"/>
              <a:ext cx="5829125" cy="2971566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2" name="Rectangle 50"/>
            <p:cNvSpPr>
              <a:spLocks noChangeArrowheads="1"/>
            </p:cNvSpPr>
            <p:nvPr/>
          </p:nvSpPr>
          <p:spPr bwMode="auto">
            <a:xfrm>
              <a:off x="1636579" y="0"/>
              <a:ext cx="2399657" cy="4568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ru-RU" sz="11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Выбор профессии</a:t>
              </a:r>
              <a:endParaRPr lang="ru-R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51"/>
            <p:cNvSpPr>
              <a:spLocks noChangeArrowheads="1"/>
            </p:cNvSpPr>
            <p:nvPr/>
          </p:nvSpPr>
          <p:spPr bwMode="auto">
            <a:xfrm>
              <a:off x="35998" y="685683"/>
              <a:ext cx="1257310" cy="4560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ru-RU" sz="10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ЗАПРОСЫ УЧАЩИХСЯ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52"/>
            <p:cNvSpPr>
              <a:spLocks noChangeArrowheads="1"/>
            </p:cNvSpPr>
            <p:nvPr/>
          </p:nvSpPr>
          <p:spPr bwMode="auto">
            <a:xfrm>
              <a:off x="1363842" y="685683"/>
              <a:ext cx="1415084" cy="4560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0"/>
                </a:spcAft>
              </a:pPr>
              <a:r>
                <a:rPr lang="ru-RU" sz="10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МНЕНИЕ 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5000"/>
                </a:lnSpc>
                <a:spcAft>
                  <a:spcPts val="0"/>
                </a:spcAft>
              </a:pPr>
              <a:r>
                <a:rPr lang="ru-RU" sz="10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РОДИТЕЛЕЙ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ectangle 53"/>
            <p:cNvSpPr>
              <a:spLocks noChangeArrowheads="1"/>
            </p:cNvSpPr>
            <p:nvPr/>
          </p:nvSpPr>
          <p:spPr bwMode="auto">
            <a:xfrm>
              <a:off x="4379506" y="685683"/>
              <a:ext cx="1486427" cy="4560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ru-RU" sz="1000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ВОЗМОЖНОС-ТИ </a:t>
              </a:r>
              <a:r>
                <a:rPr lang="ru-RU" sz="1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ШКОЛЫ</a:t>
              </a:r>
              <a:endParaRPr lang="ru-R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AutoShape 54"/>
            <p:cNvSpPr>
              <a:spLocks noChangeArrowheads="1"/>
            </p:cNvSpPr>
            <p:nvPr/>
          </p:nvSpPr>
          <p:spPr bwMode="auto">
            <a:xfrm>
              <a:off x="106531" y="1371366"/>
              <a:ext cx="1415084" cy="16002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ru-RU" sz="1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Учет </a:t>
              </a:r>
              <a:r>
                <a:rPr lang="ru-RU" sz="1100" dirty="0" err="1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образова</a:t>
              </a:r>
              <a:r>
                <a:rPr lang="ru-RU" sz="1100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-тельных </a:t>
              </a:r>
              <a:r>
                <a:rPr lang="ru-RU" sz="1100" dirty="0" err="1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потребнос-тей</a:t>
              </a:r>
              <a:r>
                <a:rPr lang="ru-RU" sz="1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склонностей, интересов и способностей учащихся</a:t>
              </a:r>
              <a:endParaRPr lang="ru-R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AutoShape 55"/>
            <p:cNvSpPr>
              <a:spLocks noChangeArrowheads="1"/>
            </p:cNvSpPr>
            <p:nvPr/>
          </p:nvSpPr>
          <p:spPr bwMode="auto">
            <a:xfrm>
              <a:off x="4493660" y="1371366"/>
              <a:ext cx="1369844" cy="16002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5000"/>
                </a:lnSpc>
                <a:spcAft>
                  <a:spcPts val="800"/>
                </a:spcAft>
              </a:pPr>
              <a:r>
                <a:rPr lang="ru-RU" sz="1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Учет ресурсов ОУ: кадровых, </a:t>
              </a:r>
              <a:r>
                <a:rPr lang="ru-RU" sz="1100" dirty="0" err="1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финансо-вых</a:t>
              </a:r>
              <a:r>
                <a:rPr lang="ru-RU" sz="1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материальной базы и др., а также внешних связей</a:t>
              </a:r>
              <a:endParaRPr lang="ru-R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AutoShape 56"/>
            <p:cNvSpPr>
              <a:spLocks noChangeArrowheads="1"/>
            </p:cNvSpPr>
            <p:nvPr/>
          </p:nvSpPr>
          <p:spPr bwMode="auto">
            <a:xfrm rot="10800000">
              <a:off x="721730" y="1142531"/>
              <a:ext cx="113344" cy="228834"/>
            </a:xfrm>
            <a:prstGeom prst="downArrow">
              <a:avLst>
                <a:gd name="adj1" fmla="val 50000"/>
                <a:gd name="adj2" fmla="val 49821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9" name="AutoShape 57"/>
            <p:cNvSpPr>
              <a:spLocks noChangeArrowheads="1"/>
            </p:cNvSpPr>
            <p:nvPr/>
          </p:nvSpPr>
          <p:spPr bwMode="auto">
            <a:xfrm rot="10800000">
              <a:off x="2207347" y="1142531"/>
              <a:ext cx="113344" cy="228834"/>
            </a:xfrm>
            <a:prstGeom prst="downArrow">
              <a:avLst>
                <a:gd name="adj1" fmla="val 50000"/>
                <a:gd name="adj2" fmla="val 49821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0" name="AutoShape 58"/>
            <p:cNvSpPr>
              <a:spLocks noChangeArrowheads="1"/>
            </p:cNvSpPr>
            <p:nvPr/>
          </p:nvSpPr>
          <p:spPr bwMode="auto">
            <a:xfrm rot="10800000">
              <a:off x="5065238" y="1142531"/>
              <a:ext cx="111725" cy="228834"/>
            </a:xfrm>
            <a:prstGeom prst="downArrow">
              <a:avLst>
                <a:gd name="adj1" fmla="val 50000"/>
                <a:gd name="adj2" fmla="val 5054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cxnSp>
          <p:nvCxnSpPr>
            <p:cNvPr id="21" name="Line 59"/>
            <p:cNvCxnSpPr>
              <a:cxnSpLocks noChangeShapeType="1"/>
            </p:cNvCxnSpPr>
            <p:nvPr/>
          </p:nvCxnSpPr>
          <p:spPr bwMode="auto">
            <a:xfrm flipV="1">
              <a:off x="2436464" y="456848"/>
              <a:ext cx="1619" cy="2288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Line 60"/>
            <p:cNvCxnSpPr>
              <a:cxnSpLocks noChangeShapeType="1"/>
            </p:cNvCxnSpPr>
            <p:nvPr/>
          </p:nvCxnSpPr>
          <p:spPr bwMode="auto">
            <a:xfrm flipH="1" flipV="1">
              <a:off x="3579620" y="456848"/>
              <a:ext cx="1371464" cy="2288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" name="Rectangle 61"/>
            <p:cNvSpPr>
              <a:spLocks noChangeArrowheads="1"/>
            </p:cNvSpPr>
            <p:nvPr/>
          </p:nvSpPr>
          <p:spPr bwMode="auto">
            <a:xfrm>
              <a:off x="2849460" y="685683"/>
              <a:ext cx="1415894" cy="4560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ru-RU" sz="1000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ПОТРЕБНОС-ТИ </a:t>
              </a:r>
              <a:r>
                <a:rPr lang="ru-RU" sz="1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РЫНКА</a:t>
              </a:r>
              <a:endParaRPr lang="ru-R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AutoShape 62"/>
            <p:cNvSpPr>
              <a:spLocks noChangeArrowheads="1"/>
            </p:cNvSpPr>
            <p:nvPr/>
          </p:nvSpPr>
          <p:spPr bwMode="auto">
            <a:xfrm>
              <a:off x="3008042" y="1371366"/>
              <a:ext cx="1257310" cy="16002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0"/>
                </a:spcAft>
              </a:pPr>
              <a:r>
                <a:rPr lang="ru-RU" sz="1100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Учет</a:t>
              </a:r>
              <a:r>
                <a:rPr lang="ru-RU" sz="1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1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потребностей </a:t>
              </a:r>
              <a:r>
                <a:rPr lang="ru-RU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рынка труда ре­гиона в </a:t>
              </a:r>
              <a:r>
                <a:rPr lang="ru-RU" sz="11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квалифицированных </a:t>
              </a:r>
              <a:r>
                <a:rPr lang="ru-RU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кадрах.</a:t>
              </a:r>
              <a:endPara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ru-RU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25" name="AutoShape 63"/>
            <p:cNvSpPr>
              <a:spLocks noChangeArrowheads="1"/>
            </p:cNvSpPr>
            <p:nvPr/>
          </p:nvSpPr>
          <p:spPr bwMode="auto">
            <a:xfrm rot="10800000">
              <a:off x="3579620" y="1142531"/>
              <a:ext cx="113344" cy="230475"/>
            </a:xfrm>
            <a:prstGeom prst="downArrow">
              <a:avLst>
                <a:gd name="adj1" fmla="val 50000"/>
                <a:gd name="adj2" fmla="val 50179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cxnSp>
          <p:nvCxnSpPr>
            <p:cNvPr id="26" name="Line 64"/>
            <p:cNvCxnSpPr>
              <a:cxnSpLocks noChangeShapeType="1"/>
            </p:cNvCxnSpPr>
            <p:nvPr/>
          </p:nvCxnSpPr>
          <p:spPr bwMode="auto">
            <a:xfrm flipV="1">
              <a:off x="493422" y="456848"/>
              <a:ext cx="1599771" cy="2288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Line 65"/>
            <p:cNvCxnSpPr>
              <a:cxnSpLocks noChangeShapeType="1"/>
            </p:cNvCxnSpPr>
            <p:nvPr/>
          </p:nvCxnSpPr>
          <p:spPr bwMode="auto">
            <a:xfrm flipV="1">
              <a:off x="3236350" y="456848"/>
              <a:ext cx="0" cy="2288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8" name="Скругленный прямоугольник 27"/>
          <p:cNvSpPr>
            <a:spLocks noChangeArrowheads="1"/>
          </p:cNvSpPr>
          <p:nvPr/>
        </p:nvSpPr>
        <p:spPr bwMode="auto">
          <a:xfrm>
            <a:off x="1443423" y="2510494"/>
            <a:ext cx="971241" cy="199010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ru-RU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Учет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ru-RU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запросов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ru-RU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родителей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86206"/>
            <a:ext cx="1831953" cy="147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8182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0723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Продукт КИП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008993"/>
            <a:ext cx="7886700" cy="55389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/>
              <a:t>Методические рекомендации по </a:t>
            </a:r>
            <a:r>
              <a:rPr lang="ru-RU" b="1" dirty="0" smtClean="0"/>
              <a:t>организации </a:t>
            </a:r>
            <a:r>
              <a:rPr lang="ru-RU" b="1" dirty="0"/>
              <a:t>деятельности центра профессионального обучения: опыт краевой инновационной площадки. Методические рекомендации. – Ростов-на-Дону: Изд-во «Медиа-Полис», 2022г. – 84 с. </a:t>
            </a:r>
            <a:endParaRPr lang="ru-RU" b="1" dirty="0" smtClean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В методических рекомендациях представлен опыт МАОУ СОШ № 17 с. Архипо-Осиповка по организации центра профессионального обучения на базе сельской школы.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Рекомендации </a:t>
            </a:r>
            <a:r>
              <a:rPr lang="ru-RU" dirty="0"/>
              <a:t>носят практико-ориентированный характер и позволяют педагогам образовательных организаций организовать на базе школ центры профессионального обучения, в рамках которых обучающиеся смогут не только  познакомиться с профессиями, наиболее востребованными в их МО, но и обучиться им одновременно с освоением школьной </a:t>
            </a:r>
            <a:r>
              <a:rPr lang="ru-RU" dirty="0" smtClean="0"/>
              <a:t>программы.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Методические </a:t>
            </a:r>
            <a:r>
              <a:rPr lang="ru-RU" dirty="0"/>
              <a:t>рекомендации адресованы педагогам школ, осуществляющим инновационную деятельность в области профессионального определения обучающихся и находящимися в поиске наиболее эффективных инновационных практик работы с ними.</a:t>
            </a:r>
          </a:p>
        </p:txBody>
      </p:sp>
    </p:spTree>
    <p:extLst>
      <p:ext uri="{BB962C8B-B14F-4D97-AF65-F5344CB8AC3E}">
        <p14:creationId xmlns:p14="http://schemas.microsoft.com/office/powerpoint/2010/main" val="463088164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43867"/>
          </a:xfrm>
        </p:spPr>
        <p:txBody>
          <a:bodyPr/>
          <a:lstStyle/>
          <a:p>
            <a:r>
              <a:rPr lang="ru-RU" b="1" dirty="0" smtClean="0"/>
              <a:t>Продукт КИП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229710"/>
            <a:ext cx="7886700" cy="49472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Методические рекомендации по диагностике профессионального самоопределения и ориентации в условиях массовой школы. Методические рекомендации. – Ростов-на-Дону: Изд-во «Медиа-Полис», 2022г. – 50 с.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В </a:t>
            </a:r>
            <a:r>
              <a:rPr lang="ru-RU" dirty="0"/>
              <a:t>методических рекомендациях представлен инструментарий для диагностики профессионального самоопределения и профессиональных ориентаций обучающихся в рамках реализации краевого инновационного проекта «Инновационная модель центра профессионального обучения старшеклассников сельской школы</a:t>
            </a:r>
            <a:r>
              <a:rPr lang="ru-RU" dirty="0" smtClean="0"/>
              <a:t>».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Адресуется  </a:t>
            </a:r>
            <a:r>
              <a:rPr lang="ru-RU" dirty="0"/>
              <a:t>студентам и магистрантам педагогических вузов, педагогам-практикам образовательных организаций,  руководителям школ, методистам и др.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0324128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Созданы </a:t>
            </a:r>
            <a:r>
              <a:rPr lang="ru-RU" sz="2800" b="1" dirty="0"/>
              <a:t>специальные  </a:t>
            </a:r>
            <a:r>
              <a:rPr lang="ru-RU" sz="2800" b="1" dirty="0" smtClean="0"/>
              <a:t>условия для  освоения организации Центра профессионального обучения :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</a:t>
            </a:r>
            <a:r>
              <a:rPr lang="ru-RU" dirty="0" smtClean="0"/>
              <a:t>подготовлены </a:t>
            </a:r>
            <a:r>
              <a:rPr lang="ru-RU" dirty="0" smtClean="0"/>
              <a:t>информационные справочники </a:t>
            </a:r>
            <a:r>
              <a:rPr lang="ru-RU" dirty="0"/>
              <a:t>по учебным заведениям города, края, страны для выпускников 9-11-х классов,</a:t>
            </a:r>
          </a:p>
          <a:p>
            <a:r>
              <a:rPr lang="ru-RU" dirty="0" smtClean="0"/>
              <a:t> </a:t>
            </a:r>
            <a:r>
              <a:rPr lang="ru-RU" dirty="0"/>
              <a:t>заключены договоры о сотрудничестве с социальными партнерами школы, включенными в процесс профессиональной ориентации школьников</a:t>
            </a:r>
            <a:r>
              <a:rPr lang="ru-RU" dirty="0" smtClean="0"/>
              <a:t>,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оформлено помещение Центра профессионального обучения, приобретены специальные учебные пособия и материалы, специальные технические средства обучения коллективного  и индивидуального пользования, </a:t>
            </a:r>
          </a:p>
          <a:p>
            <a:r>
              <a:rPr lang="ru-RU" dirty="0" smtClean="0"/>
              <a:t> </a:t>
            </a:r>
            <a:r>
              <a:rPr lang="ru-RU" dirty="0"/>
              <a:t>обучение специалистов школы, повышение их квалификации, необходимой для обучения по профессии «Швея</a:t>
            </a:r>
            <a:r>
              <a:rPr lang="ru-RU" dirty="0" smtClean="0"/>
              <a:t>», «Визажист», «Ландшафтный дизайнер» </a:t>
            </a:r>
            <a:r>
              <a:rPr lang="ru-RU" dirty="0" smtClean="0"/>
              <a:t>и др.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7318400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Апробация инновационной модели </a:t>
            </a:r>
            <a:r>
              <a:rPr lang="ru-RU" sz="3600" b="1" dirty="0"/>
              <a:t>Центра профессионального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112579"/>
            <a:ext cx="7886700" cy="406438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 отчетный </a:t>
            </a:r>
            <a:r>
              <a:rPr lang="ru-RU" dirty="0"/>
              <a:t>период </a:t>
            </a:r>
            <a:r>
              <a:rPr lang="ru-RU" dirty="0" smtClean="0"/>
              <a:t>2022г</a:t>
            </a:r>
            <a:r>
              <a:rPr lang="ru-RU" dirty="0"/>
              <a:t>. </a:t>
            </a:r>
            <a:r>
              <a:rPr lang="ru-RU" dirty="0" smtClean="0"/>
              <a:t>с </a:t>
            </a:r>
            <a:r>
              <a:rPr lang="ru-RU" dirty="0"/>
              <a:t>целью профессионального обучения была разработана программа по профессии: «Швея»,  в рамках реализации которой прошли обучение </a:t>
            </a:r>
            <a:r>
              <a:rPr lang="ru-RU" dirty="0" smtClean="0"/>
              <a:t>25 обучающихся. 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C:\Users\Ирина Бубнова\Desktop\швея\0cab5898-d288-4840-8109-e49b2df851a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3142757"/>
            <a:ext cx="4895850" cy="3305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1840720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1259</TotalTime>
  <Words>864</Words>
  <Application>Microsoft Office PowerPoint</Application>
  <PresentationFormat>Экран (4:3)</PresentationFormat>
  <Paragraphs>85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DejaVu Sans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Продукт КИП</vt:lpstr>
      <vt:lpstr>Продукт КИП</vt:lpstr>
      <vt:lpstr>Созданы специальные  условия для  освоения организации Центра профессионального обучения :</vt:lpstr>
      <vt:lpstr>Апробация инновационной модели Центра профессионального обучения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Трансляция опыта в 2022 г. осуществлялась через публикации и выступления на вебинарах:</vt:lpstr>
      <vt:lpstr>Проблемы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Ирина Бубнова</cp:lastModifiedBy>
  <cp:revision>80</cp:revision>
  <dcterms:created xsi:type="dcterms:W3CDTF">2020-11-03T11:40:17Z</dcterms:created>
  <dcterms:modified xsi:type="dcterms:W3CDTF">2022-08-31T09:59:28Z</dcterms:modified>
</cp:coreProperties>
</file>