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5" r:id="rId4"/>
    <p:sldId id="264" r:id="rId5"/>
    <p:sldId id="263" r:id="rId6"/>
    <p:sldId id="260" r:id="rId7"/>
    <p:sldId id="261" r:id="rId8"/>
    <p:sldId id="259" r:id="rId9"/>
    <p:sldId id="262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41B88-62FE-4E21-B9ED-8AAF3E86B234}" type="datetimeFigureOut">
              <a:rPr lang="ru-RU" smtClean="0"/>
              <a:t>23.08.2011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7C515-E3A5-43E8-8183-35E6657D85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6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79CD-4D9A-4AE8-A250-9EE2D1EF9C3B}" type="datetime1">
              <a:rPr lang="ru-RU" smtClean="0"/>
              <a:t>23.08.2011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7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CB967-28A4-4D30-B70F-9EF9A616DE3E}" type="datetime1">
              <a:rPr lang="ru-RU" smtClean="0"/>
              <a:t>23.08.2011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6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1A7F-3AE9-4D71-9E39-C6646B134A26}" type="datetime1">
              <a:rPr lang="ru-RU" smtClean="0"/>
              <a:t>23.08.2011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2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FA86-992B-46DD-B25C-2AB4A49AE7A5}" type="datetime1">
              <a:rPr lang="ru-RU" smtClean="0"/>
              <a:t>23.08.2011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0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BF52-1B41-428D-9170-F860BF099B89}" type="datetime1">
              <a:rPr lang="ru-RU" smtClean="0"/>
              <a:t>23.08.2011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6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3848B-C9AF-41E9-99BB-40F4EABACC75}" type="datetime1">
              <a:rPr lang="ru-RU" smtClean="0"/>
              <a:t>23.08.2011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9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8CFD2-12E0-4B03-8F40-EFC7EDDFB42A}" type="datetime1">
              <a:rPr lang="ru-RU" smtClean="0"/>
              <a:t>23.08.2011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B840-433C-411A-9051-EB0904BB6FD3}" type="datetime1">
              <a:rPr lang="ru-RU" smtClean="0"/>
              <a:t>23.08.2011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4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0D621-7562-4A00-AFE3-579AF354CA21}" type="datetime1">
              <a:rPr lang="ru-RU" smtClean="0"/>
              <a:t>23.08.2011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A09A5-1E8E-445F-8BA4-D75A0493A25D}" type="datetime1">
              <a:rPr lang="ru-RU" smtClean="0"/>
              <a:t>23.08.2011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1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A2AE-66BF-469D-BC4E-132F8B843FB9}" type="datetime1">
              <a:rPr lang="ru-RU" smtClean="0"/>
              <a:t>23.08.2011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7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78082-75CB-45AB-8484-0A8771CD3D4B}" type="datetime1">
              <a:rPr lang="ru-RU" smtClean="0"/>
              <a:t>23.08.2011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683F6-05EE-4330-B4A9-CBBD717087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6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Гостевой этикет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9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9" t="9344" r="4622" b="-634"/>
          <a:stretch/>
        </p:blipFill>
        <p:spPr>
          <a:xfrm rot="16200000">
            <a:off x="2483766" y="620686"/>
            <a:ext cx="4176468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5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4" t="3108" r="5651" b="2858"/>
          <a:stretch/>
        </p:blipFill>
        <p:spPr>
          <a:xfrm rot="16200000">
            <a:off x="2699791" y="764700"/>
            <a:ext cx="3816427" cy="5400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7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9" t="3856" r="4079" b="4356"/>
          <a:stretch/>
        </p:blipFill>
        <p:spPr>
          <a:xfrm rot="5400000">
            <a:off x="2735646" y="1088893"/>
            <a:ext cx="3744716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0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80524" y="579915"/>
            <a:ext cx="4238936" cy="5616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3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408" y="274638"/>
            <a:ext cx="4423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7" t="1260" r="8740" b="4854"/>
          <a:stretch/>
        </p:blipFill>
        <p:spPr>
          <a:xfrm rot="16200000">
            <a:off x="2267746" y="548680"/>
            <a:ext cx="4464494" cy="5904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" t="5353" r="3248" b="1611"/>
          <a:stretch/>
        </p:blipFill>
        <p:spPr>
          <a:xfrm rot="16200000">
            <a:off x="2303748" y="440668"/>
            <a:ext cx="4464496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" t="3357" r="4278" b="2110"/>
          <a:stretch/>
        </p:blipFill>
        <p:spPr>
          <a:xfrm rot="16200000">
            <a:off x="2231742" y="368657"/>
            <a:ext cx="4536501" cy="6048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047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4" t="7597" r="6680" b="13584"/>
          <a:stretch/>
        </p:blipFill>
        <p:spPr>
          <a:xfrm rot="16200000">
            <a:off x="2483768" y="620684"/>
            <a:ext cx="4176465" cy="561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84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0" t="4106" r="4965" b="4106"/>
          <a:stretch/>
        </p:blipFill>
        <p:spPr>
          <a:xfrm rot="16200000">
            <a:off x="2195734" y="188637"/>
            <a:ext cx="4608516" cy="6336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83F6-05EE-4330-B4A9-CBBD717087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86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Гостевой этикет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Гостевой этикет</dc:title>
  <dc:creator>User</dc:creator>
  <cp:lastModifiedBy>User</cp:lastModifiedBy>
  <cp:revision>8</cp:revision>
  <dcterms:created xsi:type="dcterms:W3CDTF">2011-07-28T13:03:56Z</dcterms:created>
  <dcterms:modified xsi:type="dcterms:W3CDTF">2011-08-23T14:25:43Z</dcterms:modified>
</cp:coreProperties>
</file>