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9" r:id="rId10"/>
    <p:sldId id="270" r:id="rId11"/>
    <p:sldId id="27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65710" y="444448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Кейс-технологии на уроках информатики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3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83996"/>
            <a:ext cx="7086600" cy="6555947"/>
          </a:xfrm>
        </p:spPr>
      </p:pic>
    </p:spTree>
    <p:extLst>
      <p:ext uri="{BB962C8B-B14F-4D97-AF65-F5344CB8AC3E}">
        <p14:creationId xmlns:p14="http://schemas.microsoft.com/office/powerpoint/2010/main" val="11800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53" y="83127"/>
            <a:ext cx="7045974" cy="6518363"/>
          </a:xfrm>
        </p:spPr>
      </p:pic>
    </p:spTree>
    <p:extLst>
      <p:ext uri="{BB962C8B-B14F-4D97-AF65-F5344CB8AC3E}">
        <p14:creationId xmlns:p14="http://schemas.microsoft.com/office/powerpoint/2010/main" val="17489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7817" y="1628800"/>
            <a:ext cx="11367655" cy="418795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cap="none" dirty="0" smtClean="0"/>
              <a:t>	</a:t>
            </a:r>
            <a:r>
              <a:rPr lang="ru-RU" sz="3200" cap="none" dirty="0" smtClean="0">
                <a:latin typeface="Arial Black" panose="020B0A04020102020204" pitchFamily="34" charset="0"/>
              </a:rPr>
              <a:t>Способность выявлять, анализировать, просчитывать каждый шаг, ведущий к решению, является одним из самых больших преимуществ кейс-технологии</a:t>
            </a:r>
            <a:r>
              <a:rPr lang="ru-RU" sz="3200" cap="none" dirty="0" smtClean="0"/>
              <a:t>.</a:t>
            </a:r>
            <a:endParaRPr lang="ru-RU" sz="3200" cap="none" dirty="0"/>
          </a:p>
        </p:txBody>
      </p:sp>
    </p:spTree>
    <p:extLst>
      <p:ext uri="{BB962C8B-B14F-4D97-AF65-F5344CB8AC3E}">
        <p14:creationId xmlns:p14="http://schemas.microsoft.com/office/powerpoint/2010/main" val="277801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3899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Историческая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6255" y="1390956"/>
            <a:ext cx="10912077" cy="415778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b="1" i="1" cap="none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	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Кейс – метод обучения зародился в гарвардской школе бизнеса в начале XX в.  В 1920г. После издания сборника кейсов, вся система обучения менеджменту в гарвардской школе была переведена на методику CASE STUDY. В России кейс технологии называют методом анализа конкретных ситуаций (АКС), ситуационными задачами. В последние годы кейс-методы обучения нашли широкое применение </a:t>
            </a:r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образовании, 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медицине, юриспруденции, математике, культурологии, политологии, экономике, бизнес-образовании.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1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8991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Кейс–технология – это…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153391"/>
            <a:ext cx="10394707" cy="42211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cap="none" dirty="0" smtClean="0">
                <a:latin typeface="Arial Black" panose="020B0A04020102020204" pitchFamily="34" charset="0"/>
                <a:ea typeface="Segoe UI" pitchFamily="34" charset="0"/>
                <a:cs typeface="Times New Roman" pitchFamily="18" charset="0"/>
              </a:rPr>
              <a:t>- техника обучения (кейс – от английского «случай») использующая описание реальной ситуации. Учащиеся должны проанализировать ситуацию, разобраться в сути проблемы, предложить возможные решения, выбрать лучшее</a:t>
            </a:r>
          </a:p>
          <a:p>
            <a:pPr>
              <a:buNone/>
            </a:pPr>
            <a:endParaRPr lang="ru-RU" sz="1050" cap="none" dirty="0" smtClean="0">
              <a:latin typeface="Arial Black" panose="020B0A04020102020204" pitchFamily="34" charset="0"/>
              <a:ea typeface="Segoe U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cap="none" dirty="0" smtClean="0">
                <a:latin typeface="Arial Black" panose="020B0A04020102020204" pitchFamily="34" charset="0"/>
                <a:ea typeface="Segoe UI" pitchFamily="34" charset="0"/>
                <a:cs typeface="Times New Roman" pitchFamily="18" charset="0"/>
              </a:rPr>
              <a:t>	- специально подготовленный материал с описанием конкретной проблемы, которую необходимо разрешить в составе группы</a:t>
            </a:r>
          </a:p>
          <a:p>
            <a:pPr>
              <a:buNone/>
            </a:pPr>
            <a:endParaRPr lang="ru-RU" sz="1000" cap="none" dirty="0" smtClean="0">
              <a:latin typeface="Arial Black" panose="020B0A04020102020204" pitchFamily="34" charset="0"/>
              <a:ea typeface="Segoe U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cap="none" dirty="0" smtClean="0">
                <a:latin typeface="Arial Black" panose="020B0A04020102020204" pitchFamily="34" charset="0"/>
                <a:ea typeface="Segoe UI" pitchFamily="34" charset="0"/>
                <a:cs typeface="Times New Roman" pitchFamily="18" charset="0"/>
              </a:rPr>
              <a:t>	- конкретная практическая ситуация, рассказывающая о событии, в котором обнаруживается проблема, требующая решения</a:t>
            </a:r>
            <a:endParaRPr lang="ru-RU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45473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Классификация кейсов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1109" y="1215735"/>
            <a:ext cx="10394707" cy="439535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None/>
            </a:pPr>
            <a:r>
              <a:rPr lang="ru-RU" dirty="0" smtClean="0"/>
              <a:t>		</a:t>
            </a:r>
            <a:r>
              <a:rPr lang="ru-RU" cap="none" dirty="0" smtClean="0">
                <a:latin typeface="Arial Black" panose="020B0A04020102020204" pitchFamily="34" charset="0"/>
              </a:rPr>
              <a:t>Иллюстративные учебные ситуации – кейсы, цель которых обучить алгоритму принятия правильного решения в определённой ситуации.</a:t>
            </a:r>
          </a:p>
          <a:p>
            <a:pPr marL="514350" indent="-514350">
              <a:lnSpc>
                <a:spcPct val="100000"/>
              </a:lnSpc>
              <a:buNone/>
            </a:pPr>
            <a:endParaRPr lang="ru-RU" sz="800" cap="none" dirty="0" smtClean="0">
              <a:latin typeface="Arial Black" panose="020B0A04020102020204" pitchFamily="34" charset="0"/>
            </a:endParaRPr>
          </a:p>
          <a:p>
            <a:pPr marL="514350" indent="-514350">
              <a:lnSpc>
                <a:spcPct val="100000"/>
              </a:lnSpc>
              <a:buNone/>
            </a:pPr>
            <a:r>
              <a:rPr lang="ru-RU" cap="none" dirty="0" smtClean="0">
                <a:latin typeface="Arial Black" panose="020B0A04020102020204" pitchFamily="34" charset="0"/>
              </a:rPr>
              <a:t>		Учебные ситуации с формулированием проблемы – кейсы, в которых описывается ситуация и формулируется проблема.</a:t>
            </a:r>
          </a:p>
          <a:p>
            <a:pPr marL="514350" indent="-514350">
              <a:lnSpc>
                <a:spcPct val="100000"/>
              </a:lnSpc>
              <a:buNone/>
            </a:pPr>
            <a:endParaRPr lang="ru-RU" sz="800" cap="none" dirty="0" smtClean="0">
              <a:latin typeface="Arial Black" panose="020B0A04020102020204" pitchFamily="34" charset="0"/>
            </a:endParaRPr>
          </a:p>
          <a:p>
            <a:pPr marL="514350" indent="-514350">
              <a:lnSpc>
                <a:spcPct val="100000"/>
              </a:lnSpc>
              <a:buNone/>
            </a:pPr>
            <a:r>
              <a:rPr lang="ru-RU" cap="none" dirty="0" smtClean="0">
                <a:latin typeface="Arial Black" panose="020B0A04020102020204" pitchFamily="34" charset="0"/>
              </a:rPr>
              <a:t>		Прикладные </a:t>
            </a:r>
            <a:r>
              <a:rPr lang="ru-RU" cap="none" dirty="0">
                <a:latin typeface="Arial Black" panose="020B0A04020102020204" pitchFamily="34" charset="0"/>
              </a:rPr>
              <a:t>упражнения – кейсы, в которых описывается конкретная сложившаяся ситуация и ищется выход из неё.</a:t>
            </a:r>
          </a:p>
          <a:p>
            <a:pPr marL="514350" indent="-514350">
              <a:buNone/>
            </a:pPr>
            <a:endParaRPr lang="ru-RU" sz="800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24691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Классификация кейсов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5082" y="1276656"/>
            <a:ext cx="10394707" cy="430326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		</a:t>
            </a:r>
            <a:r>
              <a:rPr lang="ru-RU" cap="none" dirty="0" smtClean="0">
                <a:latin typeface="Arial Black" panose="020B0A04020102020204" pitchFamily="34" charset="0"/>
              </a:rPr>
              <a:t>Учебные ситуации без формулирования проблемы – кейсы, в которых описывается сложная ситуация, проблема не выявлена, а представлена в статистических данных, оценке общественного мнения, органов власти.</a:t>
            </a:r>
          </a:p>
          <a:p>
            <a:pPr marL="514350" indent="-514350">
              <a:buNone/>
            </a:pPr>
            <a:r>
              <a:rPr lang="ru-RU" cap="none" dirty="0" smtClean="0">
                <a:latin typeface="Arial Black" panose="020B0A04020102020204" pitchFamily="34" charset="0"/>
              </a:rPr>
              <a:t>	</a:t>
            </a:r>
            <a:r>
              <a:rPr lang="ru-RU" u="sng" cap="none" dirty="0" smtClean="0">
                <a:latin typeface="Arial Black" panose="020B0A04020102020204" pitchFamily="34" charset="0"/>
              </a:rPr>
              <a:t>Цель</a:t>
            </a:r>
            <a:r>
              <a:rPr lang="ru-RU" cap="none" dirty="0" smtClean="0">
                <a:latin typeface="Arial Black" panose="020B0A04020102020204" pitchFamily="34" charset="0"/>
              </a:rPr>
              <a:t> – самостоятельно выявить проблему, указать пути её решения.</a:t>
            </a:r>
          </a:p>
          <a:p>
            <a:pPr marL="514350" indent="-514350">
              <a:buNone/>
            </a:pPr>
            <a:endParaRPr lang="ru-RU" sz="800" cap="none" dirty="0" smtClean="0">
              <a:latin typeface="Arial Black" panose="020B0A04020102020204" pitchFamily="34" charset="0"/>
            </a:endParaRPr>
          </a:p>
          <a:p>
            <a:pPr marL="514350" indent="-514350">
              <a:buNone/>
            </a:pPr>
            <a:r>
              <a:rPr lang="ru-RU" cap="none" dirty="0" smtClean="0">
                <a:latin typeface="Arial Black" panose="020B0A04020102020204" pitchFamily="34" charset="0"/>
              </a:rPr>
              <a:t>		</a:t>
            </a:r>
            <a:endParaRPr lang="ru-RU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72735"/>
            <a:ext cx="8183880" cy="128847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Плюсы метода </a:t>
            </a:r>
            <a:r>
              <a:rPr lang="ru-RU" sz="3200" dirty="0" err="1"/>
              <a:t>кейс-стади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300" y="1361208"/>
            <a:ext cx="11471564" cy="40506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cap="none" dirty="0" smtClean="0"/>
              <a:t>	</a:t>
            </a:r>
            <a:r>
              <a:rPr lang="ru-RU" sz="2400" cap="none" dirty="0" smtClean="0">
                <a:latin typeface="Arial Black" panose="020B0A04020102020204" pitchFamily="34" charset="0"/>
              </a:rPr>
              <a:t>Представляет собой разновидность </a:t>
            </a:r>
            <a:r>
              <a:rPr lang="ru-RU" sz="2400" cap="none" dirty="0" err="1" smtClean="0">
                <a:latin typeface="Arial Black" panose="020B0A04020102020204" pitchFamily="34" charset="0"/>
              </a:rPr>
              <a:t>исследовательско</a:t>
            </a:r>
            <a:r>
              <a:rPr lang="ru-RU" sz="2400" cap="none" dirty="0" smtClean="0">
                <a:latin typeface="Arial Black" panose="020B0A04020102020204" pitchFamily="34" charset="0"/>
              </a:rPr>
              <a:t>-аналитической технологии.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cap="none" dirty="0" smtClean="0">
                <a:latin typeface="Arial Black" panose="020B0A04020102020204" pitchFamily="34" charset="0"/>
              </a:rPr>
              <a:t>	Является технологией коллективного обучения.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cap="none" dirty="0" smtClean="0">
                <a:latin typeface="Arial Black" panose="020B0A04020102020204" pitchFamily="34" charset="0"/>
              </a:rPr>
              <a:t>	Интегрирует в себе технологию развивающего обучения.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cap="none" dirty="0" smtClean="0">
                <a:latin typeface="Arial Black" panose="020B0A04020102020204" pitchFamily="34" charset="0"/>
              </a:rPr>
              <a:t>	Выступает в обучении как синергетическая технология («погружение» в ситуацию, «умножение» знаний, «озарение», «открытие»).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cap="none" dirty="0" smtClean="0">
                <a:latin typeface="Arial Black" panose="020B0A04020102020204" pitchFamily="34" charset="0"/>
              </a:rPr>
              <a:t>	Позволяет создать ситуацию успеха.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cap="none" dirty="0" smtClean="0">
                <a:latin typeface="Arial Black" panose="020B0A04020102020204" pitchFamily="34" charset="0"/>
              </a:rPr>
              <a:t>	Относится к разновидностям проектной технологии.</a:t>
            </a:r>
            <a:endParaRPr lang="ru-RU" sz="2400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6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09728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работы над кейсом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9431922"/>
              </p:ext>
            </p:extLst>
          </p:nvPr>
        </p:nvGraphicFramePr>
        <p:xfrm>
          <a:off x="166255" y="947584"/>
          <a:ext cx="1145078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445"/>
                <a:gridCol w="9332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 этап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Знакомство с ситуацией, её особенностями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 этап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Выделение основной проблемы. Ознакомление с вопросами к кейсу.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 этап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Предложение концепции или тем для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«мозгового штурма».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При этом: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Количество предложенных идей должно быть как можно больше;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Высказанные идеи разрешается комбинировать, видоизменять, улучшать;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Производится творческий анализ идей  с целью поиска конструктивного решения проблемы.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65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43840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работы над кейсом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8354359"/>
              </p:ext>
            </p:extLst>
          </p:nvPr>
        </p:nvGraphicFramePr>
        <p:xfrm>
          <a:off x="405245" y="1276768"/>
          <a:ext cx="10262755" cy="394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5"/>
                <a:gridCol w="8364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 этап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Применение того или иного решения , для чего учащимся следует вновь прочитать текст кейса, внимательно фиксируя факторы и проблемы, имеющие отношение к поставленным вопросам.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83894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5 этап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Предложение одного или нескольких вариантов решения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проблемы.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 этап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Рефлексия. Организуется обсуждение кейсов. Группы представляют свои решения и рекомендации, то есть делают презентации.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4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72736"/>
            <a:ext cx="11972544" cy="6510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7"/>
            <a:ext cx="12082043" cy="6263824"/>
          </a:xfrm>
        </p:spPr>
      </p:pic>
    </p:spTree>
    <p:extLst>
      <p:ext uri="{BB962C8B-B14F-4D97-AF65-F5344CB8AC3E}">
        <p14:creationId xmlns:p14="http://schemas.microsoft.com/office/powerpoint/2010/main" val="35032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40</TotalTime>
  <Words>184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Impact</vt:lpstr>
      <vt:lpstr>Segoe UI</vt:lpstr>
      <vt:lpstr>Times New Roman</vt:lpstr>
      <vt:lpstr>Verdana</vt:lpstr>
      <vt:lpstr>Verdana</vt:lpstr>
      <vt:lpstr>Главное мероприятие</vt:lpstr>
      <vt:lpstr>Кейс-технологии на уроках информатики</vt:lpstr>
      <vt:lpstr>Историческая справка</vt:lpstr>
      <vt:lpstr>Кейс–технология – это…</vt:lpstr>
      <vt:lpstr>Классификация кейсов</vt:lpstr>
      <vt:lpstr>Классификация кейсов</vt:lpstr>
      <vt:lpstr>Плюсы метода кейс-стади</vt:lpstr>
      <vt:lpstr>Этапы работы над кейсом</vt:lpstr>
      <vt:lpstr>Этапы работы над кейсом</vt:lpstr>
      <vt:lpstr>Презентация PowerPoint</vt:lpstr>
      <vt:lpstr>Презентация PowerPoint</vt:lpstr>
      <vt:lpstr>Презентация PowerPoint</vt:lpstr>
      <vt:lpstr>Вывод: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Кейс-технологии на уроках информатики</dc:title>
  <dc:creator>Слушатель</dc:creator>
  <cp:lastModifiedBy>Слушатель</cp:lastModifiedBy>
  <cp:revision>6</cp:revision>
  <dcterms:created xsi:type="dcterms:W3CDTF">2018-01-26T08:18:04Z</dcterms:created>
  <dcterms:modified xsi:type="dcterms:W3CDTF">2018-01-26T08:58:32Z</dcterms:modified>
</cp:coreProperties>
</file>