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359" r:id="rId2"/>
    <p:sldId id="369" r:id="rId3"/>
    <p:sldId id="394" r:id="rId4"/>
    <p:sldId id="395" r:id="rId5"/>
    <p:sldId id="397" r:id="rId6"/>
    <p:sldId id="399" r:id="rId7"/>
    <p:sldId id="400" r:id="rId8"/>
    <p:sldId id="401" r:id="rId9"/>
    <p:sldId id="402" r:id="rId10"/>
    <p:sldId id="403" r:id="rId11"/>
    <p:sldId id="384" r:id="rId12"/>
    <p:sldId id="370" r:id="rId13"/>
    <p:sldId id="371" r:id="rId14"/>
    <p:sldId id="385" r:id="rId15"/>
    <p:sldId id="386" r:id="rId16"/>
    <p:sldId id="387" r:id="rId17"/>
    <p:sldId id="388" r:id="rId18"/>
    <p:sldId id="389" r:id="rId19"/>
    <p:sldId id="372" r:id="rId20"/>
    <p:sldId id="374" r:id="rId21"/>
    <p:sldId id="373" r:id="rId22"/>
    <p:sldId id="390" r:id="rId23"/>
    <p:sldId id="391" r:id="rId24"/>
    <p:sldId id="392" r:id="rId25"/>
    <p:sldId id="404" r:id="rId26"/>
    <p:sldId id="382" r:id="rId27"/>
    <p:sldId id="380" r:id="rId28"/>
    <p:sldId id="381" r:id="rId29"/>
    <p:sldId id="38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ligrapher" pitchFamily="2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ligrapher" pitchFamily="2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ligrapher" pitchFamily="2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ligrapher" pitchFamily="2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ligrapher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ligrapher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ligrapher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ligrapher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ligrapher" pitchFamily="2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00"/>
    <a:srgbClr val="8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14" autoAdjust="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9F4EA-A1C2-421D-A41C-3B94676DAECA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20C1636-5C43-4A57-B397-596FEBD2FDC4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2"/>
              </a:solidFill>
            </a:rPr>
            <a:t>модель педагогической пропедевтики </a:t>
          </a:r>
          <a:r>
            <a:rPr lang="ru-RU" b="1" dirty="0" err="1" smtClean="0">
              <a:solidFill>
                <a:schemeClr val="accent2"/>
              </a:solidFill>
            </a:rPr>
            <a:t>девиантного</a:t>
          </a:r>
          <a:r>
            <a:rPr lang="ru-RU" b="1" dirty="0" smtClean="0">
              <a:solidFill>
                <a:schemeClr val="accent2"/>
              </a:solidFill>
            </a:rPr>
            <a:t> поведения подростка</a:t>
          </a:r>
          <a:endParaRPr lang="ru-RU" dirty="0">
            <a:solidFill>
              <a:schemeClr val="accent2"/>
            </a:solidFill>
          </a:endParaRPr>
        </a:p>
      </dgm:t>
    </dgm:pt>
    <dgm:pt modelId="{B5E5241D-CD6B-494B-A875-94B1F4527E53}" type="parTrans" cxnId="{39A2388E-AB93-4D37-A4DA-82429001C341}">
      <dgm:prSet/>
      <dgm:spPr/>
      <dgm:t>
        <a:bodyPr/>
        <a:lstStyle/>
        <a:p>
          <a:endParaRPr lang="ru-RU"/>
        </a:p>
      </dgm:t>
    </dgm:pt>
    <dgm:pt modelId="{9067A2F8-BEFE-41E6-A531-03A6DDA0EB45}" type="sibTrans" cxnId="{39A2388E-AB93-4D37-A4DA-82429001C341}">
      <dgm:prSet/>
      <dgm:spPr/>
      <dgm:t>
        <a:bodyPr/>
        <a:lstStyle/>
        <a:p>
          <a:endParaRPr lang="ru-RU"/>
        </a:p>
      </dgm:t>
    </dgm:pt>
    <dgm:pt modelId="{2CBABC1A-42B1-474A-B527-A5A7CCE13656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2"/>
              </a:solidFill>
            </a:rPr>
            <a:t>программа педагогической пропедевтики</a:t>
          </a:r>
          <a:endParaRPr lang="ru-RU" dirty="0">
            <a:solidFill>
              <a:schemeClr val="accent2"/>
            </a:solidFill>
          </a:endParaRPr>
        </a:p>
      </dgm:t>
    </dgm:pt>
    <dgm:pt modelId="{D4436B59-52A8-499C-A59F-356389A771DD}" type="parTrans" cxnId="{146C30B8-86C0-4883-A950-4214CC484888}">
      <dgm:prSet/>
      <dgm:spPr/>
      <dgm:t>
        <a:bodyPr/>
        <a:lstStyle/>
        <a:p>
          <a:endParaRPr lang="ru-RU"/>
        </a:p>
      </dgm:t>
    </dgm:pt>
    <dgm:pt modelId="{EE80753F-039E-4F3E-A80F-1125660FAB6C}" type="sibTrans" cxnId="{146C30B8-86C0-4883-A950-4214CC484888}">
      <dgm:prSet/>
      <dgm:spPr/>
      <dgm:t>
        <a:bodyPr/>
        <a:lstStyle/>
        <a:p>
          <a:endParaRPr lang="ru-RU"/>
        </a:p>
      </dgm:t>
    </dgm:pt>
    <dgm:pt modelId="{76D74195-1671-4768-9964-18A7E07AFC09}" type="pres">
      <dgm:prSet presAssocID="{5069F4EA-A1C2-421D-A41C-3B94676DAEC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D52E0E-F227-47AF-9B47-6B97D39DA1A5}" type="pres">
      <dgm:prSet presAssocID="{5069F4EA-A1C2-421D-A41C-3B94676DAECA}" presName="dummyMaxCanvas" presStyleCnt="0">
        <dgm:presLayoutVars/>
      </dgm:prSet>
      <dgm:spPr/>
    </dgm:pt>
    <dgm:pt modelId="{02B55E99-EA2A-41A1-8788-56FFA7E5F9B8}" type="pres">
      <dgm:prSet presAssocID="{5069F4EA-A1C2-421D-A41C-3B94676DAECA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76960-155A-4E03-A8F8-A7879754BA11}" type="pres">
      <dgm:prSet presAssocID="{5069F4EA-A1C2-421D-A41C-3B94676DAECA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B3B80-23AE-4D82-BD8C-BBD699F4E36B}" type="pres">
      <dgm:prSet presAssocID="{5069F4EA-A1C2-421D-A41C-3B94676DAECA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11C96-F0F3-4FBC-A520-B5730D3028E8}" type="pres">
      <dgm:prSet presAssocID="{5069F4EA-A1C2-421D-A41C-3B94676DAECA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EF346-E499-4E90-B61E-2C9113FC052E}" type="pres">
      <dgm:prSet presAssocID="{5069F4EA-A1C2-421D-A41C-3B94676DAECA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FB03BD-5F89-418B-BDD5-3B3A7726C9F8}" type="presOf" srcId="{220C1636-5C43-4A57-B397-596FEBD2FDC4}" destId="{01111C96-F0F3-4FBC-A520-B5730D3028E8}" srcOrd="1" destOrd="0" presId="urn:microsoft.com/office/officeart/2005/8/layout/vProcess5"/>
    <dgm:cxn modelId="{5BAFB37B-CB2D-4219-B0DD-CD6467FA1836}" type="presOf" srcId="{9067A2F8-BEFE-41E6-A531-03A6DDA0EB45}" destId="{355B3B80-23AE-4D82-BD8C-BBD699F4E36B}" srcOrd="0" destOrd="0" presId="urn:microsoft.com/office/officeart/2005/8/layout/vProcess5"/>
    <dgm:cxn modelId="{39A2388E-AB93-4D37-A4DA-82429001C341}" srcId="{5069F4EA-A1C2-421D-A41C-3B94676DAECA}" destId="{220C1636-5C43-4A57-B397-596FEBD2FDC4}" srcOrd="0" destOrd="0" parTransId="{B5E5241D-CD6B-494B-A875-94B1F4527E53}" sibTransId="{9067A2F8-BEFE-41E6-A531-03A6DDA0EB45}"/>
    <dgm:cxn modelId="{F9D2D683-B102-4D13-AB50-F956D4845F92}" type="presOf" srcId="{2CBABC1A-42B1-474A-B527-A5A7CCE13656}" destId="{147EF346-E499-4E90-B61E-2C9113FC052E}" srcOrd="1" destOrd="0" presId="urn:microsoft.com/office/officeart/2005/8/layout/vProcess5"/>
    <dgm:cxn modelId="{148CAC72-8040-4464-A503-8B5BA5FDA36A}" type="presOf" srcId="{2CBABC1A-42B1-474A-B527-A5A7CCE13656}" destId="{D8E76960-155A-4E03-A8F8-A7879754BA11}" srcOrd="0" destOrd="0" presId="urn:microsoft.com/office/officeart/2005/8/layout/vProcess5"/>
    <dgm:cxn modelId="{DF4720D4-8A39-412A-95B2-256F8581E469}" type="presOf" srcId="{220C1636-5C43-4A57-B397-596FEBD2FDC4}" destId="{02B55E99-EA2A-41A1-8788-56FFA7E5F9B8}" srcOrd="0" destOrd="0" presId="urn:microsoft.com/office/officeart/2005/8/layout/vProcess5"/>
    <dgm:cxn modelId="{78297914-DB15-4E8C-9589-42C18A225BB2}" type="presOf" srcId="{5069F4EA-A1C2-421D-A41C-3B94676DAECA}" destId="{76D74195-1671-4768-9964-18A7E07AFC09}" srcOrd="0" destOrd="0" presId="urn:microsoft.com/office/officeart/2005/8/layout/vProcess5"/>
    <dgm:cxn modelId="{146C30B8-86C0-4883-A950-4214CC484888}" srcId="{5069F4EA-A1C2-421D-A41C-3B94676DAECA}" destId="{2CBABC1A-42B1-474A-B527-A5A7CCE13656}" srcOrd="1" destOrd="0" parTransId="{D4436B59-52A8-499C-A59F-356389A771DD}" sibTransId="{EE80753F-039E-4F3E-A80F-1125660FAB6C}"/>
    <dgm:cxn modelId="{5363B71C-895A-4F83-A03C-D8F5FE0F3B94}" type="presParOf" srcId="{76D74195-1671-4768-9964-18A7E07AFC09}" destId="{89D52E0E-F227-47AF-9B47-6B97D39DA1A5}" srcOrd="0" destOrd="0" presId="urn:microsoft.com/office/officeart/2005/8/layout/vProcess5"/>
    <dgm:cxn modelId="{149D100F-672A-4DDF-BF41-5FA3B2F92146}" type="presParOf" srcId="{76D74195-1671-4768-9964-18A7E07AFC09}" destId="{02B55E99-EA2A-41A1-8788-56FFA7E5F9B8}" srcOrd="1" destOrd="0" presId="urn:microsoft.com/office/officeart/2005/8/layout/vProcess5"/>
    <dgm:cxn modelId="{C3803419-0A37-40EB-808C-F7F8E97FC8FD}" type="presParOf" srcId="{76D74195-1671-4768-9964-18A7E07AFC09}" destId="{D8E76960-155A-4E03-A8F8-A7879754BA11}" srcOrd="2" destOrd="0" presId="urn:microsoft.com/office/officeart/2005/8/layout/vProcess5"/>
    <dgm:cxn modelId="{D1032864-8790-40A9-A13B-5878DC4E57C5}" type="presParOf" srcId="{76D74195-1671-4768-9964-18A7E07AFC09}" destId="{355B3B80-23AE-4D82-BD8C-BBD699F4E36B}" srcOrd="3" destOrd="0" presId="urn:microsoft.com/office/officeart/2005/8/layout/vProcess5"/>
    <dgm:cxn modelId="{433D416A-5BC7-4405-BA9B-6FC4410215D0}" type="presParOf" srcId="{76D74195-1671-4768-9964-18A7E07AFC09}" destId="{01111C96-F0F3-4FBC-A520-B5730D3028E8}" srcOrd="4" destOrd="0" presId="urn:microsoft.com/office/officeart/2005/8/layout/vProcess5"/>
    <dgm:cxn modelId="{2F3B50F1-1DC9-4694-8FA1-9EC31546D192}" type="presParOf" srcId="{76D74195-1671-4768-9964-18A7E07AFC09}" destId="{147EF346-E499-4E90-B61E-2C9113FC052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9FC873-EB37-4109-B14C-29C876FBBEF5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437A2B-F817-444E-B71A-41B374DB5C78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accent2"/>
              </a:solidFill>
            </a:rPr>
            <a:t>Построение структурно-функциональной модели педагогической пропедевтики </a:t>
          </a:r>
          <a:r>
            <a:rPr lang="ru-RU" b="1" i="1" dirty="0" err="1" smtClean="0">
              <a:solidFill>
                <a:schemeClr val="accent2"/>
              </a:solidFill>
            </a:rPr>
            <a:t>девиантного</a:t>
          </a:r>
          <a:r>
            <a:rPr lang="ru-RU" b="1" i="1" dirty="0" smtClean="0">
              <a:solidFill>
                <a:schemeClr val="accent2"/>
              </a:solidFill>
            </a:rPr>
            <a:t> поведения подростков  в школе </a:t>
          </a:r>
          <a:endParaRPr lang="ru-RU" b="1" i="1" dirty="0">
            <a:solidFill>
              <a:schemeClr val="accent2"/>
            </a:solidFill>
          </a:endParaRPr>
        </a:p>
      </dgm:t>
    </dgm:pt>
    <dgm:pt modelId="{04AAD90F-8B9A-4509-A000-6052F54DA5FE}" type="parTrans" cxnId="{D077D3E5-7274-404F-B8F7-048B63FAD1EE}">
      <dgm:prSet/>
      <dgm:spPr/>
      <dgm:t>
        <a:bodyPr/>
        <a:lstStyle/>
        <a:p>
          <a:endParaRPr lang="ru-RU"/>
        </a:p>
      </dgm:t>
    </dgm:pt>
    <dgm:pt modelId="{E76BE205-F0B9-474D-98FF-F9F4F09AAF27}" type="sibTrans" cxnId="{D077D3E5-7274-404F-B8F7-048B63FAD1EE}">
      <dgm:prSet/>
      <dgm:spPr/>
      <dgm:t>
        <a:bodyPr/>
        <a:lstStyle/>
        <a:p>
          <a:endParaRPr lang="ru-RU"/>
        </a:p>
      </dgm:t>
    </dgm:pt>
    <dgm:pt modelId="{611F42BE-9D4A-4744-B2EA-4AF8768421B0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accent2"/>
              </a:solidFill>
            </a:rPr>
            <a:t>выявления структуры изучаемого объекта</a:t>
          </a:r>
          <a:endParaRPr lang="ru-RU" dirty="0">
            <a:solidFill>
              <a:schemeClr val="accent2"/>
            </a:solidFill>
          </a:endParaRPr>
        </a:p>
      </dgm:t>
    </dgm:pt>
    <dgm:pt modelId="{CFB9010C-6E9F-4BA1-A256-0DF2455BA526}" type="parTrans" cxnId="{4920AE50-B5B6-4B82-AF58-968BD74F96DC}">
      <dgm:prSet/>
      <dgm:spPr/>
      <dgm:t>
        <a:bodyPr/>
        <a:lstStyle/>
        <a:p>
          <a:endParaRPr lang="ru-RU"/>
        </a:p>
      </dgm:t>
    </dgm:pt>
    <dgm:pt modelId="{1A8FCDCD-43C0-421F-94C4-D838146986BD}" type="sibTrans" cxnId="{4920AE50-B5B6-4B82-AF58-968BD74F96DC}">
      <dgm:prSet/>
      <dgm:spPr/>
      <dgm:t>
        <a:bodyPr/>
        <a:lstStyle/>
        <a:p>
          <a:endParaRPr lang="ru-RU"/>
        </a:p>
      </dgm:t>
    </dgm:pt>
    <dgm:pt modelId="{672C96E1-E80F-4F54-9F69-FF0BFCE50DC9}" type="pres">
      <dgm:prSet presAssocID="{DC9FC873-EB37-4109-B14C-29C876FBBEF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1F3E54-F31B-44C6-9B5A-F9A4E1A4F012}" type="pres">
      <dgm:prSet presAssocID="{FD437A2B-F817-444E-B71A-41B374DB5C78}" presName="node" presStyleLbl="node1" presStyleIdx="0" presStyleCnt="2" custScaleX="164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BDD68-E9DE-4CC0-A379-234FDF6B4D3C}" type="pres">
      <dgm:prSet presAssocID="{E76BE205-F0B9-474D-98FF-F9F4F09AAF27}" presName="sibTrans" presStyleLbl="sibTrans2D1" presStyleIdx="0" presStyleCnt="1"/>
      <dgm:spPr/>
      <dgm:t>
        <a:bodyPr/>
        <a:lstStyle/>
        <a:p>
          <a:endParaRPr lang="ru-RU"/>
        </a:p>
      </dgm:t>
    </dgm:pt>
    <dgm:pt modelId="{4DBE6CED-4D44-40E4-AB4D-4E95C665AB3F}" type="pres">
      <dgm:prSet presAssocID="{E76BE205-F0B9-474D-98FF-F9F4F09AAF27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736ADC4-4307-434B-B606-FC64B8681B66}" type="pres">
      <dgm:prSet presAssocID="{611F42BE-9D4A-4744-B2EA-4AF8768421B0}" presName="node" presStyleLbl="node1" presStyleIdx="1" presStyleCnt="2" custScaleX="160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DD60D-FD3E-4154-8D05-6FF3CB15F407}" type="presOf" srcId="{E76BE205-F0B9-474D-98FF-F9F4F09AAF27}" destId="{295BDD68-E9DE-4CC0-A379-234FDF6B4D3C}" srcOrd="0" destOrd="0" presId="urn:microsoft.com/office/officeart/2005/8/layout/process2"/>
    <dgm:cxn modelId="{A8B97C78-35F9-4684-AEBB-7E8651E26F75}" type="presOf" srcId="{E76BE205-F0B9-474D-98FF-F9F4F09AAF27}" destId="{4DBE6CED-4D44-40E4-AB4D-4E95C665AB3F}" srcOrd="1" destOrd="0" presId="urn:microsoft.com/office/officeart/2005/8/layout/process2"/>
    <dgm:cxn modelId="{056C0873-6971-463B-A382-FE79D9BB9F34}" type="presOf" srcId="{611F42BE-9D4A-4744-B2EA-4AF8768421B0}" destId="{3736ADC4-4307-434B-B606-FC64B8681B66}" srcOrd="0" destOrd="0" presId="urn:microsoft.com/office/officeart/2005/8/layout/process2"/>
    <dgm:cxn modelId="{F2ABCF8C-8E61-4A25-B0F4-A4F3C6B71213}" type="presOf" srcId="{DC9FC873-EB37-4109-B14C-29C876FBBEF5}" destId="{672C96E1-E80F-4F54-9F69-FF0BFCE50DC9}" srcOrd="0" destOrd="0" presId="urn:microsoft.com/office/officeart/2005/8/layout/process2"/>
    <dgm:cxn modelId="{D077D3E5-7274-404F-B8F7-048B63FAD1EE}" srcId="{DC9FC873-EB37-4109-B14C-29C876FBBEF5}" destId="{FD437A2B-F817-444E-B71A-41B374DB5C78}" srcOrd="0" destOrd="0" parTransId="{04AAD90F-8B9A-4509-A000-6052F54DA5FE}" sibTransId="{E76BE205-F0B9-474D-98FF-F9F4F09AAF27}"/>
    <dgm:cxn modelId="{4920AE50-B5B6-4B82-AF58-968BD74F96DC}" srcId="{DC9FC873-EB37-4109-B14C-29C876FBBEF5}" destId="{611F42BE-9D4A-4744-B2EA-4AF8768421B0}" srcOrd="1" destOrd="0" parTransId="{CFB9010C-6E9F-4BA1-A256-0DF2455BA526}" sibTransId="{1A8FCDCD-43C0-421F-94C4-D838146986BD}"/>
    <dgm:cxn modelId="{16C2DF38-F16F-4FA1-BF35-17B8F71802D0}" type="presOf" srcId="{FD437A2B-F817-444E-B71A-41B374DB5C78}" destId="{831F3E54-F31B-44C6-9B5A-F9A4E1A4F012}" srcOrd="0" destOrd="0" presId="urn:microsoft.com/office/officeart/2005/8/layout/process2"/>
    <dgm:cxn modelId="{3D609F6F-DA7E-4359-BC30-5701FFC172BB}" type="presParOf" srcId="{672C96E1-E80F-4F54-9F69-FF0BFCE50DC9}" destId="{831F3E54-F31B-44C6-9B5A-F9A4E1A4F012}" srcOrd="0" destOrd="0" presId="urn:microsoft.com/office/officeart/2005/8/layout/process2"/>
    <dgm:cxn modelId="{DD1A2DFA-8474-4E1E-BA9F-C4F1740B5AC2}" type="presParOf" srcId="{672C96E1-E80F-4F54-9F69-FF0BFCE50DC9}" destId="{295BDD68-E9DE-4CC0-A379-234FDF6B4D3C}" srcOrd="1" destOrd="0" presId="urn:microsoft.com/office/officeart/2005/8/layout/process2"/>
    <dgm:cxn modelId="{84A17791-EEA9-4376-B912-3B9EDF2FE2AA}" type="presParOf" srcId="{295BDD68-E9DE-4CC0-A379-234FDF6B4D3C}" destId="{4DBE6CED-4D44-40E4-AB4D-4E95C665AB3F}" srcOrd="0" destOrd="0" presId="urn:microsoft.com/office/officeart/2005/8/layout/process2"/>
    <dgm:cxn modelId="{6523C26D-EB8B-4D42-850F-9DC4A20B3069}" type="presParOf" srcId="{672C96E1-E80F-4F54-9F69-FF0BFCE50DC9}" destId="{3736ADC4-4307-434B-B606-FC64B8681B6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D7A7B0-4C75-4B3F-B4AD-19BAD081AB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FF890C-C7C1-40EE-AA04-092D9A0AB064}">
      <dgm:prSet custT="1"/>
      <dgm:spPr/>
      <dgm:t>
        <a:bodyPr/>
        <a:lstStyle/>
        <a:p>
          <a:pPr algn="ctr" rtl="0"/>
          <a:r>
            <a:rPr lang="ru-RU" sz="2800" dirty="0" smtClean="0">
              <a:solidFill>
                <a:schemeClr val="accent2"/>
              </a:solidFill>
            </a:rPr>
            <a:t>Целостность модели </a:t>
          </a:r>
          <a:endParaRPr lang="ru-RU" sz="2800" dirty="0">
            <a:solidFill>
              <a:schemeClr val="accent2"/>
            </a:solidFill>
          </a:endParaRPr>
        </a:p>
      </dgm:t>
    </dgm:pt>
    <dgm:pt modelId="{F467B0E6-DF68-413C-83C2-35B99894C386}" type="parTrans" cxnId="{ADDE925F-9D60-4DA4-834C-21D70D4D4F12}">
      <dgm:prSet/>
      <dgm:spPr/>
      <dgm:t>
        <a:bodyPr/>
        <a:lstStyle/>
        <a:p>
          <a:endParaRPr lang="ru-RU"/>
        </a:p>
      </dgm:t>
    </dgm:pt>
    <dgm:pt modelId="{E953F87D-277F-4B37-AA41-A5A508FFD803}" type="sibTrans" cxnId="{ADDE925F-9D60-4DA4-834C-21D70D4D4F12}">
      <dgm:prSet/>
      <dgm:spPr/>
      <dgm:t>
        <a:bodyPr/>
        <a:lstStyle/>
        <a:p>
          <a:endParaRPr lang="ru-RU"/>
        </a:p>
      </dgm:t>
    </dgm:pt>
    <dgm:pt modelId="{314EF1FB-7EFE-4807-B309-1079A0149E05}">
      <dgm:prSet custT="1"/>
      <dgm:spPr/>
      <dgm:t>
        <a:bodyPr/>
        <a:lstStyle/>
        <a:p>
          <a:pPr rtl="0"/>
          <a:r>
            <a:rPr lang="ru-RU" sz="3200" dirty="0" smtClean="0">
              <a:solidFill>
                <a:srgbClr val="C00000"/>
              </a:solidFill>
            </a:rPr>
            <a:t>структурные компоненты </a:t>
          </a:r>
          <a:r>
            <a:rPr lang="ru-RU" sz="3200" dirty="0" smtClean="0">
              <a:solidFill>
                <a:schemeClr val="accent2"/>
              </a:solidFill>
            </a:rPr>
            <a:t>(цель, содержание процесса, результат) </a:t>
          </a:r>
          <a:r>
            <a:rPr lang="ru-RU" sz="3200" dirty="0" smtClean="0"/>
            <a:t> </a:t>
          </a:r>
          <a:endParaRPr lang="ru-RU" sz="3200" dirty="0"/>
        </a:p>
      </dgm:t>
    </dgm:pt>
    <dgm:pt modelId="{FAE44CDD-2362-460C-9ED5-03600B3D967A}" type="parTrans" cxnId="{064FC6FC-678A-4AAE-8F37-A998087E0D28}">
      <dgm:prSet/>
      <dgm:spPr/>
      <dgm:t>
        <a:bodyPr/>
        <a:lstStyle/>
        <a:p>
          <a:endParaRPr lang="ru-RU"/>
        </a:p>
      </dgm:t>
    </dgm:pt>
    <dgm:pt modelId="{AABA3072-0A00-49B4-AD38-882CA2636155}" type="sibTrans" cxnId="{064FC6FC-678A-4AAE-8F37-A998087E0D28}">
      <dgm:prSet/>
      <dgm:spPr/>
      <dgm:t>
        <a:bodyPr/>
        <a:lstStyle/>
        <a:p>
          <a:endParaRPr lang="ru-RU"/>
        </a:p>
      </dgm:t>
    </dgm:pt>
    <dgm:pt modelId="{0C9E4B96-D114-4655-83E9-E427333FC638}">
      <dgm:prSet custT="1"/>
      <dgm:spPr/>
      <dgm:t>
        <a:bodyPr/>
        <a:lstStyle/>
        <a:p>
          <a:pPr rtl="0"/>
          <a:r>
            <a:rPr lang="ru-RU" sz="3200" dirty="0" smtClean="0">
              <a:solidFill>
                <a:srgbClr val="C00000"/>
              </a:solidFill>
            </a:rPr>
            <a:t>функциональные компоненты </a:t>
          </a:r>
          <a:r>
            <a:rPr lang="ru-RU" sz="3200" dirty="0" smtClean="0">
              <a:solidFill>
                <a:schemeClr val="accent2"/>
              </a:solidFill>
            </a:rPr>
            <a:t>(педагогические условия, критерии эффективности педагогической пропедевтики  </a:t>
          </a:r>
          <a:r>
            <a:rPr lang="ru-RU" sz="3200" dirty="0" err="1" smtClean="0">
              <a:solidFill>
                <a:schemeClr val="accent2"/>
              </a:solidFill>
            </a:rPr>
            <a:t>девиантного</a:t>
          </a:r>
          <a:r>
            <a:rPr lang="ru-RU" sz="3200" dirty="0" smtClean="0">
              <a:solidFill>
                <a:schemeClr val="accent2"/>
              </a:solidFill>
            </a:rPr>
            <a:t> поведения).</a:t>
          </a:r>
          <a:endParaRPr lang="ru-RU" sz="3200" b="1" dirty="0">
            <a:solidFill>
              <a:schemeClr val="accent2"/>
            </a:solidFill>
          </a:endParaRPr>
        </a:p>
      </dgm:t>
    </dgm:pt>
    <dgm:pt modelId="{81AE69E2-E7DD-4D04-971B-8AEA5F0C97F2}" type="parTrans" cxnId="{0B604B11-5F93-48A8-8169-558481091A55}">
      <dgm:prSet/>
      <dgm:spPr/>
      <dgm:t>
        <a:bodyPr/>
        <a:lstStyle/>
        <a:p>
          <a:endParaRPr lang="ru-RU"/>
        </a:p>
      </dgm:t>
    </dgm:pt>
    <dgm:pt modelId="{5FFC0061-4B5E-444C-92AF-BAEDD452135A}" type="sibTrans" cxnId="{0B604B11-5F93-48A8-8169-558481091A55}">
      <dgm:prSet/>
      <dgm:spPr/>
      <dgm:t>
        <a:bodyPr/>
        <a:lstStyle/>
        <a:p>
          <a:endParaRPr lang="ru-RU"/>
        </a:p>
      </dgm:t>
    </dgm:pt>
    <dgm:pt modelId="{474663A4-110A-4508-87CF-17A3EA2FEDF4}" type="pres">
      <dgm:prSet presAssocID="{F9D7A7B0-4C75-4B3F-B4AD-19BAD081AB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223908-225B-474D-AD4E-19FBE18CD4E6}" type="pres">
      <dgm:prSet presAssocID="{DDFF890C-C7C1-40EE-AA04-092D9A0AB064}" presName="parentText" presStyleLbl="node1" presStyleIdx="0" presStyleCnt="3" custScaleY="31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10E1F-B02B-4AE7-92C5-AA2FFA2DCC24}" type="pres">
      <dgm:prSet presAssocID="{E953F87D-277F-4B37-AA41-A5A508FFD803}" presName="spacer" presStyleCnt="0"/>
      <dgm:spPr/>
    </dgm:pt>
    <dgm:pt modelId="{6764DAD9-02FA-4349-9E7E-46C2F3CA1EB9}" type="pres">
      <dgm:prSet presAssocID="{314EF1FB-7EFE-4807-B309-1079A0149E0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3BC33-72EF-4E89-A48E-E8CA79B4C622}" type="pres">
      <dgm:prSet presAssocID="{AABA3072-0A00-49B4-AD38-882CA2636155}" presName="spacer" presStyleCnt="0"/>
      <dgm:spPr/>
    </dgm:pt>
    <dgm:pt modelId="{17D8C1B0-D462-482C-8359-C65925A717AE}" type="pres">
      <dgm:prSet presAssocID="{0C9E4B96-D114-4655-83E9-E427333FC638}" presName="parentText" presStyleLbl="node1" presStyleIdx="2" presStyleCnt="3" custScaleY="148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C4F2DD-80CB-4AC8-801D-2F69F851E963}" type="presOf" srcId="{0C9E4B96-D114-4655-83E9-E427333FC638}" destId="{17D8C1B0-D462-482C-8359-C65925A717AE}" srcOrd="0" destOrd="0" presId="urn:microsoft.com/office/officeart/2005/8/layout/vList2"/>
    <dgm:cxn modelId="{ADDE925F-9D60-4DA4-834C-21D70D4D4F12}" srcId="{F9D7A7B0-4C75-4B3F-B4AD-19BAD081ABFD}" destId="{DDFF890C-C7C1-40EE-AA04-092D9A0AB064}" srcOrd="0" destOrd="0" parTransId="{F467B0E6-DF68-413C-83C2-35B99894C386}" sibTransId="{E953F87D-277F-4B37-AA41-A5A508FFD803}"/>
    <dgm:cxn modelId="{0B604B11-5F93-48A8-8169-558481091A55}" srcId="{F9D7A7B0-4C75-4B3F-B4AD-19BAD081ABFD}" destId="{0C9E4B96-D114-4655-83E9-E427333FC638}" srcOrd="2" destOrd="0" parTransId="{81AE69E2-E7DD-4D04-971B-8AEA5F0C97F2}" sibTransId="{5FFC0061-4B5E-444C-92AF-BAEDD452135A}"/>
    <dgm:cxn modelId="{EC3E68D6-7D41-4D4A-B645-E6B319D341B8}" type="presOf" srcId="{DDFF890C-C7C1-40EE-AA04-092D9A0AB064}" destId="{ED223908-225B-474D-AD4E-19FBE18CD4E6}" srcOrd="0" destOrd="0" presId="urn:microsoft.com/office/officeart/2005/8/layout/vList2"/>
    <dgm:cxn modelId="{68F2E4E1-15AE-412D-90CD-D48D5230FDDF}" type="presOf" srcId="{314EF1FB-7EFE-4807-B309-1079A0149E05}" destId="{6764DAD9-02FA-4349-9E7E-46C2F3CA1EB9}" srcOrd="0" destOrd="0" presId="urn:microsoft.com/office/officeart/2005/8/layout/vList2"/>
    <dgm:cxn modelId="{064FC6FC-678A-4AAE-8F37-A998087E0D28}" srcId="{F9D7A7B0-4C75-4B3F-B4AD-19BAD081ABFD}" destId="{314EF1FB-7EFE-4807-B309-1079A0149E05}" srcOrd="1" destOrd="0" parTransId="{FAE44CDD-2362-460C-9ED5-03600B3D967A}" sibTransId="{AABA3072-0A00-49B4-AD38-882CA2636155}"/>
    <dgm:cxn modelId="{243491EE-CAA8-450F-BCB1-451F3AFD738F}" type="presOf" srcId="{F9D7A7B0-4C75-4B3F-B4AD-19BAD081ABFD}" destId="{474663A4-110A-4508-87CF-17A3EA2FEDF4}" srcOrd="0" destOrd="0" presId="urn:microsoft.com/office/officeart/2005/8/layout/vList2"/>
    <dgm:cxn modelId="{6A891789-ABFF-41ED-983C-4877E956A288}" type="presParOf" srcId="{474663A4-110A-4508-87CF-17A3EA2FEDF4}" destId="{ED223908-225B-474D-AD4E-19FBE18CD4E6}" srcOrd="0" destOrd="0" presId="urn:microsoft.com/office/officeart/2005/8/layout/vList2"/>
    <dgm:cxn modelId="{4EBC72F0-A5C9-4933-8E8E-6BE458E8DE96}" type="presParOf" srcId="{474663A4-110A-4508-87CF-17A3EA2FEDF4}" destId="{31610E1F-B02B-4AE7-92C5-AA2FFA2DCC24}" srcOrd="1" destOrd="0" presId="urn:microsoft.com/office/officeart/2005/8/layout/vList2"/>
    <dgm:cxn modelId="{6756683C-0704-4678-AC2E-404A25E6A4F7}" type="presParOf" srcId="{474663A4-110A-4508-87CF-17A3EA2FEDF4}" destId="{6764DAD9-02FA-4349-9E7E-46C2F3CA1EB9}" srcOrd="2" destOrd="0" presId="urn:microsoft.com/office/officeart/2005/8/layout/vList2"/>
    <dgm:cxn modelId="{A285A052-2D72-4FE3-B00B-D27CAA0BA899}" type="presParOf" srcId="{474663A4-110A-4508-87CF-17A3EA2FEDF4}" destId="{8A73BC33-72EF-4E89-A48E-E8CA79B4C622}" srcOrd="3" destOrd="0" presId="urn:microsoft.com/office/officeart/2005/8/layout/vList2"/>
    <dgm:cxn modelId="{03EAF4E0-4A7C-4F0A-AB43-63504FE5CEBC}" type="presParOf" srcId="{474663A4-110A-4508-87CF-17A3EA2FEDF4}" destId="{17D8C1B0-D462-482C-8359-C65925A717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632F87-10B8-44CB-8756-714E66ACF8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BE2969-EA9A-4250-AFE3-1CBED31B16A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i="1" dirty="0" smtClean="0"/>
            <a:t>Теоретико-методологические основания исследования</a:t>
          </a:r>
          <a:endParaRPr lang="ru-RU" dirty="0"/>
        </a:p>
      </dgm:t>
    </dgm:pt>
    <dgm:pt modelId="{8A3F732C-3DEA-413C-9C7A-2EB7C370A3CB}" type="parTrans" cxnId="{287C4936-B80A-46E3-AF5E-8C95D215D22F}">
      <dgm:prSet/>
      <dgm:spPr/>
      <dgm:t>
        <a:bodyPr/>
        <a:lstStyle/>
        <a:p>
          <a:endParaRPr lang="ru-RU"/>
        </a:p>
      </dgm:t>
    </dgm:pt>
    <dgm:pt modelId="{6CF055E4-4870-41E3-AE5C-3DB2592164BE}" type="sibTrans" cxnId="{287C4936-B80A-46E3-AF5E-8C95D215D22F}">
      <dgm:prSet/>
      <dgm:spPr/>
      <dgm:t>
        <a:bodyPr/>
        <a:lstStyle/>
        <a:p>
          <a:endParaRPr lang="ru-RU"/>
        </a:p>
      </dgm:t>
    </dgm:pt>
    <dgm:pt modelId="{D4A92326-BA0D-47C3-B33A-C89E620515F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i="1" dirty="0" smtClean="0"/>
            <a:t>системный подход </a:t>
          </a:r>
          <a:endParaRPr lang="ru-RU" dirty="0"/>
        </a:p>
      </dgm:t>
    </dgm:pt>
    <dgm:pt modelId="{13D42E3D-4928-4B81-A0DA-3FD63A3835FD}" type="parTrans" cxnId="{84EA456D-B975-4698-8FBD-D6A104CC8732}">
      <dgm:prSet/>
      <dgm:spPr/>
      <dgm:t>
        <a:bodyPr/>
        <a:lstStyle/>
        <a:p>
          <a:endParaRPr lang="ru-RU"/>
        </a:p>
      </dgm:t>
    </dgm:pt>
    <dgm:pt modelId="{244334AF-276B-4682-9239-B32A17377722}" type="sibTrans" cxnId="{84EA456D-B975-4698-8FBD-D6A104CC8732}">
      <dgm:prSet/>
      <dgm:spPr/>
      <dgm:t>
        <a:bodyPr/>
        <a:lstStyle/>
        <a:p>
          <a:endParaRPr lang="ru-RU"/>
        </a:p>
      </dgm:t>
    </dgm:pt>
    <dgm:pt modelId="{87D11363-42B1-4754-AD80-EEA59E26B58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 err="1" smtClean="0"/>
            <a:t>личностно-деятельностный</a:t>
          </a:r>
          <a:r>
            <a:rPr lang="ru-RU" b="1" i="1" dirty="0" smtClean="0"/>
            <a:t> подход</a:t>
          </a:r>
          <a:endParaRPr lang="ru-RU" dirty="0" smtClean="0"/>
        </a:p>
        <a:p>
          <a:pPr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D7D99EB-DA25-4221-AD30-91929CED5301}" type="parTrans" cxnId="{6995DC93-57E4-46B8-BA15-FE688000ADAA}">
      <dgm:prSet/>
      <dgm:spPr/>
      <dgm:t>
        <a:bodyPr/>
        <a:lstStyle/>
        <a:p>
          <a:endParaRPr lang="ru-RU"/>
        </a:p>
      </dgm:t>
    </dgm:pt>
    <dgm:pt modelId="{C93C6147-8269-4F54-A65F-5ED9654E37D4}" type="sibTrans" cxnId="{6995DC93-57E4-46B8-BA15-FE688000ADAA}">
      <dgm:prSet/>
      <dgm:spPr/>
      <dgm:t>
        <a:bodyPr/>
        <a:lstStyle/>
        <a:p>
          <a:endParaRPr lang="ru-RU"/>
        </a:p>
      </dgm:t>
    </dgm:pt>
    <dgm:pt modelId="{5CBF4FC0-4150-4259-8539-EDFC14110DC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 err="1" smtClean="0"/>
            <a:t>полисубъектный</a:t>
          </a:r>
          <a:r>
            <a:rPr lang="ru-RU" b="1" i="1" dirty="0" smtClean="0"/>
            <a:t> подход</a:t>
          </a:r>
          <a:endParaRPr lang="ru-RU" dirty="0" smtClean="0"/>
        </a:p>
        <a:p>
          <a:pPr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B53F05D-CEC6-4672-8E16-661F48E2127C}" type="parTrans" cxnId="{D9F624A9-2600-4798-A042-A0EA41EE5DB2}">
      <dgm:prSet/>
      <dgm:spPr/>
      <dgm:t>
        <a:bodyPr/>
        <a:lstStyle/>
        <a:p>
          <a:endParaRPr lang="ru-RU"/>
        </a:p>
      </dgm:t>
    </dgm:pt>
    <dgm:pt modelId="{D13C1C00-139C-461A-B3A7-7D469143B3C6}" type="sibTrans" cxnId="{D9F624A9-2600-4798-A042-A0EA41EE5DB2}">
      <dgm:prSet/>
      <dgm:spPr/>
      <dgm:t>
        <a:bodyPr/>
        <a:lstStyle/>
        <a:p>
          <a:endParaRPr lang="ru-RU"/>
        </a:p>
      </dgm:t>
    </dgm:pt>
    <dgm:pt modelId="{0AC60E27-FC2F-48BE-95D9-1753CBDCD00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 smtClean="0"/>
            <a:t>комплексный подход</a:t>
          </a:r>
          <a:endParaRPr lang="ru-RU" dirty="0" smtClean="0"/>
        </a:p>
        <a:p>
          <a:pPr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BA246AA-6554-4CBA-8E19-2912DE62A03E}" type="sibTrans" cxnId="{97E0FBE1-2312-466B-A5BC-7666BD220F6F}">
      <dgm:prSet/>
      <dgm:spPr/>
      <dgm:t>
        <a:bodyPr/>
        <a:lstStyle/>
        <a:p>
          <a:endParaRPr lang="ru-RU"/>
        </a:p>
      </dgm:t>
    </dgm:pt>
    <dgm:pt modelId="{56BEC80A-8D24-4574-BE32-43AC29BE64DB}" type="parTrans" cxnId="{97E0FBE1-2312-466B-A5BC-7666BD220F6F}">
      <dgm:prSet/>
      <dgm:spPr/>
      <dgm:t>
        <a:bodyPr/>
        <a:lstStyle/>
        <a:p>
          <a:endParaRPr lang="ru-RU"/>
        </a:p>
      </dgm:t>
    </dgm:pt>
    <dgm:pt modelId="{8FD7471D-AE58-4126-AFDC-87E3106E7034}" type="pres">
      <dgm:prSet presAssocID="{64632F87-10B8-44CB-8756-714E66ACF8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C216B0-C920-435B-ABF8-20B5427C48C2}" type="pres">
      <dgm:prSet presAssocID="{B9BE2969-EA9A-4250-AFE3-1CBED31B16A4}" presName="parentLin" presStyleCnt="0"/>
      <dgm:spPr/>
    </dgm:pt>
    <dgm:pt modelId="{54C660A8-7D35-4AF5-88DF-936FDA6A0CA3}" type="pres">
      <dgm:prSet presAssocID="{B9BE2969-EA9A-4250-AFE3-1CBED31B16A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358BEB4-BF9D-478F-AAA9-1448F56008B0}" type="pres">
      <dgm:prSet presAssocID="{B9BE2969-EA9A-4250-AFE3-1CBED31B16A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9ED6E-EB45-4F7F-9D29-F531194C7E98}" type="pres">
      <dgm:prSet presAssocID="{B9BE2969-EA9A-4250-AFE3-1CBED31B16A4}" presName="negativeSpace" presStyleCnt="0"/>
      <dgm:spPr/>
    </dgm:pt>
    <dgm:pt modelId="{1240A25E-F87E-450F-BFE7-4549E8840BF0}" type="pres">
      <dgm:prSet presAssocID="{B9BE2969-EA9A-4250-AFE3-1CBED31B16A4}" presName="childText" presStyleLbl="conFgAcc1" presStyleIdx="0" presStyleCnt="5">
        <dgm:presLayoutVars>
          <dgm:bulletEnabled val="1"/>
        </dgm:presLayoutVars>
      </dgm:prSet>
      <dgm:spPr/>
    </dgm:pt>
    <dgm:pt modelId="{1D6FAF33-9477-40E6-9883-C8D750D81216}" type="pres">
      <dgm:prSet presAssocID="{6CF055E4-4870-41E3-AE5C-3DB2592164BE}" presName="spaceBetweenRectangles" presStyleCnt="0"/>
      <dgm:spPr/>
    </dgm:pt>
    <dgm:pt modelId="{08EE713A-95BF-452B-B35E-FC6F4410C045}" type="pres">
      <dgm:prSet presAssocID="{D4A92326-BA0D-47C3-B33A-C89E620515FE}" presName="parentLin" presStyleCnt="0"/>
      <dgm:spPr/>
    </dgm:pt>
    <dgm:pt modelId="{7ED3A865-1D78-4837-935D-38745DE1BEA0}" type="pres">
      <dgm:prSet presAssocID="{D4A92326-BA0D-47C3-B33A-C89E620515F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78633C9-7B92-4779-9B56-54CF44105D6C}" type="pres">
      <dgm:prSet presAssocID="{D4A92326-BA0D-47C3-B33A-C89E620515F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4DE58-FD2B-493A-A8AF-FFD415670BF1}" type="pres">
      <dgm:prSet presAssocID="{D4A92326-BA0D-47C3-B33A-C89E620515FE}" presName="negativeSpace" presStyleCnt="0"/>
      <dgm:spPr/>
    </dgm:pt>
    <dgm:pt modelId="{209DC973-B6E5-4D31-925C-DB6F5D2B46E5}" type="pres">
      <dgm:prSet presAssocID="{D4A92326-BA0D-47C3-B33A-C89E620515FE}" presName="childText" presStyleLbl="conFgAcc1" presStyleIdx="1" presStyleCnt="5">
        <dgm:presLayoutVars>
          <dgm:bulletEnabled val="1"/>
        </dgm:presLayoutVars>
      </dgm:prSet>
      <dgm:spPr/>
    </dgm:pt>
    <dgm:pt modelId="{EB513DA8-5AB7-4E75-8EE2-50AA633CE58C}" type="pres">
      <dgm:prSet presAssocID="{244334AF-276B-4682-9239-B32A17377722}" presName="spaceBetweenRectangles" presStyleCnt="0"/>
      <dgm:spPr/>
    </dgm:pt>
    <dgm:pt modelId="{0CEE1090-FAFE-40EC-BF30-18A153CE9443}" type="pres">
      <dgm:prSet presAssocID="{87D11363-42B1-4754-AD80-EEA59E26B585}" presName="parentLin" presStyleCnt="0"/>
      <dgm:spPr/>
    </dgm:pt>
    <dgm:pt modelId="{67AC9684-4367-42E0-874A-A4415162DF47}" type="pres">
      <dgm:prSet presAssocID="{87D11363-42B1-4754-AD80-EEA59E26B58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6B41148-08EE-4D33-B265-220187153C7D}" type="pres">
      <dgm:prSet presAssocID="{87D11363-42B1-4754-AD80-EEA59E26B585}" presName="parentText" presStyleLbl="node1" presStyleIdx="2" presStyleCnt="5" custLinFactNeighborX="4168" custLinFactNeighborY="71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1E72C-5774-4839-9AAA-58C0C3F7D161}" type="pres">
      <dgm:prSet presAssocID="{87D11363-42B1-4754-AD80-EEA59E26B585}" presName="negativeSpace" presStyleCnt="0"/>
      <dgm:spPr/>
    </dgm:pt>
    <dgm:pt modelId="{F926F6BD-2F03-4482-90F4-752956AF0B2E}" type="pres">
      <dgm:prSet presAssocID="{87D11363-42B1-4754-AD80-EEA59E26B585}" presName="childText" presStyleLbl="conFgAcc1" presStyleIdx="2" presStyleCnt="5">
        <dgm:presLayoutVars>
          <dgm:bulletEnabled val="1"/>
        </dgm:presLayoutVars>
      </dgm:prSet>
      <dgm:spPr/>
    </dgm:pt>
    <dgm:pt modelId="{F77AB9E1-FEBA-4400-8246-1DAFD8CF8582}" type="pres">
      <dgm:prSet presAssocID="{C93C6147-8269-4F54-A65F-5ED9654E37D4}" presName="spaceBetweenRectangles" presStyleCnt="0"/>
      <dgm:spPr/>
    </dgm:pt>
    <dgm:pt modelId="{16D159BA-2A6A-4B8B-8104-43E74192995A}" type="pres">
      <dgm:prSet presAssocID="{5CBF4FC0-4150-4259-8539-EDFC14110DC4}" presName="parentLin" presStyleCnt="0"/>
      <dgm:spPr/>
    </dgm:pt>
    <dgm:pt modelId="{5E84AA7E-FC88-4C36-8D36-330024A16DDC}" type="pres">
      <dgm:prSet presAssocID="{5CBF4FC0-4150-4259-8539-EDFC14110DC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C352618-BFAA-4107-BEA7-FD050DADFD0F}" type="pres">
      <dgm:prSet presAssocID="{5CBF4FC0-4150-4259-8539-EDFC14110DC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5B684-C020-46D0-A22C-21FB29412019}" type="pres">
      <dgm:prSet presAssocID="{5CBF4FC0-4150-4259-8539-EDFC14110DC4}" presName="negativeSpace" presStyleCnt="0"/>
      <dgm:spPr/>
    </dgm:pt>
    <dgm:pt modelId="{D547F94C-F8B9-4849-A671-A70F382CAC6B}" type="pres">
      <dgm:prSet presAssocID="{5CBF4FC0-4150-4259-8539-EDFC14110DC4}" presName="childText" presStyleLbl="conFgAcc1" presStyleIdx="3" presStyleCnt="5">
        <dgm:presLayoutVars>
          <dgm:bulletEnabled val="1"/>
        </dgm:presLayoutVars>
      </dgm:prSet>
      <dgm:spPr/>
    </dgm:pt>
    <dgm:pt modelId="{318F624F-B2BA-468B-9FE6-25F73E4112B9}" type="pres">
      <dgm:prSet presAssocID="{D13C1C00-139C-461A-B3A7-7D469143B3C6}" presName="spaceBetweenRectangles" presStyleCnt="0"/>
      <dgm:spPr/>
    </dgm:pt>
    <dgm:pt modelId="{EC17496D-708B-4873-B2C9-03CAB727B93D}" type="pres">
      <dgm:prSet presAssocID="{0AC60E27-FC2F-48BE-95D9-1753CBDCD000}" presName="parentLin" presStyleCnt="0"/>
      <dgm:spPr/>
    </dgm:pt>
    <dgm:pt modelId="{2FC20FFF-A8E9-4CB8-B24F-4822B45A7EEB}" type="pres">
      <dgm:prSet presAssocID="{0AC60E27-FC2F-48BE-95D9-1753CBDCD00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E760569-F323-4169-8BE8-C0565C358910}" type="pres">
      <dgm:prSet presAssocID="{0AC60E27-FC2F-48BE-95D9-1753CBDCD00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6FC3C-3637-4D91-8626-F9165BADBE5C}" type="pres">
      <dgm:prSet presAssocID="{0AC60E27-FC2F-48BE-95D9-1753CBDCD000}" presName="negativeSpace" presStyleCnt="0"/>
      <dgm:spPr/>
    </dgm:pt>
    <dgm:pt modelId="{BD62FB8E-8807-424E-A16F-D3DE28E376EB}" type="pres">
      <dgm:prSet presAssocID="{0AC60E27-FC2F-48BE-95D9-1753CBDCD00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995DC93-57E4-46B8-BA15-FE688000ADAA}" srcId="{64632F87-10B8-44CB-8756-714E66ACF836}" destId="{87D11363-42B1-4754-AD80-EEA59E26B585}" srcOrd="2" destOrd="0" parTransId="{DD7D99EB-DA25-4221-AD30-91929CED5301}" sibTransId="{C93C6147-8269-4F54-A65F-5ED9654E37D4}"/>
    <dgm:cxn modelId="{97E0FBE1-2312-466B-A5BC-7666BD220F6F}" srcId="{64632F87-10B8-44CB-8756-714E66ACF836}" destId="{0AC60E27-FC2F-48BE-95D9-1753CBDCD000}" srcOrd="4" destOrd="0" parTransId="{56BEC80A-8D24-4574-BE32-43AC29BE64DB}" sibTransId="{4BA246AA-6554-4CBA-8E19-2912DE62A03E}"/>
    <dgm:cxn modelId="{F588A87E-D94B-4DBF-A8E2-92F0B60A7A5D}" type="presOf" srcId="{0AC60E27-FC2F-48BE-95D9-1753CBDCD000}" destId="{EE760569-F323-4169-8BE8-C0565C358910}" srcOrd="1" destOrd="0" presId="urn:microsoft.com/office/officeart/2005/8/layout/list1"/>
    <dgm:cxn modelId="{DA3BA084-3ADA-4E6A-9799-567C0FC1C67D}" type="presOf" srcId="{B9BE2969-EA9A-4250-AFE3-1CBED31B16A4}" destId="{F358BEB4-BF9D-478F-AAA9-1448F56008B0}" srcOrd="1" destOrd="0" presId="urn:microsoft.com/office/officeart/2005/8/layout/list1"/>
    <dgm:cxn modelId="{9C0A3EAD-068D-4AF2-BA28-6CD09BD9F8B7}" type="presOf" srcId="{B9BE2969-EA9A-4250-AFE3-1CBED31B16A4}" destId="{54C660A8-7D35-4AF5-88DF-936FDA6A0CA3}" srcOrd="0" destOrd="0" presId="urn:microsoft.com/office/officeart/2005/8/layout/list1"/>
    <dgm:cxn modelId="{44642B02-CB4F-4F11-861D-8F266337E962}" type="presOf" srcId="{D4A92326-BA0D-47C3-B33A-C89E620515FE}" destId="{678633C9-7B92-4779-9B56-54CF44105D6C}" srcOrd="1" destOrd="0" presId="urn:microsoft.com/office/officeart/2005/8/layout/list1"/>
    <dgm:cxn modelId="{D1810CEF-6C69-448E-A0FE-87AE0A277242}" type="presOf" srcId="{D4A92326-BA0D-47C3-B33A-C89E620515FE}" destId="{7ED3A865-1D78-4837-935D-38745DE1BEA0}" srcOrd="0" destOrd="0" presId="urn:microsoft.com/office/officeart/2005/8/layout/list1"/>
    <dgm:cxn modelId="{8673336D-02FE-476C-883A-2F83A4F8F4B8}" type="presOf" srcId="{64632F87-10B8-44CB-8756-714E66ACF836}" destId="{8FD7471D-AE58-4126-AFDC-87E3106E7034}" srcOrd="0" destOrd="0" presId="urn:microsoft.com/office/officeart/2005/8/layout/list1"/>
    <dgm:cxn modelId="{D9F624A9-2600-4798-A042-A0EA41EE5DB2}" srcId="{64632F87-10B8-44CB-8756-714E66ACF836}" destId="{5CBF4FC0-4150-4259-8539-EDFC14110DC4}" srcOrd="3" destOrd="0" parTransId="{2B53F05D-CEC6-4672-8E16-661F48E2127C}" sibTransId="{D13C1C00-139C-461A-B3A7-7D469143B3C6}"/>
    <dgm:cxn modelId="{1387561E-2964-4790-AF6B-FF787F91B5E5}" type="presOf" srcId="{0AC60E27-FC2F-48BE-95D9-1753CBDCD000}" destId="{2FC20FFF-A8E9-4CB8-B24F-4822B45A7EEB}" srcOrd="0" destOrd="0" presId="urn:microsoft.com/office/officeart/2005/8/layout/list1"/>
    <dgm:cxn modelId="{8EBA7276-3983-4BE2-9FFE-4B910F37573D}" type="presOf" srcId="{5CBF4FC0-4150-4259-8539-EDFC14110DC4}" destId="{6C352618-BFAA-4107-BEA7-FD050DADFD0F}" srcOrd="1" destOrd="0" presId="urn:microsoft.com/office/officeart/2005/8/layout/list1"/>
    <dgm:cxn modelId="{B88765FD-8ADC-43F3-A004-A239A213FAC4}" type="presOf" srcId="{87D11363-42B1-4754-AD80-EEA59E26B585}" destId="{67AC9684-4367-42E0-874A-A4415162DF47}" srcOrd="0" destOrd="0" presId="urn:microsoft.com/office/officeart/2005/8/layout/list1"/>
    <dgm:cxn modelId="{287C4936-B80A-46E3-AF5E-8C95D215D22F}" srcId="{64632F87-10B8-44CB-8756-714E66ACF836}" destId="{B9BE2969-EA9A-4250-AFE3-1CBED31B16A4}" srcOrd="0" destOrd="0" parTransId="{8A3F732C-3DEA-413C-9C7A-2EB7C370A3CB}" sibTransId="{6CF055E4-4870-41E3-AE5C-3DB2592164BE}"/>
    <dgm:cxn modelId="{4D2337B4-ADEF-46A9-A468-66342285DC4E}" type="presOf" srcId="{5CBF4FC0-4150-4259-8539-EDFC14110DC4}" destId="{5E84AA7E-FC88-4C36-8D36-330024A16DDC}" srcOrd="0" destOrd="0" presId="urn:microsoft.com/office/officeart/2005/8/layout/list1"/>
    <dgm:cxn modelId="{DDA74FE1-D239-4AB4-BDB5-BCF08BBFDA75}" type="presOf" srcId="{87D11363-42B1-4754-AD80-EEA59E26B585}" destId="{F6B41148-08EE-4D33-B265-220187153C7D}" srcOrd="1" destOrd="0" presId="urn:microsoft.com/office/officeart/2005/8/layout/list1"/>
    <dgm:cxn modelId="{84EA456D-B975-4698-8FBD-D6A104CC8732}" srcId="{64632F87-10B8-44CB-8756-714E66ACF836}" destId="{D4A92326-BA0D-47C3-B33A-C89E620515FE}" srcOrd="1" destOrd="0" parTransId="{13D42E3D-4928-4B81-A0DA-3FD63A3835FD}" sibTransId="{244334AF-276B-4682-9239-B32A17377722}"/>
    <dgm:cxn modelId="{ED1A6DFC-C69B-44D8-9F04-868434340D6B}" type="presParOf" srcId="{8FD7471D-AE58-4126-AFDC-87E3106E7034}" destId="{F6C216B0-C920-435B-ABF8-20B5427C48C2}" srcOrd="0" destOrd="0" presId="urn:microsoft.com/office/officeart/2005/8/layout/list1"/>
    <dgm:cxn modelId="{2CA2AB66-B93E-4A0E-8B7D-D2808558A8BC}" type="presParOf" srcId="{F6C216B0-C920-435B-ABF8-20B5427C48C2}" destId="{54C660A8-7D35-4AF5-88DF-936FDA6A0CA3}" srcOrd="0" destOrd="0" presId="urn:microsoft.com/office/officeart/2005/8/layout/list1"/>
    <dgm:cxn modelId="{B0203E36-66AF-4686-AA3B-E1AFAAADBC1D}" type="presParOf" srcId="{F6C216B0-C920-435B-ABF8-20B5427C48C2}" destId="{F358BEB4-BF9D-478F-AAA9-1448F56008B0}" srcOrd="1" destOrd="0" presId="urn:microsoft.com/office/officeart/2005/8/layout/list1"/>
    <dgm:cxn modelId="{7A23ABD6-A804-46B9-A4B0-2EAEB8EB7B26}" type="presParOf" srcId="{8FD7471D-AE58-4126-AFDC-87E3106E7034}" destId="{0009ED6E-EB45-4F7F-9D29-F531194C7E98}" srcOrd="1" destOrd="0" presId="urn:microsoft.com/office/officeart/2005/8/layout/list1"/>
    <dgm:cxn modelId="{99D899AE-4DF8-49FB-B975-EF1F6B9C2B37}" type="presParOf" srcId="{8FD7471D-AE58-4126-AFDC-87E3106E7034}" destId="{1240A25E-F87E-450F-BFE7-4549E8840BF0}" srcOrd="2" destOrd="0" presId="urn:microsoft.com/office/officeart/2005/8/layout/list1"/>
    <dgm:cxn modelId="{DC1C9F5D-DC8D-49D5-8F95-08C971217DDD}" type="presParOf" srcId="{8FD7471D-AE58-4126-AFDC-87E3106E7034}" destId="{1D6FAF33-9477-40E6-9883-C8D750D81216}" srcOrd="3" destOrd="0" presId="urn:microsoft.com/office/officeart/2005/8/layout/list1"/>
    <dgm:cxn modelId="{1BE09DA3-2D03-443F-B9EF-4C9CEF8A4E1E}" type="presParOf" srcId="{8FD7471D-AE58-4126-AFDC-87E3106E7034}" destId="{08EE713A-95BF-452B-B35E-FC6F4410C045}" srcOrd="4" destOrd="0" presId="urn:microsoft.com/office/officeart/2005/8/layout/list1"/>
    <dgm:cxn modelId="{B05C9B39-9703-4F0D-917D-1A459B398345}" type="presParOf" srcId="{08EE713A-95BF-452B-B35E-FC6F4410C045}" destId="{7ED3A865-1D78-4837-935D-38745DE1BEA0}" srcOrd="0" destOrd="0" presId="urn:microsoft.com/office/officeart/2005/8/layout/list1"/>
    <dgm:cxn modelId="{F39D3F01-AC74-4F4F-AEEF-A86E3E812A1E}" type="presParOf" srcId="{08EE713A-95BF-452B-B35E-FC6F4410C045}" destId="{678633C9-7B92-4779-9B56-54CF44105D6C}" srcOrd="1" destOrd="0" presId="urn:microsoft.com/office/officeart/2005/8/layout/list1"/>
    <dgm:cxn modelId="{C682FFAC-5734-4C8A-97D1-CDBA4D5ED537}" type="presParOf" srcId="{8FD7471D-AE58-4126-AFDC-87E3106E7034}" destId="{7344DE58-FD2B-493A-A8AF-FFD415670BF1}" srcOrd="5" destOrd="0" presId="urn:microsoft.com/office/officeart/2005/8/layout/list1"/>
    <dgm:cxn modelId="{1B385A02-B1AA-464F-91B6-7C3D7D3513FF}" type="presParOf" srcId="{8FD7471D-AE58-4126-AFDC-87E3106E7034}" destId="{209DC973-B6E5-4D31-925C-DB6F5D2B46E5}" srcOrd="6" destOrd="0" presId="urn:microsoft.com/office/officeart/2005/8/layout/list1"/>
    <dgm:cxn modelId="{7E6C9CE8-4633-444C-BE53-DC89B54C9CF4}" type="presParOf" srcId="{8FD7471D-AE58-4126-AFDC-87E3106E7034}" destId="{EB513DA8-5AB7-4E75-8EE2-50AA633CE58C}" srcOrd="7" destOrd="0" presId="urn:microsoft.com/office/officeart/2005/8/layout/list1"/>
    <dgm:cxn modelId="{830317EB-481B-43BA-B65D-390443ED6330}" type="presParOf" srcId="{8FD7471D-AE58-4126-AFDC-87E3106E7034}" destId="{0CEE1090-FAFE-40EC-BF30-18A153CE9443}" srcOrd="8" destOrd="0" presId="urn:microsoft.com/office/officeart/2005/8/layout/list1"/>
    <dgm:cxn modelId="{638EF9A6-68DC-47EA-8A47-8576216D3A1C}" type="presParOf" srcId="{0CEE1090-FAFE-40EC-BF30-18A153CE9443}" destId="{67AC9684-4367-42E0-874A-A4415162DF47}" srcOrd="0" destOrd="0" presId="urn:microsoft.com/office/officeart/2005/8/layout/list1"/>
    <dgm:cxn modelId="{3773B9DD-B472-4339-8BA9-D1359B24023F}" type="presParOf" srcId="{0CEE1090-FAFE-40EC-BF30-18A153CE9443}" destId="{F6B41148-08EE-4D33-B265-220187153C7D}" srcOrd="1" destOrd="0" presId="urn:microsoft.com/office/officeart/2005/8/layout/list1"/>
    <dgm:cxn modelId="{900EDB8A-8BA9-4388-99C0-F0E70F51B0D5}" type="presParOf" srcId="{8FD7471D-AE58-4126-AFDC-87E3106E7034}" destId="{9F41E72C-5774-4839-9AAA-58C0C3F7D161}" srcOrd="9" destOrd="0" presId="urn:microsoft.com/office/officeart/2005/8/layout/list1"/>
    <dgm:cxn modelId="{FE63A83F-5E1E-4641-96F1-403383DF2EAE}" type="presParOf" srcId="{8FD7471D-AE58-4126-AFDC-87E3106E7034}" destId="{F926F6BD-2F03-4482-90F4-752956AF0B2E}" srcOrd="10" destOrd="0" presId="urn:microsoft.com/office/officeart/2005/8/layout/list1"/>
    <dgm:cxn modelId="{EA2030EF-56CF-49F4-B9B0-845E22B6707F}" type="presParOf" srcId="{8FD7471D-AE58-4126-AFDC-87E3106E7034}" destId="{F77AB9E1-FEBA-4400-8246-1DAFD8CF8582}" srcOrd="11" destOrd="0" presId="urn:microsoft.com/office/officeart/2005/8/layout/list1"/>
    <dgm:cxn modelId="{19EFA147-59D6-471B-ABD8-DCB7B492E7B1}" type="presParOf" srcId="{8FD7471D-AE58-4126-AFDC-87E3106E7034}" destId="{16D159BA-2A6A-4B8B-8104-43E74192995A}" srcOrd="12" destOrd="0" presId="urn:microsoft.com/office/officeart/2005/8/layout/list1"/>
    <dgm:cxn modelId="{AA25A046-A86B-401C-B36D-8FAC4288D11B}" type="presParOf" srcId="{16D159BA-2A6A-4B8B-8104-43E74192995A}" destId="{5E84AA7E-FC88-4C36-8D36-330024A16DDC}" srcOrd="0" destOrd="0" presId="urn:microsoft.com/office/officeart/2005/8/layout/list1"/>
    <dgm:cxn modelId="{B33B9923-C939-4A5F-9931-52B0D40AC4B4}" type="presParOf" srcId="{16D159BA-2A6A-4B8B-8104-43E74192995A}" destId="{6C352618-BFAA-4107-BEA7-FD050DADFD0F}" srcOrd="1" destOrd="0" presId="urn:microsoft.com/office/officeart/2005/8/layout/list1"/>
    <dgm:cxn modelId="{17C0C11D-4534-448C-8E6A-D853A4F68860}" type="presParOf" srcId="{8FD7471D-AE58-4126-AFDC-87E3106E7034}" destId="{E005B684-C020-46D0-A22C-21FB29412019}" srcOrd="13" destOrd="0" presId="urn:microsoft.com/office/officeart/2005/8/layout/list1"/>
    <dgm:cxn modelId="{BB3F45B5-20AC-4BB0-B371-502AA38A4E84}" type="presParOf" srcId="{8FD7471D-AE58-4126-AFDC-87E3106E7034}" destId="{D547F94C-F8B9-4849-A671-A70F382CAC6B}" srcOrd="14" destOrd="0" presId="urn:microsoft.com/office/officeart/2005/8/layout/list1"/>
    <dgm:cxn modelId="{AB231E10-4244-4570-9626-C9355496B512}" type="presParOf" srcId="{8FD7471D-AE58-4126-AFDC-87E3106E7034}" destId="{318F624F-B2BA-468B-9FE6-25F73E4112B9}" srcOrd="15" destOrd="0" presId="urn:microsoft.com/office/officeart/2005/8/layout/list1"/>
    <dgm:cxn modelId="{56E70A9A-A9BB-4A82-BB3E-2AC11A7170C8}" type="presParOf" srcId="{8FD7471D-AE58-4126-AFDC-87E3106E7034}" destId="{EC17496D-708B-4873-B2C9-03CAB727B93D}" srcOrd="16" destOrd="0" presId="urn:microsoft.com/office/officeart/2005/8/layout/list1"/>
    <dgm:cxn modelId="{620C5E99-DDBB-48D6-8DD1-3DC76E24FF41}" type="presParOf" srcId="{EC17496D-708B-4873-B2C9-03CAB727B93D}" destId="{2FC20FFF-A8E9-4CB8-B24F-4822B45A7EEB}" srcOrd="0" destOrd="0" presId="urn:microsoft.com/office/officeart/2005/8/layout/list1"/>
    <dgm:cxn modelId="{4CE91C24-942D-48C0-9B3A-898C052A6341}" type="presParOf" srcId="{EC17496D-708B-4873-B2C9-03CAB727B93D}" destId="{EE760569-F323-4169-8BE8-C0565C358910}" srcOrd="1" destOrd="0" presId="urn:microsoft.com/office/officeart/2005/8/layout/list1"/>
    <dgm:cxn modelId="{3F489A16-FC81-4C24-9256-D0107AF4E28C}" type="presParOf" srcId="{8FD7471D-AE58-4126-AFDC-87E3106E7034}" destId="{5A06FC3C-3637-4D91-8626-F9165BADBE5C}" srcOrd="17" destOrd="0" presId="urn:microsoft.com/office/officeart/2005/8/layout/list1"/>
    <dgm:cxn modelId="{8CAB204F-D6ED-49BF-ABEF-7B57B2E4C108}" type="presParOf" srcId="{8FD7471D-AE58-4126-AFDC-87E3106E7034}" destId="{BD62FB8E-8807-424E-A16F-D3DE28E376E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B9D314-2BCA-4B14-9618-969B7A88D76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46BED9-EC06-48E2-8733-81BDE9E347B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>
              <a:solidFill>
                <a:srgbClr val="C00000"/>
              </a:solidFill>
            </a:rPr>
            <a:t>Значение системного подхода состоит в том, что он позволяет: </a:t>
          </a:r>
          <a:endParaRPr lang="ru-RU" sz="2400" dirty="0">
            <a:solidFill>
              <a:srgbClr val="C00000"/>
            </a:solidFill>
          </a:endParaRPr>
        </a:p>
      </dgm:t>
    </dgm:pt>
    <dgm:pt modelId="{6BE8A101-B8A0-44BB-B4E1-D4F38122DDD3}" type="parTrans" cxnId="{18BCB84F-E1F9-4836-9D86-F3F902D515A4}">
      <dgm:prSet/>
      <dgm:spPr/>
      <dgm:t>
        <a:bodyPr/>
        <a:lstStyle/>
        <a:p>
          <a:endParaRPr lang="ru-RU"/>
        </a:p>
      </dgm:t>
    </dgm:pt>
    <dgm:pt modelId="{692ACDDC-5EA1-4CE9-8E4E-FEAEF69C9222}" type="sibTrans" cxnId="{18BCB84F-E1F9-4836-9D86-F3F902D515A4}">
      <dgm:prSet/>
      <dgm:spPr/>
      <dgm:t>
        <a:bodyPr/>
        <a:lstStyle/>
        <a:p>
          <a:endParaRPr lang="ru-RU"/>
        </a:p>
      </dgm:t>
    </dgm:pt>
    <dgm:pt modelId="{2A41DCC4-BD84-440F-81AC-506F78FBE24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/>
            <a:t>рассматривать педагогическую пропедевтику </a:t>
          </a:r>
          <a:r>
            <a:rPr lang="ru-RU" sz="1600" dirty="0" err="1" smtClean="0"/>
            <a:t>девиантного</a:t>
          </a:r>
          <a:r>
            <a:rPr lang="ru-RU" sz="1600" dirty="0" smtClean="0"/>
            <a:t> поведения подростков как целостную систему; </a:t>
          </a:r>
          <a:endParaRPr lang="ru-RU" sz="1600" dirty="0"/>
        </a:p>
      </dgm:t>
    </dgm:pt>
    <dgm:pt modelId="{219A9488-466D-40BE-8BA0-E4CAF18C0BDD}" type="parTrans" cxnId="{C043BD3D-3C19-40A0-BB3A-E99751A0D160}">
      <dgm:prSet/>
      <dgm:spPr/>
      <dgm:t>
        <a:bodyPr/>
        <a:lstStyle/>
        <a:p>
          <a:endParaRPr lang="ru-RU"/>
        </a:p>
      </dgm:t>
    </dgm:pt>
    <dgm:pt modelId="{25B1E289-FC98-46BC-8169-F823EE9592B4}" type="sibTrans" cxnId="{C043BD3D-3C19-40A0-BB3A-E99751A0D160}">
      <dgm:prSet/>
      <dgm:spPr/>
      <dgm:t>
        <a:bodyPr/>
        <a:lstStyle/>
        <a:p>
          <a:endParaRPr lang="ru-RU"/>
        </a:p>
      </dgm:t>
    </dgm:pt>
    <dgm:pt modelId="{B40CCFF0-959D-4432-821E-CDF3A12BE45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/>
            <a:t>выделить </a:t>
          </a:r>
          <a:r>
            <a:rPr lang="ru-RU" sz="1400" dirty="0" err="1" smtClean="0"/>
            <a:t>системообразующий</a:t>
          </a:r>
          <a:r>
            <a:rPr lang="ru-RU" sz="1400" dirty="0" smtClean="0"/>
            <a:t> фактор педагогической пропедевтики  </a:t>
          </a:r>
          <a:r>
            <a:rPr lang="ru-RU" sz="1400" dirty="0" err="1" smtClean="0"/>
            <a:t>девиантного</a:t>
          </a:r>
          <a:r>
            <a:rPr lang="ru-RU" sz="1400" dirty="0" smtClean="0"/>
            <a:t> поведения подростков в  школе, т.е. цель и результат;</a:t>
          </a:r>
          <a:endParaRPr lang="ru-RU" sz="1400" dirty="0"/>
        </a:p>
      </dgm:t>
    </dgm:pt>
    <dgm:pt modelId="{72491900-43D8-4C94-97EF-C4FF95F7A83A}" type="parTrans" cxnId="{163147F1-F716-48F5-94E5-67B20AAFBA4A}">
      <dgm:prSet/>
      <dgm:spPr/>
      <dgm:t>
        <a:bodyPr/>
        <a:lstStyle/>
        <a:p>
          <a:endParaRPr lang="ru-RU"/>
        </a:p>
      </dgm:t>
    </dgm:pt>
    <dgm:pt modelId="{2F5FC562-9A73-4BCC-8D73-418AFB55987E}" type="sibTrans" cxnId="{163147F1-F716-48F5-94E5-67B20AAFBA4A}">
      <dgm:prSet/>
      <dgm:spPr/>
      <dgm:t>
        <a:bodyPr/>
        <a:lstStyle/>
        <a:p>
          <a:endParaRPr lang="ru-RU"/>
        </a:p>
      </dgm:t>
    </dgm:pt>
    <dgm:pt modelId="{430DA304-3C37-4117-A87D-7CBB26ED7FB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/>
            <a:t>выявить составляющие компоненты модели педагогической пропедевтики  </a:t>
          </a:r>
          <a:r>
            <a:rPr lang="ru-RU" sz="1400" dirty="0" err="1" smtClean="0"/>
            <a:t>девиантного</a:t>
          </a:r>
          <a:r>
            <a:rPr lang="ru-RU" sz="1400" dirty="0" smtClean="0"/>
            <a:t> поведения подростков (целевой, содержательный, процессуальный, оценочно-результативный); </a:t>
          </a:r>
          <a:endParaRPr lang="ru-RU" sz="1400" dirty="0"/>
        </a:p>
      </dgm:t>
    </dgm:pt>
    <dgm:pt modelId="{506CD399-BD58-4AB0-962B-C35EFD9DEF72}" type="parTrans" cxnId="{DF0C1EBD-2CB5-4543-AD5D-198C1126DCDD}">
      <dgm:prSet/>
      <dgm:spPr/>
      <dgm:t>
        <a:bodyPr/>
        <a:lstStyle/>
        <a:p>
          <a:endParaRPr lang="ru-RU"/>
        </a:p>
      </dgm:t>
    </dgm:pt>
    <dgm:pt modelId="{D26ED5F3-CFDE-48DB-836A-A0F23C6A436B}" type="sibTrans" cxnId="{DF0C1EBD-2CB5-4543-AD5D-198C1126DCDD}">
      <dgm:prSet/>
      <dgm:spPr/>
      <dgm:t>
        <a:bodyPr/>
        <a:lstStyle/>
        <a:p>
          <a:endParaRPr lang="ru-RU"/>
        </a:p>
      </dgm:t>
    </dgm:pt>
    <dgm:pt modelId="{B1354925-947A-4003-83C4-E00BC3C9A9E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раскрыть их взаимосвязь;  обусловленные компонентами внутренние связи, </a:t>
          </a:r>
          <a:endParaRPr lang="ru-RU" dirty="0"/>
        </a:p>
      </dgm:t>
    </dgm:pt>
    <dgm:pt modelId="{1E02735D-378D-4CC7-83AC-AC23C08198F7}" type="parTrans" cxnId="{BCBD7E5B-43B2-4B00-BBC9-D7E36EE84154}">
      <dgm:prSet/>
      <dgm:spPr/>
      <dgm:t>
        <a:bodyPr/>
        <a:lstStyle/>
        <a:p>
          <a:endParaRPr lang="ru-RU"/>
        </a:p>
      </dgm:t>
    </dgm:pt>
    <dgm:pt modelId="{5D38E2ED-C8C1-468E-80DA-FDEF84379D75}" type="sibTrans" cxnId="{BCBD7E5B-43B2-4B00-BBC9-D7E36EE84154}">
      <dgm:prSet/>
      <dgm:spPr/>
      <dgm:t>
        <a:bodyPr/>
        <a:lstStyle/>
        <a:p>
          <a:endParaRPr lang="ru-RU"/>
        </a:p>
      </dgm:t>
    </dgm:pt>
    <dgm:pt modelId="{9E2E58D1-FB9A-4655-8C4C-DF70CDBB6D6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основные условия существования рассматриваемой системы; </a:t>
          </a:r>
          <a:endParaRPr lang="ru-RU" dirty="0"/>
        </a:p>
      </dgm:t>
    </dgm:pt>
    <dgm:pt modelId="{26D83BE9-0E96-4423-8D5D-B179A113F178}" type="parTrans" cxnId="{3A1BF9E6-78A0-4E87-99C6-AD7F6A6FFAF1}">
      <dgm:prSet/>
      <dgm:spPr/>
      <dgm:t>
        <a:bodyPr/>
        <a:lstStyle/>
        <a:p>
          <a:endParaRPr lang="ru-RU"/>
        </a:p>
      </dgm:t>
    </dgm:pt>
    <dgm:pt modelId="{6F12C4FE-030A-4597-8A48-131E0FF0A5D9}" type="sibTrans" cxnId="{3A1BF9E6-78A0-4E87-99C6-AD7F6A6FFAF1}">
      <dgm:prSet/>
      <dgm:spPr/>
      <dgm:t>
        <a:bodyPr/>
        <a:lstStyle/>
        <a:p>
          <a:endParaRPr lang="ru-RU"/>
        </a:p>
      </dgm:t>
    </dgm:pt>
    <dgm:pt modelId="{C37F5C7F-A080-487B-83DD-2472B7D6A8C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осуществить отбор содержания  работы для достижения поставленной цели.</a:t>
          </a:r>
          <a:endParaRPr lang="ru-RU" dirty="0"/>
        </a:p>
      </dgm:t>
    </dgm:pt>
    <dgm:pt modelId="{002B82C8-C772-40DF-B604-866499D96C60}" type="parTrans" cxnId="{9531B7BB-6669-4CA4-A20A-8EFCE50BFFFE}">
      <dgm:prSet/>
      <dgm:spPr/>
      <dgm:t>
        <a:bodyPr/>
        <a:lstStyle/>
        <a:p>
          <a:endParaRPr lang="ru-RU"/>
        </a:p>
      </dgm:t>
    </dgm:pt>
    <dgm:pt modelId="{B388B835-2298-468C-87F2-97937C9768C4}" type="sibTrans" cxnId="{9531B7BB-6669-4CA4-A20A-8EFCE50BFFFE}">
      <dgm:prSet/>
      <dgm:spPr/>
      <dgm:t>
        <a:bodyPr/>
        <a:lstStyle/>
        <a:p>
          <a:endParaRPr lang="ru-RU"/>
        </a:p>
      </dgm:t>
    </dgm:pt>
    <dgm:pt modelId="{681DF03F-DAC4-42CE-8CFA-D5F8DA09A9F5}" type="pres">
      <dgm:prSet presAssocID="{62B9D314-2BCA-4B14-9618-969B7A88D7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F45BA-CA8D-4227-8EB8-6CEE74AA681D}" type="pres">
      <dgm:prSet presAssocID="{A846BED9-EC06-48E2-8733-81BDE9E347B0}" presName="composite" presStyleCnt="0"/>
      <dgm:spPr/>
    </dgm:pt>
    <dgm:pt modelId="{EDC4F2B7-F45D-4805-9E97-A7ED3FF3C233}" type="pres">
      <dgm:prSet presAssocID="{A846BED9-EC06-48E2-8733-81BDE9E347B0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C929A8-DDD9-4DCB-AAC8-BDD99B568AA2}" type="pres">
      <dgm:prSet presAssocID="{A846BED9-EC06-48E2-8733-81BDE9E347B0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4C875-E21F-4595-B88A-EB34DAD267B6}" type="pres">
      <dgm:prSet presAssocID="{692ACDDC-5EA1-4CE9-8E4E-FEAEF69C9222}" presName="spacing" presStyleCnt="0"/>
      <dgm:spPr/>
    </dgm:pt>
    <dgm:pt modelId="{6E8704BE-3CDC-41D4-A5FE-4DFFD25711C1}" type="pres">
      <dgm:prSet presAssocID="{2A41DCC4-BD84-440F-81AC-506F78FBE24E}" presName="composite" presStyleCnt="0"/>
      <dgm:spPr/>
    </dgm:pt>
    <dgm:pt modelId="{BDBCA4D4-BFEF-4170-8045-500B6F20CAFE}" type="pres">
      <dgm:prSet presAssocID="{2A41DCC4-BD84-440F-81AC-506F78FBE24E}" presName="imgShp" presStyleLbl="fgImgPlace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AAEFB1-82C8-48E7-8DCC-1E213BCC87F0}" type="pres">
      <dgm:prSet presAssocID="{2A41DCC4-BD84-440F-81AC-506F78FBE24E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C5039-C364-4DEB-B71A-7AF521CEBDED}" type="pres">
      <dgm:prSet presAssocID="{25B1E289-FC98-46BC-8169-F823EE9592B4}" presName="spacing" presStyleCnt="0"/>
      <dgm:spPr/>
    </dgm:pt>
    <dgm:pt modelId="{14C6EBF8-9D9E-40E6-A921-48A5598A40D1}" type="pres">
      <dgm:prSet presAssocID="{B40CCFF0-959D-4432-821E-CDF3A12BE455}" presName="composite" presStyleCnt="0"/>
      <dgm:spPr/>
    </dgm:pt>
    <dgm:pt modelId="{4760D5CA-96FF-4FAC-A8A0-24C057808E62}" type="pres">
      <dgm:prSet presAssocID="{B40CCFF0-959D-4432-821E-CDF3A12BE455}" presName="imgShp" presStyleLbl="fgImgPlace1" presStyleIdx="2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9F666-88D0-46F5-A9F9-C2D33ECF552A}" type="pres">
      <dgm:prSet presAssocID="{B40CCFF0-959D-4432-821E-CDF3A12BE455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B2B77-A321-4565-A430-CFC242B89162}" type="pres">
      <dgm:prSet presAssocID="{2F5FC562-9A73-4BCC-8D73-418AFB55987E}" presName="spacing" presStyleCnt="0"/>
      <dgm:spPr/>
    </dgm:pt>
    <dgm:pt modelId="{70DE29A4-4306-4FF3-BA52-1E5C602B623F}" type="pres">
      <dgm:prSet presAssocID="{430DA304-3C37-4117-A87D-7CBB26ED7FBE}" presName="composite" presStyleCnt="0"/>
      <dgm:spPr/>
    </dgm:pt>
    <dgm:pt modelId="{9B9D3656-3912-4CCE-BE8B-5FD1D2B8CB9F}" type="pres">
      <dgm:prSet presAssocID="{430DA304-3C37-4117-A87D-7CBB26ED7FBE}" presName="imgShp" presStyleLbl="fgImgPlace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9A3963-7745-4EDE-A02F-353A3E43BB95}" type="pres">
      <dgm:prSet presAssocID="{430DA304-3C37-4117-A87D-7CBB26ED7FBE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19FE3-B23E-4F61-BB2D-57866D905A57}" type="pres">
      <dgm:prSet presAssocID="{D26ED5F3-CFDE-48DB-836A-A0F23C6A436B}" presName="spacing" presStyleCnt="0"/>
      <dgm:spPr/>
    </dgm:pt>
    <dgm:pt modelId="{7CBC5DDB-274A-486F-9FEE-98D373B609EB}" type="pres">
      <dgm:prSet presAssocID="{B1354925-947A-4003-83C4-E00BC3C9A9E2}" presName="composite" presStyleCnt="0"/>
      <dgm:spPr/>
    </dgm:pt>
    <dgm:pt modelId="{8A84DF93-2893-48C7-BA33-2E238E4A6448}" type="pres">
      <dgm:prSet presAssocID="{B1354925-947A-4003-83C4-E00BC3C9A9E2}" presName="imgShp" presStyleLbl="fgImgPlace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8E543EE-4DAA-4812-BEC1-D347C7092C46}" type="pres">
      <dgm:prSet presAssocID="{B1354925-947A-4003-83C4-E00BC3C9A9E2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69CCF-6E4A-4756-893C-33CE56083EB2}" type="pres">
      <dgm:prSet presAssocID="{5D38E2ED-C8C1-468E-80DA-FDEF84379D75}" presName="spacing" presStyleCnt="0"/>
      <dgm:spPr/>
    </dgm:pt>
    <dgm:pt modelId="{DB688A18-D2DF-4E0D-81E7-4C8B9554BE39}" type="pres">
      <dgm:prSet presAssocID="{9E2E58D1-FB9A-4655-8C4C-DF70CDBB6D6B}" presName="composite" presStyleCnt="0"/>
      <dgm:spPr/>
    </dgm:pt>
    <dgm:pt modelId="{38A0D802-AC9B-4DFE-A824-6B9A3A5AACE8}" type="pres">
      <dgm:prSet presAssocID="{9E2E58D1-FB9A-4655-8C4C-DF70CDBB6D6B}" presName="imgShp" presStyleLbl="fgImgPlace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B05C5A-2180-4FEA-8DC6-15266F199835}" type="pres">
      <dgm:prSet presAssocID="{9E2E58D1-FB9A-4655-8C4C-DF70CDBB6D6B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5DBA5-75CF-43B7-B290-77D733582074}" type="pres">
      <dgm:prSet presAssocID="{6F12C4FE-030A-4597-8A48-131E0FF0A5D9}" presName="spacing" presStyleCnt="0"/>
      <dgm:spPr/>
    </dgm:pt>
    <dgm:pt modelId="{06DFDC50-E6BA-4229-86BC-27A6BB2FCDBD}" type="pres">
      <dgm:prSet presAssocID="{C37F5C7F-A080-487B-83DD-2472B7D6A8C9}" presName="composite" presStyleCnt="0"/>
      <dgm:spPr/>
    </dgm:pt>
    <dgm:pt modelId="{262C46E0-BD64-4EB7-BC99-80B04DE9FD66}" type="pres">
      <dgm:prSet presAssocID="{C37F5C7F-A080-487B-83DD-2472B7D6A8C9}" presName="imgShp" presStyleLbl="fgImgPlace1" presStyleIdx="6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A0244E-53DA-4048-9A3F-0A2AF5F5E981}" type="pres">
      <dgm:prSet presAssocID="{C37F5C7F-A080-487B-83DD-2472B7D6A8C9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27509-BD37-4F19-A915-794A0F2DEECB}" type="presOf" srcId="{A846BED9-EC06-48E2-8733-81BDE9E347B0}" destId="{82C929A8-DDD9-4DCB-AAC8-BDD99B568AA2}" srcOrd="0" destOrd="0" presId="urn:microsoft.com/office/officeart/2005/8/layout/vList3#1"/>
    <dgm:cxn modelId="{18BCB84F-E1F9-4836-9D86-F3F902D515A4}" srcId="{62B9D314-2BCA-4B14-9618-969B7A88D767}" destId="{A846BED9-EC06-48E2-8733-81BDE9E347B0}" srcOrd="0" destOrd="0" parTransId="{6BE8A101-B8A0-44BB-B4E1-D4F38122DDD3}" sibTransId="{692ACDDC-5EA1-4CE9-8E4E-FEAEF69C9222}"/>
    <dgm:cxn modelId="{163147F1-F716-48F5-94E5-67B20AAFBA4A}" srcId="{62B9D314-2BCA-4B14-9618-969B7A88D767}" destId="{B40CCFF0-959D-4432-821E-CDF3A12BE455}" srcOrd="2" destOrd="0" parTransId="{72491900-43D8-4C94-97EF-C4FF95F7A83A}" sibTransId="{2F5FC562-9A73-4BCC-8D73-418AFB55987E}"/>
    <dgm:cxn modelId="{29E5C6C0-436C-48C2-B451-627E2FC47B1F}" type="presOf" srcId="{B40CCFF0-959D-4432-821E-CDF3A12BE455}" destId="{BEF9F666-88D0-46F5-A9F9-C2D33ECF552A}" srcOrd="0" destOrd="0" presId="urn:microsoft.com/office/officeart/2005/8/layout/vList3#1"/>
    <dgm:cxn modelId="{1258865A-48A5-4F9D-9583-95DEE9E7E967}" type="presOf" srcId="{C37F5C7F-A080-487B-83DD-2472B7D6A8C9}" destId="{87A0244E-53DA-4048-9A3F-0A2AF5F5E981}" srcOrd="0" destOrd="0" presId="urn:microsoft.com/office/officeart/2005/8/layout/vList3#1"/>
    <dgm:cxn modelId="{B7E5095A-ECA8-43BC-B3F2-F5B02D411A56}" type="presOf" srcId="{2A41DCC4-BD84-440F-81AC-506F78FBE24E}" destId="{9DAAEFB1-82C8-48E7-8DCC-1E213BCC87F0}" srcOrd="0" destOrd="0" presId="urn:microsoft.com/office/officeart/2005/8/layout/vList3#1"/>
    <dgm:cxn modelId="{C043BD3D-3C19-40A0-BB3A-E99751A0D160}" srcId="{62B9D314-2BCA-4B14-9618-969B7A88D767}" destId="{2A41DCC4-BD84-440F-81AC-506F78FBE24E}" srcOrd="1" destOrd="0" parTransId="{219A9488-466D-40BE-8BA0-E4CAF18C0BDD}" sibTransId="{25B1E289-FC98-46BC-8169-F823EE9592B4}"/>
    <dgm:cxn modelId="{B70F129F-5D8E-4DED-ABF1-E714B16E43A5}" type="presOf" srcId="{B1354925-947A-4003-83C4-E00BC3C9A9E2}" destId="{B8E543EE-4DAA-4812-BEC1-D347C7092C46}" srcOrd="0" destOrd="0" presId="urn:microsoft.com/office/officeart/2005/8/layout/vList3#1"/>
    <dgm:cxn modelId="{5FD502C5-5502-4CA6-9124-804960826AE8}" type="presOf" srcId="{9E2E58D1-FB9A-4655-8C4C-DF70CDBB6D6B}" destId="{1DB05C5A-2180-4FEA-8DC6-15266F199835}" srcOrd="0" destOrd="0" presId="urn:microsoft.com/office/officeart/2005/8/layout/vList3#1"/>
    <dgm:cxn modelId="{C2FDE188-7BA8-42A4-BEA4-A323AA1FB690}" type="presOf" srcId="{430DA304-3C37-4117-A87D-7CBB26ED7FBE}" destId="{149A3963-7745-4EDE-A02F-353A3E43BB95}" srcOrd="0" destOrd="0" presId="urn:microsoft.com/office/officeart/2005/8/layout/vList3#1"/>
    <dgm:cxn modelId="{BCBD7E5B-43B2-4B00-BBC9-D7E36EE84154}" srcId="{62B9D314-2BCA-4B14-9618-969B7A88D767}" destId="{B1354925-947A-4003-83C4-E00BC3C9A9E2}" srcOrd="4" destOrd="0" parTransId="{1E02735D-378D-4CC7-83AC-AC23C08198F7}" sibTransId="{5D38E2ED-C8C1-468E-80DA-FDEF84379D75}"/>
    <dgm:cxn modelId="{0A2D995B-6D9F-47DB-B2BC-4E15993A79E3}" type="presOf" srcId="{62B9D314-2BCA-4B14-9618-969B7A88D767}" destId="{681DF03F-DAC4-42CE-8CFA-D5F8DA09A9F5}" srcOrd="0" destOrd="0" presId="urn:microsoft.com/office/officeart/2005/8/layout/vList3#1"/>
    <dgm:cxn modelId="{9531B7BB-6669-4CA4-A20A-8EFCE50BFFFE}" srcId="{62B9D314-2BCA-4B14-9618-969B7A88D767}" destId="{C37F5C7F-A080-487B-83DD-2472B7D6A8C9}" srcOrd="6" destOrd="0" parTransId="{002B82C8-C772-40DF-B604-866499D96C60}" sibTransId="{B388B835-2298-468C-87F2-97937C9768C4}"/>
    <dgm:cxn modelId="{3A1BF9E6-78A0-4E87-99C6-AD7F6A6FFAF1}" srcId="{62B9D314-2BCA-4B14-9618-969B7A88D767}" destId="{9E2E58D1-FB9A-4655-8C4C-DF70CDBB6D6B}" srcOrd="5" destOrd="0" parTransId="{26D83BE9-0E96-4423-8D5D-B179A113F178}" sibTransId="{6F12C4FE-030A-4597-8A48-131E0FF0A5D9}"/>
    <dgm:cxn modelId="{DF0C1EBD-2CB5-4543-AD5D-198C1126DCDD}" srcId="{62B9D314-2BCA-4B14-9618-969B7A88D767}" destId="{430DA304-3C37-4117-A87D-7CBB26ED7FBE}" srcOrd="3" destOrd="0" parTransId="{506CD399-BD58-4AB0-962B-C35EFD9DEF72}" sibTransId="{D26ED5F3-CFDE-48DB-836A-A0F23C6A436B}"/>
    <dgm:cxn modelId="{400B8A54-033C-4D45-AD54-68B22A7E4E05}" type="presParOf" srcId="{681DF03F-DAC4-42CE-8CFA-D5F8DA09A9F5}" destId="{C44F45BA-CA8D-4227-8EB8-6CEE74AA681D}" srcOrd="0" destOrd="0" presId="urn:microsoft.com/office/officeart/2005/8/layout/vList3#1"/>
    <dgm:cxn modelId="{55ED37C6-4EBD-4D41-B53D-FE1D0DBA8675}" type="presParOf" srcId="{C44F45BA-CA8D-4227-8EB8-6CEE74AA681D}" destId="{EDC4F2B7-F45D-4805-9E97-A7ED3FF3C233}" srcOrd="0" destOrd="0" presId="urn:microsoft.com/office/officeart/2005/8/layout/vList3#1"/>
    <dgm:cxn modelId="{6D1209F8-816D-48BC-BEB1-B765A60A7523}" type="presParOf" srcId="{C44F45BA-CA8D-4227-8EB8-6CEE74AA681D}" destId="{82C929A8-DDD9-4DCB-AAC8-BDD99B568AA2}" srcOrd="1" destOrd="0" presId="urn:microsoft.com/office/officeart/2005/8/layout/vList3#1"/>
    <dgm:cxn modelId="{DD907BFC-3C83-4D90-879E-DBE279A8DE1E}" type="presParOf" srcId="{681DF03F-DAC4-42CE-8CFA-D5F8DA09A9F5}" destId="{33E4C875-E21F-4595-B88A-EB34DAD267B6}" srcOrd="1" destOrd="0" presId="urn:microsoft.com/office/officeart/2005/8/layout/vList3#1"/>
    <dgm:cxn modelId="{162374FF-3732-46ED-8449-15D02D14DD1E}" type="presParOf" srcId="{681DF03F-DAC4-42CE-8CFA-D5F8DA09A9F5}" destId="{6E8704BE-3CDC-41D4-A5FE-4DFFD25711C1}" srcOrd="2" destOrd="0" presId="urn:microsoft.com/office/officeart/2005/8/layout/vList3#1"/>
    <dgm:cxn modelId="{E5CBC674-6F51-41EC-BA7F-9F67F7A6F0CF}" type="presParOf" srcId="{6E8704BE-3CDC-41D4-A5FE-4DFFD25711C1}" destId="{BDBCA4D4-BFEF-4170-8045-500B6F20CAFE}" srcOrd="0" destOrd="0" presId="urn:microsoft.com/office/officeart/2005/8/layout/vList3#1"/>
    <dgm:cxn modelId="{DC6E2391-DC39-485D-8C40-C20C6C59BE67}" type="presParOf" srcId="{6E8704BE-3CDC-41D4-A5FE-4DFFD25711C1}" destId="{9DAAEFB1-82C8-48E7-8DCC-1E213BCC87F0}" srcOrd="1" destOrd="0" presId="urn:microsoft.com/office/officeart/2005/8/layout/vList3#1"/>
    <dgm:cxn modelId="{405C22B8-A1A4-465C-8CAB-F4C441B31AB4}" type="presParOf" srcId="{681DF03F-DAC4-42CE-8CFA-D5F8DA09A9F5}" destId="{05FC5039-C364-4DEB-B71A-7AF521CEBDED}" srcOrd="3" destOrd="0" presId="urn:microsoft.com/office/officeart/2005/8/layout/vList3#1"/>
    <dgm:cxn modelId="{13248AE9-AF52-452C-89EA-51609AADD655}" type="presParOf" srcId="{681DF03F-DAC4-42CE-8CFA-D5F8DA09A9F5}" destId="{14C6EBF8-9D9E-40E6-A921-48A5598A40D1}" srcOrd="4" destOrd="0" presId="urn:microsoft.com/office/officeart/2005/8/layout/vList3#1"/>
    <dgm:cxn modelId="{2EBA56C2-AEA7-4499-8441-7687F32E9755}" type="presParOf" srcId="{14C6EBF8-9D9E-40E6-A921-48A5598A40D1}" destId="{4760D5CA-96FF-4FAC-A8A0-24C057808E62}" srcOrd="0" destOrd="0" presId="urn:microsoft.com/office/officeart/2005/8/layout/vList3#1"/>
    <dgm:cxn modelId="{775B54E8-4F5F-4B37-BCE4-CE2046B8091F}" type="presParOf" srcId="{14C6EBF8-9D9E-40E6-A921-48A5598A40D1}" destId="{BEF9F666-88D0-46F5-A9F9-C2D33ECF552A}" srcOrd="1" destOrd="0" presId="urn:microsoft.com/office/officeart/2005/8/layout/vList3#1"/>
    <dgm:cxn modelId="{92E89F58-3186-4F49-B477-7D066C8DCEC5}" type="presParOf" srcId="{681DF03F-DAC4-42CE-8CFA-D5F8DA09A9F5}" destId="{777B2B77-A321-4565-A430-CFC242B89162}" srcOrd="5" destOrd="0" presId="urn:microsoft.com/office/officeart/2005/8/layout/vList3#1"/>
    <dgm:cxn modelId="{9C735054-53FD-460B-A450-B360E2F3188F}" type="presParOf" srcId="{681DF03F-DAC4-42CE-8CFA-D5F8DA09A9F5}" destId="{70DE29A4-4306-4FF3-BA52-1E5C602B623F}" srcOrd="6" destOrd="0" presId="urn:microsoft.com/office/officeart/2005/8/layout/vList3#1"/>
    <dgm:cxn modelId="{93922ED1-E2C5-4B68-AB5B-3AE5BF7C6999}" type="presParOf" srcId="{70DE29A4-4306-4FF3-BA52-1E5C602B623F}" destId="{9B9D3656-3912-4CCE-BE8B-5FD1D2B8CB9F}" srcOrd="0" destOrd="0" presId="urn:microsoft.com/office/officeart/2005/8/layout/vList3#1"/>
    <dgm:cxn modelId="{28EFDE7E-3681-4E2E-B4F4-8FC48418DB2F}" type="presParOf" srcId="{70DE29A4-4306-4FF3-BA52-1E5C602B623F}" destId="{149A3963-7745-4EDE-A02F-353A3E43BB95}" srcOrd="1" destOrd="0" presId="urn:microsoft.com/office/officeart/2005/8/layout/vList3#1"/>
    <dgm:cxn modelId="{1C446A9A-4C4D-4927-A634-6E17098D8CA5}" type="presParOf" srcId="{681DF03F-DAC4-42CE-8CFA-D5F8DA09A9F5}" destId="{84719FE3-B23E-4F61-BB2D-57866D905A57}" srcOrd="7" destOrd="0" presId="urn:microsoft.com/office/officeart/2005/8/layout/vList3#1"/>
    <dgm:cxn modelId="{5CB9BEC3-B43A-4CB1-B12B-7216001E5472}" type="presParOf" srcId="{681DF03F-DAC4-42CE-8CFA-D5F8DA09A9F5}" destId="{7CBC5DDB-274A-486F-9FEE-98D373B609EB}" srcOrd="8" destOrd="0" presId="urn:microsoft.com/office/officeart/2005/8/layout/vList3#1"/>
    <dgm:cxn modelId="{2A90472D-3194-41B5-8FD2-0CE7B0C93E74}" type="presParOf" srcId="{7CBC5DDB-274A-486F-9FEE-98D373B609EB}" destId="{8A84DF93-2893-48C7-BA33-2E238E4A6448}" srcOrd="0" destOrd="0" presId="urn:microsoft.com/office/officeart/2005/8/layout/vList3#1"/>
    <dgm:cxn modelId="{D659C4E8-B9FA-42F2-9723-BB628D997415}" type="presParOf" srcId="{7CBC5DDB-274A-486F-9FEE-98D373B609EB}" destId="{B8E543EE-4DAA-4812-BEC1-D347C7092C46}" srcOrd="1" destOrd="0" presId="urn:microsoft.com/office/officeart/2005/8/layout/vList3#1"/>
    <dgm:cxn modelId="{1F5953E2-52CF-400B-9B63-FE74B6F090E5}" type="presParOf" srcId="{681DF03F-DAC4-42CE-8CFA-D5F8DA09A9F5}" destId="{B6569CCF-6E4A-4756-893C-33CE56083EB2}" srcOrd="9" destOrd="0" presId="urn:microsoft.com/office/officeart/2005/8/layout/vList3#1"/>
    <dgm:cxn modelId="{BDF45128-F7D1-4B19-A684-949272B64753}" type="presParOf" srcId="{681DF03F-DAC4-42CE-8CFA-D5F8DA09A9F5}" destId="{DB688A18-D2DF-4E0D-81E7-4C8B9554BE39}" srcOrd="10" destOrd="0" presId="urn:microsoft.com/office/officeart/2005/8/layout/vList3#1"/>
    <dgm:cxn modelId="{B52B9096-0404-4B00-B5D8-6156110570C3}" type="presParOf" srcId="{DB688A18-D2DF-4E0D-81E7-4C8B9554BE39}" destId="{38A0D802-AC9B-4DFE-A824-6B9A3A5AACE8}" srcOrd="0" destOrd="0" presId="urn:microsoft.com/office/officeart/2005/8/layout/vList3#1"/>
    <dgm:cxn modelId="{612909C8-3331-4CCB-B9A5-F248ABC685B3}" type="presParOf" srcId="{DB688A18-D2DF-4E0D-81E7-4C8B9554BE39}" destId="{1DB05C5A-2180-4FEA-8DC6-15266F199835}" srcOrd="1" destOrd="0" presId="urn:microsoft.com/office/officeart/2005/8/layout/vList3#1"/>
    <dgm:cxn modelId="{26D3D857-19E2-459C-8F6C-8C8FBEB51809}" type="presParOf" srcId="{681DF03F-DAC4-42CE-8CFA-D5F8DA09A9F5}" destId="{C235DBA5-75CF-43B7-B290-77D733582074}" srcOrd="11" destOrd="0" presId="urn:microsoft.com/office/officeart/2005/8/layout/vList3#1"/>
    <dgm:cxn modelId="{C101898D-4F85-415C-BD40-99166E128E02}" type="presParOf" srcId="{681DF03F-DAC4-42CE-8CFA-D5F8DA09A9F5}" destId="{06DFDC50-E6BA-4229-86BC-27A6BB2FCDBD}" srcOrd="12" destOrd="0" presId="urn:microsoft.com/office/officeart/2005/8/layout/vList3#1"/>
    <dgm:cxn modelId="{594A788C-CB41-4567-A0D8-012D21885951}" type="presParOf" srcId="{06DFDC50-E6BA-4229-86BC-27A6BB2FCDBD}" destId="{262C46E0-BD64-4EB7-BC99-80B04DE9FD66}" srcOrd="0" destOrd="0" presId="urn:microsoft.com/office/officeart/2005/8/layout/vList3#1"/>
    <dgm:cxn modelId="{8715DE4C-DADC-49BA-87E2-7A937D7BF0D5}" type="presParOf" srcId="{06DFDC50-E6BA-4229-86BC-27A6BB2FCDBD}" destId="{87A0244E-53DA-4048-9A3F-0A2AF5F5E98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C73671-4EDB-473B-B0C7-DEED428C66A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AB3A2B-84AE-42E3-A485-8122D17CC97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Следующий шаг</a:t>
          </a:r>
          <a:r>
            <a:rPr lang="ru-RU" b="1" dirty="0" smtClean="0"/>
            <a:t> в построении структурно-функциональной модели педагогической пропедевтики  </a:t>
          </a:r>
          <a:r>
            <a:rPr lang="ru-RU" b="1" dirty="0" err="1" smtClean="0"/>
            <a:t>девиантного</a:t>
          </a:r>
          <a:r>
            <a:rPr lang="ru-RU" b="1" dirty="0" smtClean="0"/>
            <a:t> поведения подростков </a:t>
          </a:r>
          <a:endParaRPr lang="ru-RU" b="1" dirty="0"/>
        </a:p>
      </dgm:t>
    </dgm:pt>
    <dgm:pt modelId="{FB109714-CB20-47D3-ACE1-7AA1CBC9F5D1}" type="parTrans" cxnId="{BB41298D-FC3D-44C3-A794-9954F39B8E26}">
      <dgm:prSet/>
      <dgm:spPr/>
      <dgm:t>
        <a:bodyPr/>
        <a:lstStyle/>
        <a:p>
          <a:endParaRPr lang="ru-RU"/>
        </a:p>
      </dgm:t>
    </dgm:pt>
    <dgm:pt modelId="{EC91AC06-1EEF-467C-819F-8C6658891B34}" type="sibTrans" cxnId="{BB41298D-FC3D-44C3-A794-9954F39B8E26}">
      <dgm:prSet/>
      <dgm:spPr/>
      <dgm:t>
        <a:bodyPr/>
        <a:lstStyle/>
        <a:p>
          <a:endParaRPr lang="ru-RU"/>
        </a:p>
      </dgm:t>
    </dgm:pt>
    <dgm:pt modelId="{788624CB-21C5-45D4-AE63-AD63688A74B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выделение компонентов изучаемого объекта и установление связей между ними</a:t>
          </a:r>
          <a:endParaRPr lang="ru-RU" b="1" dirty="0"/>
        </a:p>
      </dgm:t>
    </dgm:pt>
    <dgm:pt modelId="{914E7B5B-9D1A-41EC-9A80-C06BD7DF0107}" type="parTrans" cxnId="{D4678CC6-ECF5-4F64-8E59-293267B90728}">
      <dgm:prSet/>
      <dgm:spPr/>
      <dgm:t>
        <a:bodyPr/>
        <a:lstStyle/>
        <a:p>
          <a:endParaRPr lang="ru-RU"/>
        </a:p>
      </dgm:t>
    </dgm:pt>
    <dgm:pt modelId="{B62E8A03-6638-489B-B9E0-82ECA5173183}" type="sibTrans" cxnId="{D4678CC6-ECF5-4F64-8E59-293267B90728}">
      <dgm:prSet/>
      <dgm:spPr/>
      <dgm:t>
        <a:bodyPr/>
        <a:lstStyle/>
        <a:p>
          <a:endParaRPr lang="ru-RU"/>
        </a:p>
      </dgm:t>
    </dgm:pt>
    <dgm:pt modelId="{0B59096F-4FEE-4294-9287-594532DAAEC9}" type="pres">
      <dgm:prSet presAssocID="{1FC73671-4EDB-473B-B0C7-DEED428C66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08AE9-47B9-46D1-85E3-D50A781611F1}" type="pres">
      <dgm:prSet presAssocID="{1FC73671-4EDB-473B-B0C7-DEED428C66A1}" presName="dummyMaxCanvas" presStyleCnt="0">
        <dgm:presLayoutVars/>
      </dgm:prSet>
      <dgm:spPr/>
    </dgm:pt>
    <dgm:pt modelId="{99380A54-BC63-4538-BDA3-826387006D82}" type="pres">
      <dgm:prSet presAssocID="{1FC73671-4EDB-473B-B0C7-DEED428C66A1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56179-0252-4DA2-801A-BD31D6E32D4A}" type="pres">
      <dgm:prSet presAssocID="{1FC73671-4EDB-473B-B0C7-DEED428C66A1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B3DCF-1E2A-4485-BE69-257670952B19}" type="pres">
      <dgm:prSet presAssocID="{1FC73671-4EDB-473B-B0C7-DEED428C66A1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D6098-EEF5-4361-9A0F-2A3A456B5704}" type="pres">
      <dgm:prSet presAssocID="{1FC73671-4EDB-473B-B0C7-DEED428C66A1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17469-917B-4E65-9029-6A8595E602F7}" type="pres">
      <dgm:prSet presAssocID="{1FC73671-4EDB-473B-B0C7-DEED428C66A1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533B42-14A4-400E-8AFA-C1C287A68CFD}" type="presOf" srcId="{43AB3A2B-84AE-42E3-A485-8122D17CC977}" destId="{B7DD6098-EEF5-4361-9A0F-2A3A456B5704}" srcOrd="1" destOrd="0" presId="urn:microsoft.com/office/officeart/2005/8/layout/vProcess5"/>
    <dgm:cxn modelId="{D5560AE2-65CF-4F55-A017-8CB7F67718CC}" type="presOf" srcId="{788624CB-21C5-45D4-AE63-AD63688A74B3}" destId="{7C017469-917B-4E65-9029-6A8595E602F7}" srcOrd="1" destOrd="0" presId="urn:microsoft.com/office/officeart/2005/8/layout/vProcess5"/>
    <dgm:cxn modelId="{12FCEAE3-4CF1-4902-8BB1-DB1B98EE14B2}" type="presOf" srcId="{788624CB-21C5-45D4-AE63-AD63688A74B3}" destId="{72C56179-0252-4DA2-801A-BD31D6E32D4A}" srcOrd="0" destOrd="0" presId="urn:microsoft.com/office/officeart/2005/8/layout/vProcess5"/>
    <dgm:cxn modelId="{D2DC363D-A50C-42DF-B7A5-FBAC35A8D7E1}" type="presOf" srcId="{EC91AC06-1EEF-467C-819F-8C6658891B34}" destId="{FACB3DCF-1E2A-4485-BE69-257670952B19}" srcOrd="0" destOrd="0" presId="urn:microsoft.com/office/officeart/2005/8/layout/vProcess5"/>
    <dgm:cxn modelId="{D4678CC6-ECF5-4F64-8E59-293267B90728}" srcId="{1FC73671-4EDB-473B-B0C7-DEED428C66A1}" destId="{788624CB-21C5-45D4-AE63-AD63688A74B3}" srcOrd="1" destOrd="0" parTransId="{914E7B5B-9D1A-41EC-9A80-C06BD7DF0107}" sibTransId="{B62E8A03-6638-489B-B9E0-82ECA5173183}"/>
    <dgm:cxn modelId="{BB41298D-FC3D-44C3-A794-9954F39B8E26}" srcId="{1FC73671-4EDB-473B-B0C7-DEED428C66A1}" destId="{43AB3A2B-84AE-42E3-A485-8122D17CC977}" srcOrd="0" destOrd="0" parTransId="{FB109714-CB20-47D3-ACE1-7AA1CBC9F5D1}" sibTransId="{EC91AC06-1EEF-467C-819F-8C6658891B34}"/>
    <dgm:cxn modelId="{AF66B6A2-3B98-4C13-9336-7F81FFD2C04A}" type="presOf" srcId="{43AB3A2B-84AE-42E3-A485-8122D17CC977}" destId="{99380A54-BC63-4538-BDA3-826387006D82}" srcOrd="0" destOrd="0" presId="urn:microsoft.com/office/officeart/2005/8/layout/vProcess5"/>
    <dgm:cxn modelId="{B510134B-7FAC-480F-9F01-E3D5C48210FE}" type="presOf" srcId="{1FC73671-4EDB-473B-B0C7-DEED428C66A1}" destId="{0B59096F-4FEE-4294-9287-594532DAAEC9}" srcOrd="0" destOrd="0" presId="urn:microsoft.com/office/officeart/2005/8/layout/vProcess5"/>
    <dgm:cxn modelId="{90EE90C0-E326-4367-96E8-08DEAF5FB35B}" type="presParOf" srcId="{0B59096F-4FEE-4294-9287-594532DAAEC9}" destId="{A7808AE9-47B9-46D1-85E3-D50A781611F1}" srcOrd="0" destOrd="0" presId="urn:microsoft.com/office/officeart/2005/8/layout/vProcess5"/>
    <dgm:cxn modelId="{E1C7C4F1-8F31-41C0-AD9B-FD920A3D9F01}" type="presParOf" srcId="{0B59096F-4FEE-4294-9287-594532DAAEC9}" destId="{99380A54-BC63-4538-BDA3-826387006D82}" srcOrd="1" destOrd="0" presId="urn:microsoft.com/office/officeart/2005/8/layout/vProcess5"/>
    <dgm:cxn modelId="{DFE24EE7-C63E-492D-B77A-D95A38DD612B}" type="presParOf" srcId="{0B59096F-4FEE-4294-9287-594532DAAEC9}" destId="{72C56179-0252-4DA2-801A-BD31D6E32D4A}" srcOrd="2" destOrd="0" presId="urn:microsoft.com/office/officeart/2005/8/layout/vProcess5"/>
    <dgm:cxn modelId="{BBFE7651-EDB3-43AC-B968-E88665FCAB33}" type="presParOf" srcId="{0B59096F-4FEE-4294-9287-594532DAAEC9}" destId="{FACB3DCF-1E2A-4485-BE69-257670952B19}" srcOrd="3" destOrd="0" presId="urn:microsoft.com/office/officeart/2005/8/layout/vProcess5"/>
    <dgm:cxn modelId="{7A289D91-E253-470B-8CC9-95D52CDA5E00}" type="presParOf" srcId="{0B59096F-4FEE-4294-9287-594532DAAEC9}" destId="{B7DD6098-EEF5-4361-9A0F-2A3A456B5704}" srcOrd="4" destOrd="0" presId="urn:microsoft.com/office/officeart/2005/8/layout/vProcess5"/>
    <dgm:cxn modelId="{62555411-FA45-4D0F-A0AC-BE9A2B597D83}" type="presParOf" srcId="{0B59096F-4FEE-4294-9287-594532DAAEC9}" destId="{7C017469-917B-4E65-9029-6A8595E602F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EE8228-E225-409F-BF5C-C10CD47B80A6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BFFD4B-FDFD-48B6-AC6C-20927DCB836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i="1" dirty="0" smtClean="0"/>
            <a:t>Структурные компоненты модели</a:t>
          </a:r>
          <a:endParaRPr lang="ru-RU" dirty="0"/>
        </a:p>
      </dgm:t>
    </dgm:pt>
    <dgm:pt modelId="{EF99B728-7DF0-410D-8FA4-9067900CEF5B}" type="parTrans" cxnId="{FC415CBF-6AE4-43AA-B989-9840223700D8}">
      <dgm:prSet/>
      <dgm:spPr/>
      <dgm:t>
        <a:bodyPr/>
        <a:lstStyle/>
        <a:p>
          <a:endParaRPr lang="ru-RU"/>
        </a:p>
      </dgm:t>
    </dgm:pt>
    <dgm:pt modelId="{94153E86-4DE0-48FC-BE81-8212F8127FF1}" type="sibTrans" cxnId="{FC415CBF-6AE4-43AA-B989-9840223700D8}">
      <dgm:prSet/>
      <dgm:spPr/>
      <dgm:t>
        <a:bodyPr/>
        <a:lstStyle/>
        <a:p>
          <a:endParaRPr lang="ru-RU"/>
        </a:p>
      </dgm:t>
    </dgm:pt>
    <dgm:pt modelId="{5FA3CA3A-7E18-4D9D-B707-BE33ACC10E3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i="1" dirty="0" smtClean="0"/>
            <a:t>целевой</a:t>
          </a:r>
          <a:endParaRPr lang="ru-RU" dirty="0"/>
        </a:p>
      </dgm:t>
    </dgm:pt>
    <dgm:pt modelId="{963E6519-1527-4854-9EAD-B9299EAB455C}" type="parTrans" cxnId="{CAC12623-A48E-4CB5-A342-323A2E01B8A0}">
      <dgm:prSet/>
      <dgm:spPr/>
      <dgm:t>
        <a:bodyPr/>
        <a:lstStyle/>
        <a:p>
          <a:endParaRPr lang="ru-RU"/>
        </a:p>
      </dgm:t>
    </dgm:pt>
    <dgm:pt modelId="{73319D41-A9EA-41B2-9AA2-F0049783C786}" type="sibTrans" cxnId="{CAC12623-A48E-4CB5-A342-323A2E01B8A0}">
      <dgm:prSet/>
      <dgm:spPr/>
      <dgm:t>
        <a:bodyPr/>
        <a:lstStyle/>
        <a:p>
          <a:endParaRPr lang="ru-RU"/>
        </a:p>
      </dgm:t>
    </dgm:pt>
    <dgm:pt modelId="{424A8D99-2896-4190-B74E-F0A8149A451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i="1" dirty="0" smtClean="0"/>
            <a:t>содержательный</a:t>
          </a:r>
          <a:endParaRPr lang="ru-RU" dirty="0"/>
        </a:p>
      </dgm:t>
    </dgm:pt>
    <dgm:pt modelId="{04BC0600-5D3D-4E51-A0F5-B6C21E1B7EBD}" type="parTrans" cxnId="{A9838BFC-8628-407A-8989-EDE61F6B246A}">
      <dgm:prSet/>
      <dgm:spPr/>
      <dgm:t>
        <a:bodyPr/>
        <a:lstStyle/>
        <a:p>
          <a:endParaRPr lang="ru-RU"/>
        </a:p>
      </dgm:t>
    </dgm:pt>
    <dgm:pt modelId="{C21A0913-00DD-462D-8BC3-E7315AE72618}" type="sibTrans" cxnId="{A9838BFC-8628-407A-8989-EDE61F6B246A}">
      <dgm:prSet/>
      <dgm:spPr/>
      <dgm:t>
        <a:bodyPr/>
        <a:lstStyle/>
        <a:p>
          <a:endParaRPr lang="ru-RU"/>
        </a:p>
      </dgm:t>
    </dgm:pt>
    <dgm:pt modelId="{065DDA92-B469-48D0-97D6-93C5C105790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i="1" dirty="0" smtClean="0"/>
            <a:t>процессуальный</a:t>
          </a:r>
          <a:endParaRPr lang="ru-RU" dirty="0"/>
        </a:p>
      </dgm:t>
    </dgm:pt>
    <dgm:pt modelId="{7C1D1D92-990E-4AD5-A6A2-9585E8AEC255}" type="parTrans" cxnId="{D75E0516-1712-4F5A-A467-75C662745F28}">
      <dgm:prSet/>
      <dgm:spPr/>
      <dgm:t>
        <a:bodyPr/>
        <a:lstStyle/>
        <a:p>
          <a:endParaRPr lang="ru-RU"/>
        </a:p>
      </dgm:t>
    </dgm:pt>
    <dgm:pt modelId="{9E642F0E-0ECB-4D68-8FC5-DA4573A47BCA}" type="sibTrans" cxnId="{D75E0516-1712-4F5A-A467-75C662745F28}">
      <dgm:prSet/>
      <dgm:spPr/>
      <dgm:t>
        <a:bodyPr/>
        <a:lstStyle/>
        <a:p>
          <a:endParaRPr lang="ru-RU"/>
        </a:p>
      </dgm:t>
    </dgm:pt>
    <dgm:pt modelId="{FF0CF02D-3CB9-4BB0-891A-9F1EBE7F9F2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i="1" dirty="0" smtClean="0"/>
            <a:t>оценочно-результативный</a:t>
          </a:r>
          <a:endParaRPr lang="ru-RU" dirty="0"/>
        </a:p>
      </dgm:t>
    </dgm:pt>
    <dgm:pt modelId="{A588A855-234D-4C0C-9056-C77CAA05E2D1}" type="parTrans" cxnId="{446388A1-A184-4E05-ADE9-CB63F2A1041D}">
      <dgm:prSet/>
      <dgm:spPr/>
      <dgm:t>
        <a:bodyPr/>
        <a:lstStyle/>
        <a:p>
          <a:endParaRPr lang="ru-RU"/>
        </a:p>
      </dgm:t>
    </dgm:pt>
    <dgm:pt modelId="{110970D5-FDE1-46F9-AE6D-F9D71F6FA231}" type="sibTrans" cxnId="{446388A1-A184-4E05-ADE9-CB63F2A1041D}">
      <dgm:prSet/>
      <dgm:spPr/>
      <dgm:t>
        <a:bodyPr/>
        <a:lstStyle/>
        <a:p>
          <a:endParaRPr lang="ru-RU"/>
        </a:p>
      </dgm:t>
    </dgm:pt>
    <dgm:pt modelId="{05B3F28A-ADA6-4BB5-9A2A-419F582887CF}" type="pres">
      <dgm:prSet presAssocID="{24EE8228-E225-409F-BF5C-C10CD47B80A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C1F108-B18E-46DC-8528-F82CE105BABB}" type="pres">
      <dgm:prSet presAssocID="{D6BFFD4B-FDFD-48B6-AC6C-20927DCB836B}" presName="composite" presStyleCnt="0"/>
      <dgm:spPr/>
    </dgm:pt>
    <dgm:pt modelId="{7376D5E7-4EBD-4DF9-812C-4830790641DB}" type="pres">
      <dgm:prSet presAssocID="{D6BFFD4B-FDFD-48B6-AC6C-20927DCB836B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8C3FD7-963B-4240-8519-93DFC9F0F800}" type="pres">
      <dgm:prSet presAssocID="{D6BFFD4B-FDFD-48B6-AC6C-20927DCB836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0BAB8-751D-40F7-BF0A-4A068D15D0D8}" type="pres">
      <dgm:prSet presAssocID="{94153E86-4DE0-48FC-BE81-8212F8127FF1}" presName="spacing" presStyleCnt="0"/>
      <dgm:spPr/>
    </dgm:pt>
    <dgm:pt modelId="{EBFABDF7-DE0D-4FBE-A60B-E925131203EF}" type="pres">
      <dgm:prSet presAssocID="{5FA3CA3A-7E18-4D9D-B707-BE33ACC10E34}" presName="composite" presStyleCnt="0"/>
      <dgm:spPr/>
    </dgm:pt>
    <dgm:pt modelId="{10D4969F-F479-4D8C-927F-96C085FBF1B8}" type="pres">
      <dgm:prSet presAssocID="{5FA3CA3A-7E18-4D9D-B707-BE33ACC10E34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DC8A4F4-7D87-404F-AED1-E48688B9F5C1}" type="pres">
      <dgm:prSet presAssocID="{5FA3CA3A-7E18-4D9D-B707-BE33ACC10E3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716F1-0696-4689-8971-D1B04505104E}" type="pres">
      <dgm:prSet presAssocID="{73319D41-A9EA-41B2-9AA2-F0049783C786}" presName="spacing" presStyleCnt="0"/>
      <dgm:spPr/>
    </dgm:pt>
    <dgm:pt modelId="{47861C16-D84D-4E17-9F30-A2EA00AC33F8}" type="pres">
      <dgm:prSet presAssocID="{424A8D99-2896-4190-B74E-F0A8149A4516}" presName="composite" presStyleCnt="0"/>
      <dgm:spPr/>
    </dgm:pt>
    <dgm:pt modelId="{5D1BAD99-30F8-42B8-A821-684D73F04AC7}" type="pres">
      <dgm:prSet presAssocID="{424A8D99-2896-4190-B74E-F0A8149A4516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1B2EC85-B41E-4E94-9A1F-E7132BAC9F51}" type="pres">
      <dgm:prSet presAssocID="{424A8D99-2896-4190-B74E-F0A8149A451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67B96-37F0-4145-A1D8-597A9F976871}" type="pres">
      <dgm:prSet presAssocID="{C21A0913-00DD-462D-8BC3-E7315AE72618}" presName="spacing" presStyleCnt="0"/>
      <dgm:spPr/>
    </dgm:pt>
    <dgm:pt modelId="{373921BF-7F3A-49CF-A577-D2F079BC85F8}" type="pres">
      <dgm:prSet presAssocID="{065DDA92-B469-48D0-97D6-93C5C1057906}" presName="composite" presStyleCnt="0"/>
      <dgm:spPr/>
    </dgm:pt>
    <dgm:pt modelId="{3593059C-A517-47A7-80E1-C0B6E25CC03B}" type="pres">
      <dgm:prSet presAssocID="{065DDA92-B469-48D0-97D6-93C5C1057906}" presName="imgShp" presStyleLbl="fgImgPlace1" presStyleIdx="3" presStyleCnt="5" custLinFactNeighborX="4901" custLinFactNeighborY="-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F8B50AA-D8D7-4681-89DB-3A9C70C3EEF9}" type="pres">
      <dgm:prSet presAssocID="{065DDA92-B469-48D0-97D6-93C5C105790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96694-0D50-4C67-B8ED-C534D022D19B}" type="pres">
      <dgm:prSet presAssocID="{9E642F0E-0ECB-4D68-8FC5-DA4573A47BCA}" presName="spacing" presStyleCnt="0"/>
      <dgm:spPr/>
    </dgm:pt>
    <dgm:pt modelId="{1F16D528-C045-4B0E-BB35-FDB68919678D}" type="pres">
      <dgm:prSet presAssocID="{FF0CF02D-3CB9-4BB0-891A-9F1EBE7F9F2C}" presName="composite" presStyleCnt="0"/>
      <dgm:spPr/>
    </dgm:pt>
    <dgm:pt modelId="{ED75679B-0E04-437F-BD04-3DDB3B0D00DA}" type="pres">
      <dgm:prSet presAssocID="{FF0CF02D-3CB9-4BB0-891A-9F1EBE7F9F2C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314C37-A808-4650-8065-4459884CA76E}" type="pres">
      <dgm:prSet presAssocID="{FF0CF02D-3CB9-4BB0-891A-9F1EBE7F9F2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415CBF-6AE4-43AA-B989-9840223700D8}" srcId="{24EE8228-E225-409F-BF5C-C10CD47B80A6}" destId="{D6BFFD4B-FDFD-48B6-AC6C-20927DCB836B}" srcOrd="0" destOrd="0" parTransId="{EF99B728-7DF0-410D-8FA4-9067900CEF5B}" sibTransId="{94153E86-4DE0-48FC-BE81-8212F8127FF1}"/>
    <dgm:cxn modelId="{4D115D0E-536A-439B-B95B-B576C9AE1F62}" type="presOf" srcId="{424A8D99-2896-4190-B74E-F0A8149A4516}" destId="{21B2EC85-B41E-4E94-9A1F-E7132BAC9F51}" srcOrd="0" destOrd="0" presId="urn:microsoft.com/office/officeart/2005/8/layout/vList3#2"/>
    <dgm:cxn modelId="{3AAC0299-856B-47DC-BCD3-BF6E009A2779}" type="presOf" srcId="{065DDA92-B469-48D0-97D6-93C5C1057906}" destId="{9F8B50AA-D8D7-4681-89DB-3A9C70C3EEF9}" srcOrd="0" destOrd="0" presId="urn:microsoft.com/office/officeart/2005/8/layout/vList3#2"/>
    <dgm:cxn modelId="{090D4406-7876-4B24-8060-75DB8FB8BF4C}" type="presOf" srcId="{24EE8228-E225-409F-BF5C-C10CD47B80A6}" destId="{05B3F28A-ADA6-4BB5-9A2A-419F582887CF}" srcOrd="0" destOrd="0" presId="urn:microsoft.com/office/officeart/2005/8/layout/vList3#2"/>
    <dgm:cxn modelId="{CAC12623-A48E-4CB5-A342-323A2E01B8A0}" srcId="{24EE8228-E225-409F-BF5C-C10CD47B80A6}" destId="{5FA3CA3A-7E18-4D9D-B707-BE33ACC10E34}" srcOrd="1" destOrd="0" parTransId="{963E6519-1527-4854-9EAD-B9299EAB455C}" sibTransId="{73319D41-A9EA-41B2-9AA2-F0049783C786}"/>
    <dgm:cxn modelId="{A94AF067-9906-41BE-B343-E01310BEAEEB}" type="presOf" srcId="{5FA3CA3A-7E18-4D9D-B707-BE33ACC10E34}" destId="{5DC8A4F4-7D87-404F-AED1-E48688B9F5C1}" srcOrd="0" destOrd="0" presId="urn:microsoft.com/office/officeart/2005/8/layout/vList3#2"/>
    <dgm:cxn modelId="{A9838BFC-8628-407A-8989-EDE61F6B246A}" srcId="{24EE8228-E225-409F-BF5C-C10CD47B80A6}" destId="{424A8D99-2896-4190-B74E-F0A8149A4516}" srcOrd="2" destOrd="0" parTransId="{04BC0600-5D3D-4E51-A0F5-B6C21E1B7EBD}" sibTransId="{C21A0913-00DD-462D-8BC3-E7315AE72618}"/>
    <dgm:cxn modelId="{DDA8E380-A03D-4BDA-AA3B-6203F9A92A91}" type="presOf" srcId="{FF0CF02D-3CB9-4BB0-891A-9F1EBE7F9F2C}" destId="{D6314C37-A808-4650-8065-4459884CA76E}" srcOrd="0" destOrd="0" presId="urn:microsoft.com/office/officeart/2005/8/layout/vList3#2"/>
    <dgm:cxn modelId="{B2E03A28-F623-4768-B742-B25963B3E5A0}" type="presOf" srcId="{D6BFFD4B-FDFD-48B6-AC6C-20927DCB836B}" destId="{C58C3FD7-963B-4240-8519-93DFC9F0F800}" srcOrd="0" destOrd="0" presId="urn:microsoft.com/office/officeart/2005/8/layout/vList3#2"/>
    <dgm:cxn modelId="{446388A1-A184-4E05-ADE9-CB63F2A1041D}" srcId="{24EE8228-E225-409F-BF5C-C10CD47B80A6}" destId="{FF0CF02D-3CB9-4BB0-891A-9F1EBE7F9F2C}" srcOrd="4" destOrd="0" parTransId="{A588A855-234D-4C0C-9056-C77CAA05E2D1}" sibTransId="{110970D5-FDE1-46F9-AE6D-F9D71F6FA231}"/>
    <dgm:cxn modelId="{D75E0516-1712-4F5A-A467-75C662745F28}" srcId="{24EE8228-E225-409F-BF5C-C10CD47B80A6}" destId="{065DDA92-B469-48D0-97D6-93C5C1057906}" srcOrd="3" destOrd="0" parTransId="{7C1D1D92-990E-4AD5-A6A2-9585E8AEC255}" sibTransId="{9E642F0E-0ECB-4D68-8FC5-DA4573A47BCA}"/>
    <dgm:cxn modelId="{67C57549-6FC5-4B11-9E80-35F883E81CF7}" type="presParOf" srcId="{05B3F28A-ADA6-4BB5-9A2A-419F582887CF}" destId="{29C1F108-B18E-46DC-8528-F82CE105BABB}" srcOrd="0" destOrd="0" presId="urn:microsoft.com/office/officeart/2005/8/layout/vList3#2"/>
    <dgm:cxn modelId="{01076D44-D967-483D-9DA6-066E4B963A3E}" type="presParOf" srcId="{29C1F108-B18E-46DC-8528-F82CE105BABB}" destId="{7376D5E7-4EBD-4DF9-812C-4830790641DB}" srcOrd="0" destOrd="0" presId="urn:microsoft.com/office/officeart/2005/8/layout/vList3#2"/>
    <dgm:cxn modelId="{59F70182-A77B-42DC-85E9-251BF36F0411}" type="presParOf" srcId="{29C1F108-B18E-46DC-8528-F82CE105BABB}" destId="{C58C3FD7-963B-4240-8519-93DFC9F0F800}" srcOrd="1" destOrd="0" presId="urn:microsoft.com/office/officeart/2005/8/layout/vList3#2"/>
    <dgm:cxn modelId="{DB1C6C75-B0C3-465C-BF93-4D167DEE1466}" type="presParOf" srcId="{05B3F28A-ADA6-4BB5-9A2A-419F582887CF}" destId="{8530BAB8-751D-40F7-BF0A-4A068D15D0D8}" srcOrd="1" destOrd="0" presId="urn:microsoft.com/office/officeart/2005/8/layout/vList3#2"/>
    <dgm:cxn modelId="{52B12556-D32D-49E6-BBC0-DAE400CE4F0B}" type="presParOf" srcId="{05B3F28A-ADA6-4BB5-9A2A-419F582887CF}" destId="{EBFABDF7-DE0D-4FBE-A60B-E925131203EF}" srcOrd="2" destOrd="0" presId="urn:microsoft.com/office/officeart/2005/8/layout/vList3#2"/>
    <dgm:cxn modelId="{18B65292-D87D-48DE-A2A4-4AB5A8B1A299}" type="presParOf" srcId="{EBFABDF7-DE0D-4FBE-A60B-E925131203EF}" destId="{10D4969F-F479-4D8C-927F-96C085FBF1B8}" srcOrd="0" destOrd="0" presId="urn:microsoft.com/office/officeart/2005/8/layout/vList3#2"/>
    <dgm:cxn modelId="{449AB92A-6DA9-4860-BC77-1A02996ECCAB}" type="presParOf" srcId="{EBFABDF7-DE0D-4FBE-A60B-E925131203EF}" destId="{5DC8A4F4-7D87-404F-AED1-E48688B9F5C1}" srcOrd="1" destOrd="0" presId="urn:microsoft.com/office/officeart/2005/8/layout/vList3#2"/>
    <dgm:cxn modelId="{F6F8B56E-2439-4E39-88A5-199C11E42236}" type="presParOf" srcId="{05B3F28A-ADA6-4BB5-9A2A-419F582887CF}" destId="{DC6716F1-0696-4689-8971-D1B04505104E}" srcOrd="3" destOrd="0" presId="urn:microsoft.com/office/officeart/2005/8/layout/vList3#2"/>
    <dgm:cxn modelId="{9957B946-65A2-49A9-80A6-D8BBCDC8ACEA}" type="presParOf" srcId="{05B3F28A-ADA6-4BB5-9A2A-419F582887CF}" destId="{47861C16-D84D-4E17-9F30-A2EA00AC33F8}" srcOrd="4" destOrd="0" presId="urn:microsoft.com/office/officeart/2005/8/layout/vList3#2"/>
    <dgm:cxn modelId="{F7BE5489-BE33-4DCC-AF06-2184898093CC}" type="presParOf" srcId="{47861C16-D84D-4E17-9F30-A2EA00AC33F8}" destId="{5D1BAD99-30F8-42B8-A821-684D73F04AC7}" srcOrd="0" destOrd="0" presId="urn:microsoft.com/office/officeart/2005/8/layout/vList3#2"/>
    <dgm:cxn modelId="{02D41951-ABF0-492E-9382-147E6FB1A484}" type="presParOf" srcId="{47861C16-D84D-4E17-9F30-A2EA00AC33F8}" destId="{21B2EC85-B41E-4E94-9A1F-E7132BAC9F51}" srcOrd="1" destOrd="0" presId="urn:microsoft.com/office/officeart/2005/8/layout/vList3#2"/>
    <dgm:cxn modelId="{A32A88AD-BE22-4BA8-B510-B5125465B6A3}" type="presParOf" srcId="{05B3F28A-ADA6-4BB5-9A2A-419F582887CF}" destId="{AFE67B96-37F0-4145-A1D8-597A9F976871}" srcOrd="5" destOrd="0" presId="urn:microsoft.com/office/officeart/2005/8/layout/vList3#2"/>
    <dgm:cxn modelId="{0DFF7713-F7B9-494F-B003-8D4330F1A93D}" type="presParOf" srcId="{05B3F28A-ADA6-4BB5-9A2A-419F582887CF}" destId="{373921BF-7F3A-49CF-A577-D2F079BC85F8}" srcOrd="6" destOrd="0" presId="urn:microsoft.com/office/officeart/2005/8/layout/vList3#2"/>
    <dgm:cxn modelId="{588964BB-35DA-49F8-BF68-185C851B2300}" type="presParOf" srcId="{373921BF-7F3A-49CF-A577-D2F079BC85F8}" destId="{3593059C-A517-47A7-80E1-C0B6E25CC03B}" srcOrd="0" destOrd="0" presId="urn:microsoft.com/office/officeart/2005/8/layout/vList3#2"/>
    <dgm:cxn modelId="{BDBC16C1-473F-4DB1-8A0B-B41C795BFE24}" type="presParOf" srcId="{373921BF-7F3A-49CF-A577-D2F079BC85F8}" destId="{9F8B50AA-D8D7-4681-89DB-3A9C70C3EEF9}" srcOrd="1" destOrd="0" presId="urn:microsoft.com/office/officeart/2005/8/layout/vList3#2"/>
    <dgm:cxn modelId="{72DDDA4B-B9A8-4220-A075-22788E95EC8D}" type="presParOf" srcId="{05B3F28A-ADA6-4BB5-9A2A-419F582887CF}" destId="{22196694-0D50-4C67-B8ED-C534D022D19B}" srcOrd="7" destOrd="0" presId="urn:microsoft.com/office/officeart/2005/8/layout/vList3#2"/>
    <dgm:cxn modelId="{427A09B7-0848-4FA2-BB01-860C9B4CDB8D}" type="presParOf" srcId="{05B3F28A-ADA6-4BB5-9A2A-419F582887CF}" destId="{1F16D528-C045-4B0E-BB35-FDB68919678D}" srcOrd="8" destOrd="0" presId="urn:microsoft.com/office/officeart/2005/8/layout/vList3#2"/>
    <dgm:cxn modelId="{97E4C8E0-CAA0-43A8-85AD-5E4780EF3872}" type="presParOf" srcId="{1F16D528-C045-4B0E-BB35-FDB68919678D}" destId="{ED75679B-0E04-437F-BD04-3DDB3B0D00DA}" srcOrd="0" destOrd="0" presId="urn:microsoft.com/office/officeart/2005/8/layout/vList3#2"/>
    <dgm:cxn modelId="{AD6429BB-5B2C-4818-A6BB-246A4CF6FF57}" type="presParOf" srcId="{1F16D528-C045-4B0E-BB35-FDB68919678D}" destId="{D6314C37-A808-4650-8065-4459884CA76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5080CE-B166-444C-8645-DFD77FC39A9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8D0381-551D-47DE-B3C3-F6EC18E97EC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</a:rPr>
            <a:t>Первая группа принципов </a:t>
          </a:r>
          <a:r>
            <a:rPr lang="ru-RU" dirty="0" smtClean="0"/>
            <a:t>– доступности разных видов поведения и поступков; последовательности и концентричности в построении содержания педагогической пропедевтики </a:t>
          </a:r>
          <a:r>
            <a:rPr lang="ru-RU" dirty="0" err="1" smtClean="0"/>
            <a:t>девиантного</a:t>
          </a:r>
          <a:r>
            <a:rPr lang="ru-RU" dirty="0" smtClean="0"/>
            <a:t> поведения подростков; интеграции разных видов социальной деятельности; системности, </a:t>
          </a:r>
          <a:r>
            <a:rPr lang="ru-RU" dirty="0" err="1" smtClean="0"/>
            <a:t>культуросообразности</a:t>
          </a:r>
          <a:r>
            <a:rPr lang="ru-RU" dirty="0" smtClean="0"/>
            <a:t>.</a:t>
          </a:r>
          <a:endParaRPr lang="ru-RU" dirty="0"/>
        </a:p>
      </dgm:t>
    </dgm:pt>
    <dgm:pt modelId="{8D0F1789-6236-4DC0-836E-6D3E4386213E}" type="parTrans" cxnId="{4968F7C2-937D-4BB6-93A6-DC12F6B59AB5}">
      <dgm:prSet/>
      <dgm:spPr/>
      <dgm:t>
        <a:bodyPr/>
        <a:lstStyle/>
        <a:p>
          <a:endParaRPr lang="ru-RU"/>
        </a:p>
      </dgm:t>
    </dgm:pt>
    <dgm:pt modelId="{82DB322B-7BE4-4D71-8490-A421A1B4DE6B}" type="sibTrans" cxnId="{4968F7C2-937D-4BB6-93A6-DC12F6B59AB5}">
      <dgm:prSet/>
      <dgm:spPr/>
      <dgm:t>
        <a:bodyPr/>
        <a:lstStyle/>
        <a:p>
          <a:endParaRPr lang="ru-RU"/>
        </a:p>
      </dgm:t>
    </dgm:pt>
    <dgm:pt modelId="{DEA7EB93-A3A2-4490-A533-FC1C18340BC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</a:rPr>
            <a:t>Вторая группа принципов</a:t>
          </a:r>
          <a:r>
            <a:rPr lang="ru-RU" dirty="0" smtClean="0"/>
            <a:t> – </a:t>
          </a:r>
          <a:r>
            <a:rPr lang="ru-RU" dirty="0" err="1" smtClean="0"/>
            <a:t>субъектности</a:t>
          </a:r>
          <a:r>
            <a:rPr lang="ru-RU" dirty="0" smtClean="0"/>
            <a:t>,  диалогичности, активности и </a:t>
          </a:r>
          <a:r>
            <a:rPr lang="ru-RU" dirty="0" err="1" smtClean="0"/>
            <a:t>самоактуализации</a:t>
          </a:r>
          <a:r>
            <a:rPr lang="ru-RU" dirty="0" smtClean="0"/>
            <a:t>,  учета возрастных и половых особенностей; индивидуальной комфортности; признание человеческой сущности в каждом подростке.</a:t>
          </a:r>
          <a:endParaRPr lang="ru-RU" dirty="0"/>
        </a:p>
      </dgm:t>
    </dgm:pt>
    <dgm:pt modelId="{5671F384-42BB-42F3-A2B0-A2D626DA70E2}" type="parTrans" cxnId="{AE6BF66A-D026-4E4E-B692-C73C8E80404F}">
      <dgm:prSet/>
      <dgm:spPr/>
      <dgm:t>
        <a:bodyPr/>
        <a:lstStyle/>
        <a:p>
          <a:endParaRPr lang="ru-RU"/>
        </a:p>
      </dgm:t>
    </dgm:pt>
    <dgm:pt modelId="{AC46F918-BD0A-4497-B617-4C5E5C456FF9}" type="sibTrans" cxnId="{AE6BF66A-D026-4E4E-B692-C73C8E80404F}">
      <dgm:prSet/>
      <dgm:spPr/>
      <dgm:t>
        <a:bodyPr/>
        <a:lstStyle/>
        <a:p>
          <a:endParaRPr lang="ru-RU"/>
        </a:p>
      </dgm:t>
    </dgm:pt>
    <dgm:pt modelId="{E9BE1AAA-B175-4C6A-95EF-9AEA33C1B71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</a:rPr>
            <a:t>Третья группа принципов </a:t>
          </a:r>
          <a:r>
            <a:rPr lang="ru-RU" dirty="0" smtClean="0"/>
            <a:t>– психологической комфортности, профессионально-педагогической компетентности педагогов; объективной определенности основных параметров педагогической пропедевтики; максимального учета всех </a:t>
          </a:r>
          <a:r>
            <a:rPr lang="ru-RU" dirty="0" err="1" smtClean="0"/>
            <a:t>социокультурных</a:t>
          </a:r>
          <a:r>
            <a:rPr lang="ru-RU" dirty="0" smtClean="0"/>
            <a:t> влияний. </a:t>
          </a:r>
          <a:endParaRPr lang="ru-RU" dirty="0"/>
        </a:p>
      </dgm:t>
    </dgm:pt>
    <dgm:pt modelId="{6C67697A-95C8-4D55-9075-0A02C1465DA4}" type="parTrans" cxnId="{7645BFF4-83A1-4C86-B425-9334FBAEA905}">
      <dgm:prSet/>
      <dgm:spPr/>
      <dgm:t>
        <a:bodyPr/>
        <a:lstStyle/>
        <a:p>
          <a:endParaRPr lang="ru-RU"/>
        </a:p>
      </dgm:t>
    </dgm:pt>
    <dgm:pt modelId="{1052D841-1556-4593-9EFE-56D0C0F9C03A}" type="sibTrans" cxnId="{7645BFF4-83A1-4C86-B425-9334FBAEA905}">
      <dgm:prSet/>
      <dgm:spPr/>
      <dgm:t>
        <a:bodyPr/>
        <a:lstStyle/>
        <a:p>
          <a:endParaRPr lang="ru-RU"/>
        </a:p>
      </dgm:t>
    </dgm:pt>
    <dgm:pt modelId="{198B38D9-3104-4D84-A4EE-D93A02B8B736}" type="pres">
      <dgm:prSet presAssocID="{AE5080CE-B166-444C-8645-DFD77FC39A9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861ED-63ED-41B3-8D55-1DE6E36A2CE8}" type="pres">
      <dgm:prSet presAssocID="{848D0381-551D-47DE-B3C3-F6EC18E97EC3}" presName="circle1" presStyleLbl="node1" presStyleIdx="0" presStyleCnt="3"/>
      <dgm:spPr/>
    </dgm:pt>
    <dgm:pt modelId="{9C66C0AE-B429-406A-A9D8-87398681B1BB}" type="pres">
      <dgm:prSet presAssocID="{848D0381-551D-47DE-B3C3-F6EC18E97EC3}" presName="space" presStyleCnt="0"/>
      <dgm:spPr/>
    </dgm:pt>
    <dgm:pt modelId="{FD19E9A7-0ECD-4FC8-84B7-E9C0AAA90928}" type="pres">
      <dgm:prSet presAssocID="{848D0381-551D-47DE-B3C3-F6EC18E97EC3}" presName="rect1" presStyleLbl="alignAcc1" presStyleIdx="0" presStyleCnt="3"/>
      <dgm:spPr/>
      <dgm:t>
        <a:bodyPr/>
        <a:lstStyle/>
        <a:p>
          <a:endParaRPr lang="ru-RU"/>
        </a:p>
      </dgm:t>
    </dgm:pt>
    <dgm:pt modelId="{EBDBCE98-7BB5-4419-A0CC-93D2D51800F0}" type="pres">
      <dgm:prSet presAssocID="{DEA7EB93-A3A2-4490-A533-FC1C18340BC8}" presName="vertSpace2" presStyleLbl="node1" presStyleIdx="0" presStyleCnt="3"/>
      <dgm:spPr/>
    </dgm:pt>
    <dgm:pt modelId="{271DD71C-E4B7-4762-B88D-C5A8E735FCB0}" type="pres">
      <dgm:prSet presAssocID="{DEA7EB93-A3A2-4490-A533-FC1C18340BC8}" presName="circle2" presStyleLbl="node1" presStyleIdx="1" presStyleCnt="3"/>
      <dgm:spPr/>
    </dgm:pt>
    <dgm:pt modelId="{2DA9DF02-FD7A-48C8-9479-0FCDDBF0DF75}" type="pres">
      <dgm:prSet presAssocID="{DEA7EB93-A3A2-4490-A533-FC1C18340BC8}" presName="rect2" presStyleLbl="alignAcc1" presStyleIdx="1" presStyleCnt="3"/>
      <dgm:spPr/>
      <dgm:t>
        <a:bodyPr/>
        <a:lstStyle/>
        <a:p>
          <a:endParaRPr lang="ru-RU"/>
        </a:p>
      </dgm:t>
    </dgm:pt>
    <dgm:pt modelId="{35A6BAEE-25E1-44ED-BD22-BDA068CB9F2F}" type="pres">
      <dgm:prSet presAssocID="{E9BE1AAA-B175-4C6A-95EF-9AEA33C1B71F}" presName="vertSpace3" presStyleLbl="node1" presStyleIdx="1" presStyleCnt="3"/>
      <dgm:spPr/>
    </dgm:pt>
    <dgm:pt modelId="{641A8EE1-299F-4F38-831D-8365BB7A8DB4}" type="pres">
      <dgm:prSet presAssocID="{E9BE1AAA-B175-4C6A-95EF-9AEA33C1B71F}" presName="circle3" presStyleLbl="node1" presStyleIdx="2" presStyleCnt="3"/>
      <dgm:spPr/>
    </dgm:pt>
    <dgm:pt modelId="{CA5B1BD5-6F80-4BF5-8DB2-E9CB58FB2BA1}" type="pres">
      <dgm:prSet presAssocID="{E9BE1AAA-B175-4C6A-95EF-9AEA33C1B71F}" presName="rect3" presStyleLbl="alignAcc1" presStyleIdx="2" presStyleCnt="3"/>
      <dgm:spPr/>
      <dgm:t>
        <a:bodyPr/>
        <a:lstStyle/>
        <a:p>
          <a:endParaRPr lang="ru-RU"/>
        </a:p>
      </dgm:t>
    </dgm:pt>
    <dgm:pt modelId="{25D3961E-8B03-41C2-AB7E-E2EF45DB92BE}" type="pres">
      <dgm:prSet presAssocID="{848D0381-551D-47DE-B3C3-F6EC18E97EC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80E44-84AE-45C4-89BE-3A225E49A686}" type="pres">
      <dgm:prSet presAssocID="{DEA7EB93-A3A2-4490-A533-FC1C18340BC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DA3E-B9BA-4F72-AFA9-EEA292DCD22D}" type="pres">
      <dgm:prSet presAssocID="{E9BE1AAA-B175-4C6A-95EF-9AEA33C1B71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F27750-B941-44DB-99D3-BFDC47E6CFA5}" type="presOf" srcId="{AE5080CE-B166-444C-8645-DFD77FC39A99}" destId="{198B38D9-3104-4D84-A4EE-D93A02B8B736}" srcOrd="0" destOrd="0" presId="urn:microsoft.com/office/officeart/2005/8/layout/target3"/>
    <dgm:cxn modelId="{4968F7C2-937D-4BB6-93A6-DC12F6B59AB5}" srcId="{AE5080CE-B166-444C-8645-DFD77FC39A99}" destId="{848D0381-551D-47DE-B3C3-F6EC18E97EC3}" srcOrd="0" destOrd="0" parTransId="{8D0F1789-6236-4DC0-836E-6D3E4386213E}" sibTransId="{82DB322B-7BE4-4D71-8490-A421A1B4DE6B}"/>
    <dgm:cxn modelId="{10746559-F571-4CEB-8EB9-6AF12372C4B4}" type="presOf" srcId="{E9BE1AAA-B175-4C6A-95EF-9AEA33C1B71F}" destId="{FA1DDA3E-B9BA-4F72-AFA9-EEA292DCD22D}" srcOrd="1" destOrd="0" presId="urn:microsoft.com/office/officeart/2005/8/layout/target3"/>
    <dgm:cxn modelId="{7645BFF4-83A1-4C86-B425-9334FBAEA905}" srcId="{AE5080CE-B166-444C-8645-DFD77FC39A99}" destId="{E9BE1AAA-B175-4C6A-95EF-9AEA33C1B71F}" srcOrd="2" destOrd="0" parTransId="{6C67697A-95C8-4D55-9075-0A02C1465DA4}" sibTransId="{1052D841-1556-4593-9EFE-56D0C0F9C03A}"/>
    <dgm:cxn modelId="{2E92EC34-8DF8-4203-A176-686CE375FFC2}" type="presOf" srcId="{E9BE1AAA-B175-4C6A-95EF-9AEA33C1B71F}" destId="{CA5B1BD5-6F80-4BF5-8DB2-E9CB58FB2BA1}" srcOrd="0" destOrd="0" presId="urn:microsoft.com/office/officeart/2005/8/layout/target3"/>
    <dgm:cxn modelId="{AE6BF66A-D026-4E4E-B692-C73C8E80404F}" srcId="{AE5080CE-B166-444C-8645-DFD77FC39A99}" destId="{DEA7EB93-A3A2-4490-A533-FC1C18340BC8}" srcOrd="1" destOrd="0" parTransId="{5671F384-42BB-42F3-A2B0-A2D626DA70E2}" sibTransId="{AC46F918-BD0A-4497-B617-4C5E5C456FF9}"/>
    <dgm:cxn modelId="{D70A0E94-F999-4C85-A4FA-D7FC68D342E9}" type="presOf" srcId="{DEA7EB93-A3A2-4490-A533-FC1C18340BC8}" destId="{BCC80E44-84AE-45C4-89BE-3A225E49A686}" srcOrd="1" destOrd="0" presId="urn:microsoft.com/office/officeart/2005/8/layout/target3"/>
    <dgm:cxn modelId="{7F9DDDAF-A382-4454-8975-39D4C9A6E987}" type="presOf" srcId="{848D0381-551D-47DE-B3C3-F6EC18E97EC3}" destId="{25D3961E-8B03-41C2-AB7E-E2EF45DB92BE}" srcOrd="1" destOrd="0" presId="urn:microsoft.com/office/officeart/2005/8/layout/target3"/>
    <dgm:cxn modelId="{5C94BE2E-3A87-469B-9A0D-8140DB15CED9}" type="presOf" srcId="{DEA7EB93-A3A2-4490-A533-FC1C18340BC8}" destId="{2DA9DF02-FD7A-48C8-9479-0FCDDBF0DF75}" srcOrd="0" destOrd="0" presId="urn:microsoft.com/office/officeart/2005/8/layout/target3"/>
    <dgm:cxn modelId="{C75FAE0B-49E9-4606-8910-49A25F996B80}" type="presOf" srcId="{848D0381-551D-47DE-B3C3-F6EC18E97EC3}" destId="{FD19E9A7-0ECD-4FC8-84B7-E9C0AAA90928}" srcOrd="0" destOrd="0" presId="urn:microsoft.com/office/officeart/2005/8/layout/target3"/>
    <dgm:cxn modelId="{7D80BF57-C1C9-4691-97C4-867A57F1A40D}" type="presParOf" srcId="{198B38D9-3104-4D84-A4EE-D93A02B8B736}" destId="{A58861ED-63ED-41B3-8D55-1DE6E36A2CE8}" srcOrd="0" destOrd="0" presId="urn:microsoft.com/office/officeart/2005/8/layout/target3"/>
    <dgm:cxn modelId="{7D52976B-5FF1-4519-B9E6-0EEB2D76C0FF}" type="presParOf" srcId="{198B38D9-3104-4D84-A4EE-D93A02B8B736}" destId="{9C66C0AE-B429-406A-A9D8-87398681B1BB}" srcOrd="1" destOrd="0" presId="urn:microsoft.com/office/officeart/2005/8/layout/target3"/>
    <dgm:cxn modelId="{4A07B22A-9649-46A7-B833-4ABF610BD2A6}" type="presParOf" srcId="{198B38D9-3104-4D84-A4EE-D93A02B8B736}" destId="{FD19E9A7-0ECD-4FC8-84B7-E9C0AAA90928}" srcOrd="2" destOrd="0" presId="urn:microsoft.com/office/officeart/2005/8/layout/target3"/>
    <dgm:cxn modelId="{79F0C7D6-2703-4E70-A950-406152F5DC03}" type="presParOf" srcId="{198B38D9-3104-4D84-A4EE-D93A02B8B736}" destId="{EBDBCE98-7BB5-4419-A0CC-93D2D51800F0}" srcOrd="3" destOrd="0" presId="urn:microsoft.com/office/officeart/2005/8/layout/target3"/>
    <dgm:cxn modelId="{F1D7302D-0339-41AC-88B3-F207AEF671DB}" type="presParOf" srcId="{198B38D9-3104-4D84-A4EE-D93A02B8B736}" destId="{271DD71C-E4B7-4762-B88D-C5A8E735FCB0}" srcOrd="4" destOrd="0" presId="urn:microsoft.com/office/officeart/2005/8/layout/target3"/>
    <dgm:cxn modelId="{6CCCA72B-C527-474F-AEAC-1634947AE450}" type="presParOf" srcId="{198B38D9-3104-4D84-A4EE-D93A02B8B736}" destId="{2DA9DF02-FD7A-48C8-9479-0FCDDBF0DF75}" srcOrd="5" destOrd="0" presId="urn:microsoft.com/office/officeart/2005/8/layout/target3"/>
    <dgm:cxn modelId="{37EC833F-4167-4090-AFD6-46D7E20D7E92}" type="presParOf" srcId="{198B38D9-3104-4D84-A4EE-D93A02B8B736}" destId="{35A6BAEE-25E1-44ED-BD22-BDA068CB9F2F}" srcOrd="6" destOrd="0" presId="urn:microsoft.com/office/officeart/2005/8/layout/target3"/>
    <dgm:cxn modelId="{C21DA4FB-FBDE-4B4E-A41A-9511E5C56DC7}" type="presParOf" srcId="{198B38D9-3104-4D84-A4EE-D93A02B8B736}" destId="{641A8EE1-299F-4F38-831D-8365BB7A8DB4}" srcOrd="7" destOrd="0" presId="urn:microsoft.com/office/officeart/2005/8/layout/target3"/>
    <dgm:cxn modelId="{744E9F93-A947-4A9F-A772-F65D4157601E}" type="presParOf" srcId="{198B38D9-3104-4D84-A4EE-D93A02B8B736}" destId="{CA5B1BD5-6F80-4BF5-8DB2-E9CB58FB2BA1}" srcOrd="8" destOrd="0" presId="urn:microsoft.com/office/officeart/2005/8/layout/target3"/>
    <dgm:cxn modelId="{AD5F839C-597F-4D4F-8D41-D607798D0756}" type="presParOf" srcId="{198B38D9-3104-4D84-A4EE-D93A02B8B736}" destId="{25D3961E-8B03-41C2-AB7E-E2EF45DB92BE}" srcOrd="9" destOrd="0" presId="urn:microsoft.com/office/officeart/2005/8/layout/target3"/>
    <dgm:cxn modelId="{52BAF3B4-85B5-404A-8695-7476A0914A2F}" type="presParOf" srcId="{198B38D9-3104-4D84-A4EE-D93A02B8B736}" destId="{BCC80E44-84AE-45C4-89BE-3A225E49A686}" srcOrd="10" destOrd="0" presId="urn:microsoft.com/office/officeart/2005/8/layout/target3"/>
    <dgm:cxn modelId="{7EDD79C9-4BFE-4784-A4B9-F9195D1735CC}" type="presParOf" srcId="{198B38D9-3104-4D84-A4EE-D93A02B8B736}" destId="{FA1DDA3E-B9BA-4F72-AFA9-EEA292DCD22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55E99-EA2A-41A1-8788-56FFA7E5F9B8}">
      <dsp:nvSpPr>
        <dsp:cNvPr id="0" name=""/>
        <dsp:cNvSpPr/>
      </dsp:nvSpPr>
      <dsp:spPr>
        <a:xfrm>
          <a:off x="0" y="0"/>
          <a:ext cx="7347398" cy="2250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2"/>
              </a:solidFill>
            </a:rPr>
            <a:t>модель педагогической пропедевтики </a:t>
          </a:r>
          <a:r>
            <a:rPr lang="ru-RU" sz="3100" b="1" kern="1200" dirty="0" err="1" smtClean="0">
              <a:solidFill>
                <a:schemeClr val="accent2"/>
              </a:solidFill>
            </a:rPr>
            <a:t>девиантного</a:t>
          </a:r>
          <a:r>
            <a:rPr lang="ru-RU" sz="3100" b="1" kern="1200" dirty="0" smtClean="0">
              <a:solidFill>
                <a:schemeClr val="accent2"/>
              </a:solidFill>
            </a:rPr>
            <a:t> поведения подростка</a:t>
          </a:r>
          <a:endParaRPr lang="ru-RU" sz="3100" kern="1200" dirty="0">
            <a:solidFill>
              <a:schemeClr val="accent2"/>
            </a:solidFill>
          </a:endParaRPr>
        </a:p>
      </dsp:txBody>
      <dsp:txXfrm>
        <a:off x="65908" y="65908"/>
        <a:ext cx="5021558" cy="2118465"/>
      </dsp:txXfrm>
    </dsp:sp>
    <dsp:sp modelId="{D8E76960-155A-4E03-A8F8-A7879754BA11}">
      <dsp:nvSpPr>
        <dsp:cNvPr id="0" name=""/>
        <dsp:cNvSpPr/>
      </dsp:nvSpPr>
      <dsp:spPr>
        <a:xfrm>
          <a:off x="1296599" y="2750343"/>
          <a:ext cx="7347398" cy="2250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accent2"/>
              </a:solidFill>
            </a:rPr>
            <a:t>программа педагогической пропедевтики</a:t>
          </a:r>
          <a:endParaRPr lang="ru-RU" sz="3100" kern="1200" dirty="0">
            <a:solidFill>
              <a:schemeClr val="accent2"/>
            </a:solidFill>
          </a:endParaRPr>
        </a:p>
      </dsp:txBody>
      <dsp:txXfrm>
        <a:off x="1362507" y="2816251"/>
        <a:ext cx="4456299" cy="2118465"/>
      </dsp:txXfrm>
    </dsp:sp>
    <dsp:sp modelId="{355B3B80-23AE-4D82-BD8C-BBD699F4E36B}">
      <dsp:nvSpPr>
        <dsp:cNvPr id="0" name=""/>
        <dsp:cNvSpPr/>
      </dsp:nvSpPr>
      <dsp:spPr>
        <a:xfrm>
          <a:off x="5884715" y="1768971"/>
          <a:ext cx="1462682" cy="14626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13818" y="1768971"/>
        <a:ext cx="804476" cy="1100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F3E54-F31B-44C6-9B5A-F9A4E1A4F012}">
      <dsp:nvSpPr>
        <dsp:cNvPr id="0" name=""/>
        <dsp:cNvSpPr/>
      </dsp:nvSpPr>
      <dsp:spPr>
        <a:xfrm>
          <a:off x="1599053" y="488"/>
          <a:ext cx="4731510" cy="1599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chemeClr val="accent2"/>
              </a:solidFill>
            </a:rPr>
            <a:t>Построение структурно-функциональной модели педагогической пропедевтики </a:t>
          </a:r>
          <a:r>
            <a:rPr lang="ru-RU" sz="1900" b="1" i="1" kern="1200" dirty="0" err="1" smtClean="0">
              <a:solidFill>
                <a:schemeClr val="accent2"/>
              </a:solidFill>
            </a:rPr>
            <a:t>девиантного</a:t>
          </a:r>
          <a:r>
            <a:rPr lang="ru-RU" sz="1900" b="1" i="1" kern="1200" dirty="0" smtClean="0">
              <a:solidFill>
                <a:schemeClr val="accent2"/>
              </a:solidFill>
            </a:rPr>
            <a:t> поведения подростков  в школе </a:t>
          </a:r>
          <a:endParaRPr lang="ru-RU" sz="1900" b="1" i="1" kern="1200" dirty="0">
            <a:solidFill>
              <a:schemeClr val="accent2"/>
            </a:solidFill>
          </a:endParaRPr>
        </a:p>
      </dsp:txBody>
      <dsp:txXfrm>
        <a:off x="1645910" y="47345"/>
        <a:ext cx="4637796" cy="1506106"/>
      </dsp:txXfrm>
    </dsp:sp>
    <dsp:sp modelId="{295BDD68-E9DE-4CC0-A379-234FDF6B4D3C}">
      <dsp:nvSpPr>
        <dsp:cNvPr id="0" name=""/>
        <dsp:cNvSpPr/>
      </dsp:nvSpPr>
      <dsp:spPr>
        <a:xfrm rot="5400000">
          <a:off x="3664842" y="1640304"/>
          <a:ext cx="599932" cy="7199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3748833" y="1700297"/>
        <a:ext cx="431951" cy="419952"/>
      </dsp:txXfrm>
    </dsp:sp>
    <dsp:sp modelId="{3736ADC4-4307-434B-B606-FC64B8681B66}">
      <dsp:nvSpPr>
        <dsp:cNvPr id="0" name=""/>
        <dsp:cNvSpPr/>
      </dsp:nvSpPr>
      <dsp:spPr>
        <a:xfrm>
          <a:off x="1652212" y="2400219"/>
          <a:ext cx="4625193" cy="1599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chemeClr val="accent2"/>
              </a:solidFill>
            </a:rPr>
            <a:t>выявления структуры изучаемого объекта</a:t>
          </a:r>
          <a:endParaRPr lang="ru-RU" sz="1900" kern="1200" dirty="0">
            <a:solidFill>
              <a:schemeClr val="accent2"/>
            </a:solidFill>
          </a:endParaRPr>
        </a:p>
      </dsp:txBody>
      <dsp:txXfrm>
        <a:off x="1699069" y="2447076"/>
        <a:ext cx="4531479" cy="1506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23908-225B-474D-AD4E-19FBE18CD4E6}">
      <dsp:nvSpPr>
        <dsp:cNvPr id="0" name=""/>
        <dsp:cNvSpPr/>
      </dsp:nvSpPr>
      <dsp:spPr>
        <a:xfrm>
          <a:off x="0" y="665008"/>
          <a:ext cx="8643998" cy="304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/>
              </a:solidFill>
            </a:rPr>
            <a:t>Целостность модели </a:t>
          </a:r>
          <a:endParaRPr lang="ru-RU" sz="2800" kern="1200" dirty="0">
            <a:solidFill>
              <a:schemeClr val="accent2"/>
            </a:solidFill>
          </a:endParaRPr>
        </a:p>
      </dsp:txBody>
      <dsp:txXfrm>
        <a:off x="14879" y="679887"/>
        <a:ext cx="8614240" cy="275041"/>
      </dsp:txXfrm>
    </dsp:sp>
    <dsp:sp modelId="{6764DAD9-02FA-4349-9E7E-46C2F3CA1EB9}">
      <dsp:nvSpPr>
        <dsp:cNvPr id="0" name=""/>
        <dsp:cNvSpPr/>
      </dsp:nvSpPr>
      <dsp:spPr>
        <a:xfrm>
          <a:off x="0" y="979483"/>
          <a:ext cx="8643998" cy="972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структурные компоненты </a:t>
          </a:r>
          <a:r>
            <a:rPr lang="ru-RU" sz="3200" kern="1200" dirty="0" smtClean="0">
              <a:solidFill>
                <a:schemeClr val="accent2"/>
              </a:solidFill>
            </a:rPr>
            <a:t>(цель, содержание процесса, результат) </a:t>
          </a: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47452" y="1026935"/>
        <a:ext cx="8549094" cy="877157"/>
      </dsp:txXfrm>
    </dsp:sp>
    <dsp:sp modelId="{17D8C1B0-D462-482C-8359-C65925A717AE}">
      <dsp:nvSpPr>
        <dsp:cNvPr id="0" name=""/>
        <dsp:cNvSpPr/>
      </dsp:nvSpPr>
      <dsp:spPr>
        <a:xfrm>
          <a:off x="0" y="1961219"/>
          <a:ext cx="8643998" cy="1445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функциональные компоненты </a:t>
          </a:r>
          <a:r>
            <a:rPr lang="ru-RU" sz="3200" kern="1200" dirty="0" smtClean="0">
              <a:solidFill>
                <a:schemeClr val="accent2"/>
              </a:solidFill>
            </a:rPr>
            <a:t>(педагогические условия, критерии эффективности педагогической пропедевтики  </a:t>
          </a:r>
          <a:r>
            <a:rPr lang="ru-RU" sz="3200" kern="1200" dirty="0" err="1" smtClean="0">
              <a:solidFill>
                <a:schemeClr val="accent2"/>
              </a:solidFill>
            </a:rPr>
            <a:t>девиантного</a:t>
          </a:r>
          <a:r>
            <a:rPr lang="ru-RU" sz="3200" kern="1200" dirty="0" smtClean="0">
              <a:solidFill>
                <a:schemeClr val="accent2"/>
              </a:solidFill>
            </a:rPr>
            <a:t> поведения).</a:t>
          </a:r>
          <a:endParaRPr lang="ru-RU" sz="3200" b="1" kern="1200" dirty="0">
            <a:solidFill>
              <a:schemeClr val="accent2"/>
            </a:solidFill>
          </a:endParaRPr>
        </a:p>
      </dsp:txBody>
      <dsp:txXfrm>
        <a:off x="70575" y="2031794"/>
        <a:ext cx="8502848" cy="1304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0A25E-F87E-450F-BFE7-4549E8840BF0}">
      <dsp:nvSpPr>
        <dsp:cNvPr id="0" name=""/>
        <dsp:cNvSpPr/>
      </dsp:nvSpPr>
      <dsp:spPr>
        <a:xfrm>
          <a:off x="0" y="378432"/>
          <a:ext cx="864399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8BEB4-BF9D-478F-AAA9-1448F56008B0}">
      <dsp:nvSpPr>
        <dsp:cNvPr id="0" name=""/>
        <dsp:cNvSpPr/>
      </dsp:nvSpPr>
      <dsp:spPr>
        <a:xfrm>
          <a:off x="432199" y="68472"/>
          <a:ext cx="6050798" cy="61992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Теоретико-методологические основания исследования</a:t>
          </a:r>
          <a:endParaRPr lang="ru-RU" sz="2100" kern="1200" dirty="0"/>
        </a:p>
      </dsp:txBody>
      <dsp:txXfrm>
        <a:off x="462461" y="98734"/>
        <a:ext cx="5990274" cy="559396"/>
      </dsp:txXfrm>
    </dsp:sp>
    <dsp:sp modelId="{209DC973-B6E5-4D31-925C-DB6F5D2B46E5}">
      <dsp:nvSpPr>
        <dsp:cNvPr id="0" name=""/>
        <dsp:cNvSpPr/>
      </dsp:nvSpPr>
      <dsp:spPr>
        <a:xfrm>
          <a:off x="0" y="1330992"/>
          <a:ext cx="864399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633C9-7B92-4779-9B56-54CF44105D6C}">
      <dsp:nvSpPr>
        <dsp:cNvPr id="0" name=""/>
        <dsp:cNvSpPr/>
      </dsp:nvSpPr>
      <dsp:spPr>
        <a:xfrm>
          <a:off x="432199" y="1021032"/>
          <a:ext cx="6050798" cy="61992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системный подход </a:t>
          </a:r>
          <a:endParaRPr lang="ru-RU" sz="2100" kern="1200" dirty="0"/>
        </a:p>
      </dsp:txBody>
      <dsp:txXfrm>
        <a:off x="462461" y="1051294"/>
        <a:ext cx="5990274" cy="559396"/>
      </dsp:txXfrm>
    </dsp:sp>
    <dsp:sp modelId="{F926F6BD-2F03-4482-90F4-752956AF0B2E}">
      <dsp:nvSpPr>
        <dsp:cNvPr id="0" name=""/>
        <dsp:cNvSpPr/>
      </dsp:nvSpPr>
      <dsp:spPr>
        <a:xfrm>
          <a:off x="0" y="2283553"/>
          <a:ext cx="864399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41148-08EE-4D33-B265-220187153C7D}">
      <dsp:nvSpPr>
        <dsp:cNvPr id="0" name=""/>
        <dsp:cNvSpPr/>
      </dsp:nvSpPr>
      <dsp:spPr>
        <a:xfrm>
          <a:off x="450213" y="2018121"/>
          <a:ext cx="6050798" cy="61992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i="1" kern="1200" dirty="0" err="1" smtClean="0"/>
            <a:t>личностно-деятельностный</a:t>
          </a:r>
          <a:r>
            <a:rPr lang="ru-RU" sz="2100" b="1" i="1" kern="1200" dirty="0" smtClean="0"/>
            <a:t> подход</a:t>
          </a:r>
          <a:endParaRPr lang="ru-RU" sz="2100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80475" y="2048383"/>
        <a:ext cx="5990274" cy="559396"/>
      </dsp:txXfrm>
    </dsp:sp>
    <dsp:sp modelId="{D547F94C-F8B9-4849-A671-A70F382CAC6B}">
      <dsp:nvSpPr>
        <dsp:cNvPr id="0" name=""/>
        <dsp:cNvSpPr/>
      </dsp:nvSpPr>
      <dsp:spPr>
        <a:xfrm>
          <a:off x="0" y="3236113"/>
          <a:ext cx="864399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52618-BFAA-4107-BEA7-FD050DADFD0F}">
      <dsp:nvSpPr>
        <dsp:cNvPr id="0" name=""/>
        <dsp:cNvSpPr/>
      </dsp:nvSpPr>
      <dsp:spPr>
        <a:xfrm>
          <a:off x="432199" y="2926153"/>
          <a:ext cx="6050798" cy="61992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i="1" kern="1200" dirty="0" err="1" smtClean="0"/>
            <a:t>полисубъектный</a:t>
          </a:r>
          <a:r>
            <a:rPr lang="ru-RU" sz="2100" b="1" i="1" kern="1200" dirty="0" smtClean="0"/>
            <a:t> подход</a:t>
          </a:r>
          <a:endParaRPr lang="ru-RU" sz="2100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62461" y="2956415"/>
        <a:ext cx="5990274" cy="559396"/>
      </dsp:txXfrm>
    </dsp:sp>
    <dsp:sp modelId="{BD62FB8E-8807-424E-A16F-D3DE28E376EB}">
      <dsp:nvSpPr>
        <dsp:cNvPr id="0" name=""/>
        <dsp:cNvSpPr/>
      </dsp:nvSpPr>
      <dsp:spPr>
        <a:xfrm>
          <a:off x="0" y="4188673"/>
          <a:ext cx="864399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60569-F323-4169-8BE8-C0565C358910}">
      <dsp:nvSpPr>
        <dsp:cNvPr id="0" name=""/>
        <dsp:cNvSpPr/>
      </dsp:nvSpPr>
      <dsp:spPr>
        <a:xfrm>
          <a:off x="432199" y="3878713"/>
          <a:ext cx="6050798" cy="61992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i="1" kern="1200" dirty="0" smtClean="0"/>
            <a:t>комплексный подход</a:t>
          </a:r>
          <a:endParaRPr lang="ru-RU" sz="2100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62461" y="3908975"/>
        <a:ext cx="5990274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929A8-DDD9-4DCB-AAC8-BDD99B568AA2}">
      <dsp:nvSpPr>
        <dsp:cNvPr id="0" name=""/>
        <dsp:cNvSpPr/>
      </dsp:nvSpPr>
      <dsp:spPr>
        <a:xfrm rot="10800000">
          <a:off x="1745526" y="1888"/>
          <a:ext cx="6365840" cy="568401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064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Значение системного подхода состоит в том, что он позволяет: </a:t>
          </a:r>
          <a:endParaRPr lang="ru-RU" sz="2400" kern="1200" dirty="0">
            <a:solidFill>
              <a:srgbClr val="C00000"/>
            </a:solidFill>
          </a:endParaRPr>
        </a:p>
      </dsp:txBody>
      <dsp:txXfrm rot="10800000">
        <a:off x="1887626" y="1888"/>
        <a:ext cx="6223740" cy="568401"/>
      </dsp:txXfrm>
    </dsp:sp>
    <dsp:sp modelId="{EDC4F2B7-F45D-4805-9E97-A7ED3FF3C233}">
      <dsp:nvSpPr>
        <dsp:cNvPr id="0" name=""/>
        <dsp:cNvSpPr/>
      </dsp:nvSpPr>
      <dsp:spPr>
        <a:xfrm>
          <a:off x="1461325" y="1888"/>
          <a:ext cx="568401" cy="5684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AEFB1-82C8-48E7-8DCC-1E213BCC87F0}">
      <dsp:nvSpPr>
        <dsp:cNvPr id="0" name=""/>
        <dsp:cNvSpPr/>
      </dsp:nvSpPr>
      <dsp:spPr>
        <a:xfrm rot="10800000">
          <a:off x="1745526" y="739963"/>
          <a:ext cx="6365840" cy="568401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064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рассматривать педагогическую пропедевтику </a:t>
          </a:r>
          <a:r>
            <a:rPr lang="ru-RU" sz="1600" kern="1200" dirty="0" err="1" smtClean="0"/>
            <a:t>девиантного</a:t>
          </a:r>
          <a:r>
            <a:rPr lang="ru-RU" sz="1600" kern="1200" dirty="0" smtClean="0"/>
            <a:t> поведения подростков как целостную систему; </a:t>
          </a:r>
          <a:endParaRPr lang="ru-RU" sz="1600" kern="1200" dirty="0"/>
        </a:p>
      </dsp:txBody>
      <dsp:txXfrm rot="10800000">
        <a:off x="1887626" y="739963"/>
        <a:ext cx="6223740" cy="568401"/>
      </dsp:txXfrm>
    </dsp:sp>
    <dsp:sp modelId="{BDBCA4D4-BFEF-4170-8045-500B6F20CAFE}">
      <dsp:nvSpPr>
        <dsp:cNvPr id="0" name=""/>
        <dsp:cNvSpPr/>
      </dsp:nvSpPr>
      <dsp:spPr>
        <a:xfrm>
          <a:off x="1461325" y="739963"/>
          <a:ext cx="568401" cy="5684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9F666-88D0-46F5-A9F9-C2D33ECF552A}">
      <dsp:nvSpPr>
        <dsp:cNvPr id="0" name=""/>
        <dsp:cNvSpPr/>
      </dsp:nvSpPr>
      <dsp:spPr>
        <a:xfrm rot="10800000">
          <a:off x="1745526" y="1478037"/>
          <a:ext cx="6365840" cy="568401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0649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выделить </a:t>
          </a:r>
          <a:r>
            <a:rPr lang="ru-RU" sz="1400" kern="1200" dirty="0" err="1" smtClean="0"/>
            <a:t>системообразующий</a:t>
          </a:r>
          <a:r>
            <a:rPr lang="ru-RU" sz="1400" kern="1200" dirty="0" smtClean="0"/>
            <a:t> фактор педагогической пропедевтики  </a:t>
          </a:r>
          <a:r>
            <a:rPr lang="ru-RU" sz="1400" kern="1200" dirty="0" err="1" smtClean="0"/>
            <a:t>девиантного</a:t>
          </a:r>
          <a:r>
            <a:rPr lang="ru-RU" sz="1400" kern="1200" dirty="0" smtClean="0"/>
            <a:t> поведения подростков в  школе, т.е. цель и результат;</a:t>
          </a:r>
          <a:endParaRPr lang="ru-RU" sz="1400" kern="1200" dirty="0"/>
        </a:p>
      </dsp:txBody>
      <dsp:txXfrm rot="10800000">
        <a:off x="1887626" y="1478037"/>
        <a:ext cx="6223740" cy="568401"/>
      </dsp:txXfrm>
    </dsp:sp>
    <dsp:sp modelId="{4760D5CA-96FF-4FAC-A8A0-24C057808E62}">
      <dsp:nvSpPr>
        <dsp:cNvPr id="0" name=""/>
        <dsp:cNvSpPr/>
      </dsp:nvSpPr>
      <dsp:spPr>
        <a:xfrm>
          <a:off x="1461325" y="1478037"/>
          <a:ext cx="568401" cy="5684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A3963-7745-4EDE-A02F-353A3E43BB95}">
      <dsp:nvSpPr>
        <dsp:cNvPr id="0" name=""/>
        <dsp:cNvSpPr/>
      </dsp:nvSpPr>
      <dsp:spPr>
        <a:xfrm rot="10800000">
          <a:off x="1745526" y="2216111"/>
          <a:ext cx="6365840" cy="568401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0649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выявить составляющие компоненты модели педагогической пропедевтики  </a:t>
          </a:r>
          <a:r>
            <a:rPr lang="ru-RU" sz="1400" kern="1200" dirty="0" err="1" smtClean="0"/>
            <a:t>девиантного</a:t>
          </a:r>
          <a:r>
            <a:rPr lang="ru-RU" sz="1400" kern="1200" dirty="0" smtClean="0"/>
            <a:t> поведения подростков (целевой, содержательный, процессуальный, оценочно-результативный); </a:t>
          </a:r>
          <a:endParaRPr lang="ru-RU" sz="1400" kern="1200" dirty="0"/>
        </a:p>
      </dsp:txBody>
      <dsp:txXfrm rot="10800000">
        <a:off x="1887626" y="2216111"/>
        <a:ext cx="6223740" cy="568401"/>
      </dsp:txXfrm>
    </dsp:sp>
    <dsp:sp modelId="{9B9D3656-3912-4CCE-BE8B-5FD1D2B8CB9F}">
      <dsp:nvSpPr>
        <dsp:cNvPr id="0" name=""/>
        <dsp:cNvSpPr/>
      </dsp:nvSpPr>
      <dsp:spPr>
        <a:xfrm>
          <a:off x="1461325" y="2216111"/>
          <a:ext cx="568401" cy="5684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543EE-4DAA-4812-BEC1-D347C7092C46}">
      <dsp:nvSpPr>
        <dsp:cNvPr id="0" name=""/>
        <dsp:cNvSpPr/>
      </dsp:nvSpPr>
      <dsp:spPr>
        <a:xfrm rot="10800000">
          <a:off x="1745526" y="2954185"/>
          <a:ext cx="6365840" cy="568401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064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раскрыть их взаимосвязь;  обусловленные компонентами внутренние связи, </a:t>
          </a:r>
          <a:endParaRPr lang="ru-RU" sz="1600" kern="1200" dirty="0"/>
        </a:p>
      </dsp:txBody>
      <dsp:txXfrm rot="10800000">
        <a:off x="1887626" y="2954185"/>
        <a:ext cx="6223740" cy="568401"/>
      </dsp:txXfrm>
    </dsp:sp>
    <dsp:sp modelId="{8A84DF93-2893-48C7-BA33-2E238E4A6448}">
      <dsp:nvSpPr>
        <dsp:cNvPr id="0" name=""/>
        <dsp:cNvSpPr/>
      </dsp:nvSpPr>
      <dsp:spPr>
        <a:xfrm>
          <a:off x="1461325" y="2954185"/>
          <a:ext cx="568401" cy="5684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05C5A-2180-4FEA-8DC6-15266F199835}">
      <dsp:nvSpPr>
        <dsp:cNvPr id="0" name=""/>
        <dsp:cNvSpPr/>
      </dsp:nvSpPr>
      <dsp:spPr>
        <a:xfrm rot="10800000">
          <a:off x="1745526" y="3692259"/>
          <a:ext cx="6365840" cy="568401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064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основные условия существования рассматриваемой системы; </a:t>
          </a:r>
          <a:endParaRPr lang="ru-RU" sz="1600" kern="1200" dirty="0"/>
        </a:p>
      </dsp:txBody>
      <dsp:txXfrm rot="10800000">
        <a:off x="1887626" y="3692259"/>
        <a:ext cx="6223740" cy="568401"/>
      </dsp:txXfrm>
    </dsp:sp>
    <dsp:sp modelId="{38A0D802-AC9B-4DFE-A824-6B9A3A5AACE8}">
      <dsp:nvSpPr>
        <dsp:cNvPr id="0" name=""/>
        <dsp:cNvSpPr/>
      </dsp:nvSpPr>
      <dsp:spPr>
        <a:xfrm>
          <a:off x="1461325" y="3692259"/>
          <a:ext cx="568401" cy="5684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0244E-53DA-4048-9A3F-0A2AF5F5E981}">
      <dsp:nvSpPr>
        <dsp:cNvPr id="0" name=""/>
        <dsp:cNvSpPr/>
      </dsp:nvSpPr>
      <dsp:spPr>
        <a:xfrm rot="10800000">
          <a:off x="1745526" y="4430334"/>
          <a:ext cx="6365840" cy="568401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064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осуществить отбор содержания  работы для достижения поставленной цели.</a:t>
          </a:r>
          <a:endParaRPr lang="ru-RU" sz="1600" kern="1200" dirty="0"/>
        </a:p>
      </dsp:txBody>
      <dsp:txXfrm rot="10800000">
        <a:off x="1887626" y="4430334"/>
        <a:ext cx="6223740" cy="568401"/>
      </dsp:txXfrm>
    </dsp:sp>
    <dsp:sp modelId="{262C46E0-BD64-4EB7-BC99-80B04DE9FD66}">
      <dsp:nvSpPr>
        <dsp:cNvPr id="0" name=""/>
        <dsp:cNvSpPr/>
      </dsp:nvSpPr>
      <dsp:spPr>
        <a:xfrm>
          <a:off x="1461325" y="4430334"/>
          <a:ext cx="568401" cy="5684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80A54-BC63-4538-BDA3-826387006D82}">
      <dsp:nvSpPr>
        <dsp:cNvPr id="0" name=""/>
        <dsp:cNvSpPr/>
      </dsp:nvSpPr>
      <dsp:spPr>
        <a:xfrm>
          <a:off x="0" y="0"/>
          <a:ext cx="7347398" cy="22502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C00000"/>
              </a:solidFill>
            </a:rPr>
            <a:t>Следующий шаг</a:t>
          </a:r>
          <a:r>
            <a:rPr lang="ru-RU" sz="2500" b="1" kern="1200" dirty="0" smtClean="0"/>
            <a:t> в построении структурно-функциональной модели педагогической пропедевтики  </a:t>
          </a:r>
          <a:r>
            <a:rPr lang="ru-RU" sz="2500" b="1" kern="1200" dirty="0" err="1" smtClean="0"/>
            <a:t>девиантного</a:t>
          </a:r>
          <a:r>
            <a:rPr lang="ru-RU" sz="2500" b="1" kern="1200" dirty="0" smtClean="0"/>
            <a:t> поведения подростков </a:t>
          </a:r>
          <a:endParaRPr lang="ru-RU" sz="2500" b="1" kern="1200" dirty="0"/>
        </a:p>
      </dsp:txBody>
      <dsp:txXfrm>
        <a:off x="65908" y="65908"/>
        <a:ext cx="5021558" cy="2118465"/>
      </dsp:txXfrm>
    </dsp:sp>
    <dsp:sp modelId="{72C56179-0252-4DA2-801A-BD31D6E32D4A}">
      <dsp:nvSpPr>
        <dsp:cNvPr id="0" name=""/>
        <dsp:cNvSpPr/>
      </dsp:nvSpPr>
      <dsp:spPr>
        <a:xfrm>
          <a:off x="1296599" y="2750343"/>
          <a:ext cx="7347398" cy="22502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выделение компонентов изучаемого объекта и установление связей между ними</a:t>
          </a:r>
          <a:endParaRPr lang="ru-RU" sz="2500" b="1" kern="1200" dirty="0"/>
        </a:p>
      </dsp:txBody>
      <dsp:txXfrm>
        <a:off x="1362507" y="2816251"/>
        <a:ext cx="4456299" cy="2118465"/>
      </dsp:txXfrm>
    </dsp:sp>
    <dsp:sp modelId="{FACB3DCF-1E2A-4485-BE69-257670952B19}">
      <dsp:nvSpPr>
        <dsp:cNvPr id="0" name=""/>
        <dsp:cNvSpPr/>
      </dsp:nvSpPr>
      <dsp:spPr>
        <a:xfrm>
          <a:off x="5884715" y="1768971"/>
          <a:ext cx="1462682" cy="14626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13818" y="1768971"/>
        <a:ext cx="804476" cy="11006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C3FD7-963B-4240-8519-93DFC9F0F800}">
      <dsp:nvSpPr>
        <dsp:cNvPr id="0" name=""/>
        <dsp:cNvSpPr/>
      </dsp:nvSpPr>
      <dsp:spPr>
        <a:xfrm rot="10800000">
          <a:off x="1649355" y="4294"/>
          <a:ext cx="5748258" cy="805943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399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/>
            <a:t>Структурные компоненты модели</a:t>
          </a:r>
          <a:endParaRPr lang="ru-RU" sz="2300" kern="1200" dirty="0"/>
        </a:p>
      </dsp:txBody>
      <dsp:txXfrm rot="10800000">
        <a:off x="1850841" y="4294"/>
        <a:ext cx="5546772" cy="805943"/>
      </dsp:txXfrm>
    </dsp:sp>
    <dsp:sp modelId="{7376D5E7-4EBD-4DF9-812C-4830790641DB}">
      <dsp:nvSpPr>
        <dsp:cNvPr id="0" name=""/>
        <dsp:cNvSpPr/>
      </dsp:nvSpPr>
      <dsp:spPr>
        <a:xfrm>
          <a:off x="1246383" y="4294"/>
          <a:ext cx="805943" cy="8059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8A4F4-7D87-404F-AED1-E48688B9F5C1}">
      <dsp:nvSpPr>
        <dsp:cNvPr id="0" name=""/>
        <dsp:cNvSpPr/>
      </dsp:nvSpPr>
      <dsp:spPr>
        <a:xfrm rot="10800000">
          <a:off x="1649355" y="1050817"/>
          <a:ext cx="5748258" cy="805943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399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целевой</a:t>
          </a:r>
          <a:endParaRPr lang="ru-RU" sz="2300" kern="1200" dirty="0"/>
        </a:p>
      </dsp:txBody>
      <dsp:txXfrm rot="10800000">
        <a:off x="1850841" y="1050817"/>
        <a:ext cx="5546772" cy="805943"/>
      </dsp:txXfrm>
    </dsp:sp>
    <dsp:sp modelId="{10D4969F-F479-4D8C-927F-96C085FBF1B8}">
      <dsp:nvSpPr>
        <dsp:cNvPr id="0" name=""/>
        <dsp:cNvSpPr/>
      </dsp:nvSpPr>
      <dsp:spPr>
        <a:xfrm>
          <a:off x="1246383" y="1050817"/>
          <a:ext cx="805943" cy="8059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2EC85-B41E-4E94-9A1F-E7132BAC9F51}">
      <dsp:nvSpPr>
        <dsp:cNvPr id="0" name=""/>
        <dsp:cNvSpPr/>
      </dsp:nvSpPr>
      <dsp:spPr>
        <a:xfrm rot="10800000">
          <a:off x="1649355" y="2097340"/>
          <a:ext cx="5748258" cy="805943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399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содержательный</a:t>
          </a:r>
          <a:endParaRPr lang="ru-RU" sz="2300" kern="1200" dirty="0"/>
        </a:p>
      </dsp:txBody>
      <dsp:txXfrm rot="10800000">
        <a:off x="1850841" y="2097340"/>
        <a:ext cx="5546772" cy="805943"/>
      </dsp:txXfrm>
    </dsp:sp>
    <dsp:sp modelId="{5D1BAD99-30F8-42B8-A821-684D73F04AC7}">
      <dsp:nvSpPr>
        <dsp:cNvPr id="0" name=""/>
        <dsp:cNvSpPr/>
      </dsp:nvSpPr>
      <dsp:spPr>
        <a:xfrm>
          <a:off x="1246383" y="2097340"/>
          <a:ext cx="805943" cy="8059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B50AA-D8D7-4681-89DB-3A9C70C3EEF9}">
      <dsp:nvSpPr>
        <dsp:cNvPr id="0" name=""/>
        <dsp:cNvSpPr/>
      </dsp:nvSpPr>
      <dsp:spPr>
        <a:xfrm rot="10800000">
          <a:off x="1649355" y="3143864"/>
          <a:ext cx="5748258" cy="805943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399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процессуальный</a:t>
          </a:r>
          <a:endParaRPr lang="ru-RU" sz="2300" kern="1200" dirty="0"/>
        </a:p>
      </dsp:txBody>
      <dsp:txXfrm rot="10800000">
        <a:off x="1850841" y="3143864"/>
        <a:ext cx="5546772" cy="805943"/>
      </dsp:txXfrm>
    </dsp:sp>
    <dsp:sp modelId="{3593059C-A517-47A7-80E1-C0B6E25CC03B}">
      <dsp:nvSpPr>
        <dsp:cNvPr id="0" name=""/>
        <dsp:cNvSpPr/>
      </dsp:nvSpPr>
      <dsp:spPr>
        <a:xfrm>
          <a:off x="1285883" y="3143275"/>
          <a:ext cx="805943" cy="8059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14C37-A808-4650-8065-4459884CA76E}">
      <dsp:nvSpPr>
        <dsp:cNvPr id="0" name=""/>
        <dsp:cNvSpPr/>
      </dsp:nvSpPr>
      <dsp:spPr>
        <a:xfrm rot="10800000">
          <a:off x="1649355" y="4190387"/>
          <a:ext cx="5748258" cy="805943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399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оценочно-результативный</a:t>
          </a:r>
          <a:endParaRPr lang="ru-RU" sz="2300" kern="1200" dirty="0"/>
        </a:p>
      </dsp:txBody>
      <dsp:txXfrm rot="10800000">
        <a:off x="1850841" y="4190387"/>
        <a:ext cx="5546772" cy="805943"/>
      </dsp:txXfrm>
    </dsp:sp>
    <dsp:sp modelId="{ED75679B-0E04-437F-BD04-3DDB3B0D00DA}">
      <dsp:nvSpPr>
        <dsp:cNvPr id="0" name=""/>
        <dsp:cNvSpPr/>
      </dsp:nvSpPr>
      <dsp:spPr>
        <a:xfrm>
          <a:off x="1246383" y="4190387"/>
          <a:ext cx="805943" cy="8059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861ED-63ED-41B3-8D55-1DE6E36A2CE8}">
      <dsp:nvSpPr>
        <dsp:cNvPr id="0" name=""/>
        <dsp:cNvSpPr/>
      </dsp:nvSpPr>
      <dsp:spPr>
        <a:xfrm>
          <a:off x="0" y="0"/>
          <a:ext cx="5000625" cy="50006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9E9A7-0ECD-4FC8-84B7-E9C0AAA90928}">
      <dsp:nvSpPr>
        <dsp:cNvPr id="0" name=""/>
        <dsp:cNvSpPr/>
      </dsp:nvSpPr>
      <dsp:spPr>
        <a:xfrm>
          <a:off x="2500312" y="0"/>
          <a:ext cx="6143685" cy="500062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Первая группа принципов </a:t>
          </a:r>
          <a:r>
            <a:rPr lang="ru-RU" sz="1700" kern="1200" dirty="0" smtClean="0"/>
            <a:t>– доступности разных видов поведения и поступков; последовательности и концентричности в построении содержания педагогической пропедевтики </a:t>
          </a:r>
          <a:r>
            <a:rPr lang="ru-RU" sz="1700" kern="1200" dirty="0" err="1" smtClean="0"/>
            <a:t>девиантного</a:t>
          </a:r>
          <a:r>
            <a:rPr lang="ru-RU" sz="1700" kern="1200" dirty="0" smtClean="0"/>
            <a:t> поведения подростков; интеграции разных видов социальной деятельности; системности, </a:t>
          </a:r>
          <a:r>
            <a:rPr lang="ru-RU" sz="1700" kern="1200" dirty="0" err="1" smtClean="0"/>
            <a:t>культуросообразности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>
        <a:off x="2500312" y="0"/>
        <a:ext cx="6143685" cy="1500190"/>
      </dsp:txXfrm>
    </dsp:sp>
    <dsp:sp modelId="{271DD71C-E4B7-4762-B88D-C5A8E735FCB0}">
      <dsp:nvSpPr>
        <dsp:cNvPr id="0" name=""/>
        <dsp:cNvSpPr/>
      </dsp:nvSpPr>
      <dsp:spPr>
        <a:xfrm>
          <a:off x="875111" y="1500190"/>
          <a:ext cx="3250402" cy="32504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9DF02-FD7A-48C8-9479-0FCDDBF0DF75}">
      <dsp:nvSpPr>
        <dsp:cNvPr id="0" name=""/>
        <dsp:cNvSpPr/>
      </dsp:nvSpPr>
      <dsp:spPr>
        <a:xfrm>
          <a:off x="2500312" y="1500190"/>
          <a:ext cx="6143685" cy="325040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Вторая группа принципов</a:t>
          </a:r>
          <a:r>
            <a:rPr lang="ru-RU" sz="1700" kern="1200" dirty="0" smtClean="0"/>
            <a:t> – </a:t>
          </a:r>
          <a:r>
            <a:rPr lang="ru-RU" sz="1700" kern="1200" dirty="0" err="1" smtClean="0"/>
            <a:t>субъектности</a:t>
          </a:r>
          <a:r>
            <a:rPr lang="ru-RU" sz="1700" kern="1200" dirty="0" smtClean="0"/>
            <a:t>,  диалогичности, активности и </a:t>
          </a:r>
          <a:r>
            <a:rPr lang="ru-RU" sz="1700" kern="1200" dirty="0" err="1" smtClean="0"/>
            <a:t>самоактуализации</a:t>
          </a:r>
          <a:r>
            <a:rPr lang="ru-RU" sz="1700" kern="1200" dirty="0" smtClean="0"/>
            <a:t>,  учета возрастных и половых особенностей; индивидуальной комфортности; признание человеческой сущности в каждом подростке.</a:t>
          </a:r>
          <a:endParaRPr lang="ru-RU" sz="1700" kern="1200" dirty="0"/>
        </a:p>
      </dsp:txBody>
      <dsp:txXfrm>
        <a:off x="2500312" y="1500190"/>
        <a:ext cx="6143685" cy="1500185"/>
      </dsp:txXfrm>
    </dsp:sp>
    <dsp:sp modelId="{641A8EE1-299F-4F38-831D-8365BB7A8DB4}">
      <dsp:nvSpPr>
        <dsp:cNvPr id="0" name=""/>
        <dsp:cNvSpPr/>
      </dsp:nvSpPr>
      <dsp:spPr>
        <a:xfrm>
          <a:off x="1750219" y="3000376"/>
          <a:ext cx="1500185" cy="15001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B1BD5-6F80-4BF5-8DB2-E9CB58FB2BA1}">
      <dsp:nvSpPr>
        <dsp:cNvPr id="0" name=""/>
        <dsp:cNvSpPr/>
      </dsp:nvSpPr>
      <dsp:spPr>
        <a:xfrm>
          <a:off x="2500312" y="3000376"/>
          <a:ext cx="6143685" cy="150018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Третья группа принципов </a:t>
          </a:r>
          <a:r>
            <a:rPr lang="ru-RU" sz="1700" kern="1200" dirty="0" smtClean="0"/>
            <a:t>– психологической комфортности, профессионально-педагогической компетентности педагогов; объективной определенности основных параметров педагогической пропедевтики; максимального учета всех </a:t>
          </a:r>
          <a:r>
            <a:rPr lang="ru-RU" sz="1700" kern="1200" dirty="0" err="1" smtClean="0"/>
            <a:t>социокультурных</a:t>
          </a:r>
          <a:r>
            <a:rPr lang="ru-RU" sz="1700" kern="1200" dirty="0" smtClean="0"/>
            <a:t> влияний. </a:t>
          </a:r>
          <a:endParaRPr lang="ru-RU" sz="1700" kern="1200" dirty="0"/>
        </a:p>
      </dsp:txBody>
      <dsp:txXfrm>
        <a:off x="2500312" y="3000376"/>
        <a:ext cx="6143685" cy="1500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1911D39-0023-41F2-BD9A-84E03592F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3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eaLnBrk="1" hangingPunct="1"/>
            <a:fld id="{77900AC5-09EA-441E-BC01-55EA1996C332}" type="slidenum">
              <a:rPr lang="ru-RU" altLang="ru-RU" smtClean="0">
                <a:latin typeface="Arial" pitchFamily="34" charset="0"/>
              </a:rPr>
              <a:pPr eaLnBrk="1" hangingPunct="1"/>
              <a:t>29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0A29D-DE91-4854-865A-0A0E4ADD0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7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B8C28-2E96-40E3-A12C-3BCA73AFC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2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ABA2F-D8F2-4DBE-B218-5E6DD537E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0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7021C-B1B5-45DE-956E-402BE2FC7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6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BE7A-3F76-4820-9FCA-0A5A3F8C3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3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7E29E-8CB1-4966-A52D-1D965D0EE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D7ACF-7BA4-4600-929C-B730767DD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5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A8C79-CDF1-4BD8-B2AB-1A1625D57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1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93334-0E37-415C-A472-80ECA42F1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30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BFEBC-DE83-4C44-85B0-F4F0BA201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3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047BD-1064-4364-A050-78E37B71D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5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8605EB6-9534-425B-B6ED-B881E2DE6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http://www.school-1.org/modul/emblema/emblema.jpg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http://www.school-1.org/modul/emblema/emblema.jpg" TargetMode="Externa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3.jpeg"/><Relationship Id="rId5" Type="http://schemas.openxmlformats.org/officeDocument/2006/relationships/image" Target="../media/image16.jpeg"/><Relationship Id="rId10" Type="http://schemas.openxmlformats.org/officeDocument/2006/relationships/image" Target="../media/image22.jpeg"/><Relationship Id="rId4" Type="http://schemas.openxmlformats.org/officeDocument/2006/relationships/image" Target="../media/image6.jpeg"/><Relationship Id="rId9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http://www.school-1.org/modul/emblema/emblema.jpg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9.jpeg"/><Relationship Id="rId5" Type="http://schemas.openxmlformats.org/officeDocument/2006/relationships/image" Target="../media/image16.jpeg"/><Relationship Id="rId10" Type="http://schemas.openxmlformats.org/officeDocument/2006/relationships/image" Target="../media/image28.jpeg"/><Relationship Id="rId4" Type="http://schemas.openxmlformats.org/officeDocument/2006/relationships/image" Target="../media/image6.jpeg"/><Relationship Id="rId9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http://www.school-1.org/modul/emblema/emblema.jpg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6.jpeg"/><Relationship Id="rId9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http://www.school-1.org/modul/emblema/emblema.jpg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jpeg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http://www.school-1.org/modul/emblema/emblema.jpg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8.jpeg"/><Relationship Id="rId4" Type="http://schemas.openxmlformats.org/officeDocument/2006/relationships/diagramData" Target="../diagrams/data3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http://www.school-1.org/modul/emblema/emblema.jpg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8.jpeg"/><Relationship Id="rId4" Type="http://schemas.openxmlformats.org/officeDocument/2006/relationships/diagramData" Target="../diagrams/data4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http://www.school-1.org/modul/emblema/emblema.jpg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http://www.school-1.org/modul/emblema/emblema.jpg" TargetMode="External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6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http://www.school-1.org/modul/emblema/emblema.jpg" TargetMode="External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http://www.school-1.org/modul/emblema/emblema.jpg" TargetMode="External"/><Relationship Id="rId7" Type="http://schemas.openxmlformats.org/officeDocument/2006/relationships/diagramColors" Target="../diagrams/colors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71750" y="0"/>
            <a:ext cx="6572250" cy="2286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2051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7067063" cy="22467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</a:t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общеобразовательное учреждение</a:t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средняя общеобразовательная школа № 1</a:t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5" descr="1 сентябр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8736" y="2334366"/>
            <a:ext cx="5822306" cy="388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054" name="Текст 11"/>
          <p:cNvSpPr>
            <a:spLocks noGrp="1"/>
          </p:cNvSpPr>
          <p:nvPr>
            <p:ph type="body" sz="half" idx="2"/>
          </p:nvPr>
        </p:nvSpPr>
        <p:spPr>
          <a:xfrm>
            <a:off x="5500688" y="5214938"/>
            <a:ext cx="3643312" cy="1643062"/>
          </a:xfrm>
        </p:spPr>
        <p:txBody>
          <a:bodyPr/>
          <a:lstStyle/>
          <a:p>
            <a:pPr algn="ctr"/>
            <a:r>
              <a:rPr lang="ru-RU" altLang="ru-RU" sz="2000" i="1" smtClean="0">
                <a:solidFill>
                  <a:schemeClr val="accent2"/>
                </a:solidFill>
              </a:rPr>
              <a:t>Наталья Николаевна Баева,</a:t>
            </a:r>
          </a:p>
          <a:p>
            <a:pPr algn="ctr"/>
            <a:r>
              <a:rPr lang="ru-RU" altLang="ru-RU" sz="2000" i="1" smtClean="0">
                <a:solidFill>
                  <a:schemeClr val="accent2"/>
                </a:solidFill>
              </a:rPr>
              <a:t>директор МБОУ СОШ № 1 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357430"/>
            <a:ext cx="4071934" cy="305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6" name="Picture 3" descr="Новый рисунок (8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6000768"/>
            <a:ext cx="4286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1267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69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5720" y="1428736"/>
            <a:ext cx="8643998" cy="50006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ru-RU" sz="1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1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 1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1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им.З.Я. Лавровского станицы Ленинградской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1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Ленинградский район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педагогической пропедевтики </a:t>
            </a:r>
            <a:endParaRPr lang="ru-RU" sz="24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поведения подростков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«Мы вместе!»</a:t>
            </a:r>
            <a:r>
              <a:rPr lang="ru-RU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2014-2017гг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1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spcBef>
                <a:spcPct val="20000"/>
              </a:spcBef>
              <a:defRPr/>
            </a:pPr>
            <a:endParaRPr lang="ru-RU" sz="1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8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6" y="4381506"/>
            <a:ext cx="2476494" cy="24764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1140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5143512"/>
            <a:ext cx="2438371" cy="18278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2291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14313" y="1571625"/>
            <a:ext cx="72866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Актуальность программы: 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3200" kern="0" dirty="0">
              <a:latin typeface="+mn-lt"/>
            </a:endParaRPr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500174"/>
            <a:ext cx="2333618" cy="233361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847" y="3786191"/>
            <a:ext cx="2382416" cy="17859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296" name="Прямоугольник 11"/>
          <p:cNvSpPr>
            <a:spLocks noChangeArrowheads="1"/>
          </p:cNvSpPr>
          <p:nvPr/>
        </p:nvSpPr>
        <p:spPr bwMode="auto">
          <a:xfrm>
            <a:off x="214313" y="2143125"/>
            <a:ext cx="73580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>
              <a:buFontTx/>
              <a:buChar char="•"/>
            </a:pPr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Ухудшение социального положения семей в микрорайоне.</a:t>
            </a:r>
            <a:endParaRPr lang="ru-RU" altLang="zh-CN" sz="2000">
              <a:ea typeface="SimSun" pitchFamily="2" charset="-122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Высокий процент неблагополучных семей, мало занимающихся проблемами воспитания и развития детей.</a:t>
            </a:r>
            <a:endParaRPr lang="ru-RU" altLang="zh-CN" sz="2000">
              <a:ea typeface="SimSun" pitchFamily="2" charset="-122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Невысокий уровень общей культуры детей </a:t>
            </a:r>
            <a:r>
              <a:rPr lang="ru-RU" altLang="zh-CN" sz="2000">
                <a:ea typeface="SimSun" pitchFamily="2" charset="-122"/>
                <a:cs typeface="Times New Roman" pitchFamily="18" charset="0"/>
              </a:rPr>
              <a:t>«</a:t>
            </a:r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группы риска</a:t>
            </a:r>
            <a:r>
              <a:rPr lang="ru-RU" altLang="zh-CN" sz="2000">
                <a:ea typeface="SimSun" pitchFamily="2" charset="-122"/>
                <a:cs typeface="Times New Roman" pitchFamily="18" charset="0"/>
              </a:rPr>
              <a:t>»</a:t>
            </a:r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 микросоциуме школы.</a:t>
            </a:r>
            <a:endParaRPr lang="ru-RU" altLang="zh-CN" sz="2000">
              <a:ea typeface="SimSun" pitchFamily="2" charset="-122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Отсутствие сознательного воспитательного воздействия на ребенка.</a:t>
            </a:r>
            <a:endParaRPr lang="ru-RU" altLang="zh-CN" sz="2000">
              <a:ea typeface="SimSun" pitchFamily="2" charset="-122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Высокий уровень подавления и насилия.</a:t>
            </a:r>
            <a:endParaRPr lang="ru-RU" altLang="zh-CN" sz="2000">
              <a:ea typeface="SimSun" pitchFamily="2" charset="-122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Хаотичность в воспитании из-за несогласия родителей.</a:t>
            </a:r>
            <a:endParaRPr lang="ru-RU" altLang="zh-CN" sz="2000">
              <a:ea typeface="SimSun" pitchFamily="2" charset="-122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Сохранения физического, психического и духовного здоровья учащихся. </a:t>
            </a:r>
          </a:p>
          <a:p>
            <a:pPr>
              <a:buFontTx/>
              <a:buChar char="•"/>
            </a:pPr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Защиты прав и интересов ребёнка из неблагополучной семьи, оказания комплексной помощи</a:t>
            </a:r>
            <a:endParaRPr lang="ru-RU" altLang="zh-CN" sz="2000">
              <a:ea typeface="SimSun" pitchFamily="2" charset="-122"/>
              <a:cs typeface="Times New Roman" pitchFamily="18" charset="0"/>
            </a:endParaRPr>
          </a:p>
          <a:p>
            <a:endParaRPr lang="ru-RU" altLang="zh-CN" sz="2400"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3315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17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14313" y="1357313"/>
            <a:ext cx="728662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осуществление педагогической пропедевтики девиантного поведения подростков.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endParaRPr lang="ru-RU" sz="3200" b="1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выявление комплекса личностных черт, предрасполагающих подростков к проявлению девиаций в поведении;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разработка и реализация комплексных программ профилактики и коррекции различных видов девиантного поведения корыстной направленности, агрессивной ориентации, социально-пассивного типа, </a:t>
            </a:r>
            <a:r>
              <a:rPr lang="ru-RU" sz="2400" kern="0" dirty="0" err="1">
                <a:latin typeface="Times New Roman" pitchFamily="18" charset="0"/>
                <a:cs typeface="Times New Roman" pitchFamily="18" charset="0"/>
              </a:rPr>
              <a:t>дезадаптивного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 и асоциального поведения.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3200" kern="0" dirty="0">
              <a:latin typeface="+mn-lt"/>
            </a:endParaRPr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500174"/>
            <a:ext cx="2476494" cy="24764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786190"/>
            <a:ext cx="2724123" cy="204210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4339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41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000372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5083656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428750"/>
            <a:ext cx="8001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Программа педагогической  пропедевтики </a:t>
            </a:r>
            <a:r>
              <a:rPr lang="ru-RU" sz="2000" b="1" kern="0" dirty="0" err="1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 поведения подростков содержит следующие разделы: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Характеристика контингента воспитанников (возрастные особенности подростков, характеристика  видов </a:t>
            </a:r>
            <a:r>
              <a:rPr lang="ru-RU" sz="2000" kern="0" dirty="0" err="1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поведения корыстной направленности, агрессивной ориентации, социально-пассивного типа, </a:t>
            </a:r>
            <a:r>
              <a:rPr lang="ru-RU" sz="2000" kern="0" dirty="0" err="1">
                <a:latin typeface="Times New Roman" pitchFamily="18" charset="0"/>
                <a:cs typeface="Times New Roman" pitchFamily="18" charset="0"/>
              </a:rPr>
              <a:t>дезадаптивного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и асоциального поведения)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Система комплексного психолого-педагогического сопровождения </a:t>
            </a:r>
            <a:r>
              <a:rPr lang="ru-RU" sz="2000" kern="0" dirty="0" err="1">
                <a:latin typeface="Times New Roman" pitchFamily="18" charset="0"/>
                <a:cs typeface="Times New Roman" pitchFamily="18" charset="0"/>
              </a:rPr>
              <a:t>девиантных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подростков в условиях воспитательно-образовательного процесса.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Формы обучения, содержание и план реализации индивидуально ориентированных мероприятий для </a:t>
            </a:r>
            <a:r>
              <a:rPr lang="ru-RU" sz="2000" kern="0" dirty="0" err="1">
                <a:latin typeface="Times New Roman" pitchFamily="18" charset="0"/>
                <a:cs typeface="Times New Roman" pitchFamily="18" charset="0"/>
              </a:rPr>
              <a:t>девиантных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подростков.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Мониторинг личностного роста и социальной активности подростков.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Механизм взаимодействия в разработке и реализации мероприятий педагогической пропедевтики </a:t>
            </a:r>
            <a:r>
              <a:rPr lang="ru-RU" sz="2000" kern="0" dirty="0" err="1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поведения подростков. 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Показатели результативности и эффективности работы педагогического коллектива школы.</a:t>
            </a:r>
          </a:p>
          <a:p>
            <a:pPr algn="ctr" eaLnBrk="0" hangingPunct="0">
              <a:defRPr/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5363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14313" y="1357313"/>
            <a:ext cx="728662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Отличительные особенности программы: 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3200" kern="0" dirty="0">
              <a:latin typeface="+mn-lt"/>
            </a:endParaRPr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500174"/>
            <a:ext cx="2476494" cy="24764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786190"/>
            <a:ext cx="2724123" cy="204210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368" name="Прямоугольник 9"/>
          <p:cNvSpPr>
            <a:spLocks noChangeArrowheads="1"/>
          </p:cNvSpPr>
          <p:nvPr/>
        </p:nvSpPr>
        <p:spPr bwMode="auto">
          <a:xfrm>
            <a:off x="285750" y="2357438"/>
            <a:ext cx="65722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/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1.Тесное взаимодействие с семьёй.</a:t>
            </a:r>
          </a:p>
          <a:p>
            <a:pPr algn="ctr"/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2.Сотворчество педагогов и детей. </a:t>
            </a:r>
          </a:p>
          <a:p>
            <a:pPr algn="ctr"/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 Развитие детской инициативы.</a:t>
            </a:r>
          </a:p>
          <a:p>
            <a:pPr algn="ctr"/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4. Способность педагога к неформальному общению.</a:t>
            </a:r>
          </a:p>
          <a:p>
            <a:pPr algn="ctr"/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5. Создание у ребенка ситуации успеха в вопросах         физического и нравственного совершенствования.</a:t>
            </a:r>
          </a:p>
          <a:p>
            <a:pPr algn="ctr"/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6. Совместное участие в мероприятиях детей, педагогов и родителей.</a:t>
            </a:r>
          </a:p>
          <a:p>
            <a:pPr algn="ctr"/>
            <a:r>
              <a:rPr lang="ru-RU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7. Формирование у детей потребности в здоровом образе жизни.</a:t>
            </a:r>
            <a:r>
              <a:rPr lang="ru-RU" altLang="ru-RU" sz="2000">
                <a:ea typeface="SimSun" pitchFamily="2" charset="-122"/>
                <a:cs typeface="Times New Roman" pitchFamily="18" charset="0"/>
              </a:rPr>
              <a:t> </a:t>
            </a:r>
            <a:endParaRPr lang="ru-RU" altLang="zh-CN" sz="20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ctr"/>
            <a:endParaRPr lang="ru-RU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ru-RU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ru-RU" altLang="zh-CN" sz="2400"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6387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500174"/>
            <a:ext cx="2476494" cy="24764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786190"/>
            <a:ext cx="2724123" cy="204210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391" name="Прямоугольник 11"/>
          <p:cNvSpPr>
            <a:spLocks noChangeArrowheads="1"/>
          </p:cNvSpPr>
          <p:nvPr/>
        </p:nvSpPr>
        <p:spPr bwMode="auto">
          <a:xfrm>
            <a:off x="428625" y="2286000"/>
            <a:ext cx="65008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/>
            <a:r>
              <a:rPr lang="ru-RU" altLang="zh-CN" sz="24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Возраст детей, </a:t>
            </a:r>
          </a:p>
          <a:p>
            <a:pPr algn="ctr"/>
            <a:r>
              <a:rPr lang="ru-RU" altLang="zh-CN" sz="24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участвующих в реализации программы </a:t>
            </a:r>
            <a:endParaRPr lang="ru-RU" altLang="zh-CN" sz="2400">
              <a:ea typeface="SimSun" pitchFamily="2" charset="-122"/>
              <a:cs typeface="Times New Roman" pitchFamily="18" charset="0"/>
            </a:endParaRPr>
          </a:p>
          <a:p>
            <a:pPr algn="ctr"/>
            <a:r>
              <a:rPr lang="ru-RU" altLang="zh-CN" sz="24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7-17лет</a:t>
            </a:r>
          </a:p>
          <a:p>
            <a:pPr algn="ctr"/>
            <a:endParaRPr lang="ru-RU" altLang="zh-CN" sz="2400" b="1">
              <a:ea typeface="SimSun" pitchFamily="2" charset="-122"/>
              <a:cs typeface="Times New Roman" pitchFamily="18" charset="0"/>
            </a:endParaRPr>
          </a:p>
          <a:p>
            <a:pPr algn="ctr"/>
            <a:r>
              <a:rPr lang="ru-RU" altLang="zh-CN" sz="24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Сроки реализации</a:t>
            </a:r>
            <a:endParaRPr lang="ru-RU" altLang="zh-CN" sz="2400">
              <a:ea typeface="SimSun" pitchFamily="2" charset="-122"/>
              <a:cs typeface="Times New Roman" pitchFamily="18" charset="0"/>
            </a:endParaRPr>
          </a:p>
          <a:p>
            <a:pPr algn="ctr"/>
            <a:r>
              <a:rPr lang="ru-RU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Программа рассчитана на 3 года, в течение 2014-2017 года.</a:t>
            </a:r>
            <a:endParaRPr lang="ru-RU" altLang="zh-CN" sz="2400"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7411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13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72" y="1571612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357562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http://mguu.ru/wp-content/uploads/2014/12/Screen-Shot-2014-12-08-at-13.35.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786322"/>
            <a:ext cx="2281222" cy="180757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14313" y="2071688"/>
            <a:ext cx="7000875" cy="4429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buFont typeface="+mj-lt"/>
              <a:buAutoNum type="arabicPeriod"/>
              <a:defRPr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Выявление основных причин появления детей </a:t>
            </a:r>
            <a:r>
              <a:rPr lang="ru-RU" altLang="zh-CN" dirty="0">
                <a:solidFill>
                  <a:schemeClr val="tx1"/>
                </a:solidFill>
                <a:latin typeface="Calligrapher"/>
                <a:ea typeface="SimSun"/>
                <a:cs typeface="Times New Roman" pitchFamily="18" charset="0"/>
              </a:rPr>
              <a:t>«</a:t>
            </a: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группы риска</a:t>
            </a:r>
            <a:r>
              <a:rPr lang="ru-RU" altLang="zh-CN" dirty="0">
                <a:solidFill>
                  <a:schemeClr val="tx1"/>
                </a:solidFill>
                <a:latin typeface="Calligrapher"/>
                <a:ea typeface="SimSun"/>
                <a:cs typeface="Times New Roman" pitchFamily="18" charset="0"/>
              </a:rPr>
              <a:t>»</a:t>
            </a: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.</a:t>
            </a:r>
            <a:endParaRPr lang="ru-RU" altLang="zh-CN" dirty="0">
              <a:solidFill>
                <a:schemeClr val="tx1"/>
              </a:solidFill>
              <a:latin typeface="Calligrapher" pitchFamily="2" charset="2"/>
            </a:endParaRPr>
          </a:p>
          <a:p>
            <a:pPr marL="342900" indent="-342900" algn="ctr" eaLnBrk="0" hangingPunct="0">
              <a:buFont typeface="+mj-lt"/>
              <a:buAutoNum type="arabicPeriod"/>
              <a:defRPr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Повышение уровня воспитанности, навыков общения и культуры поведения.</a:t>
            </a:r>
            <a:endParaRPr lang="ru-RU" altLang="zh-CN" dirty="0">
              <a:solidFill>
                <a:schemeClr val="tx1"/>
              </a:solidFill>
              <a:latin typeface="Calligrapher" pitchFamily="2" charset="2"/>
            </a:endParaRPr>
          </a:p>
          <a:p>
            <a:pPr marL="342900" indent="-342900" algn="ctr" eaLnBrk="0" hangingPunct="0">
              <a:buFont typeface="+mj-lt"/>
              <a:buAutoNum type="arabicPeriod"/>
              <a:defRPr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Создание благоприятной образовательной среды, способствующей сохранению здоровья, воспитанию и развитию личности детей </a:t>
            </a:r>
            <a:r>
              <a:rPr lang="ru-RU" altLang="zh-CN" dirty="0">
                <a:solidFill>
                  <a:schemeClr val="tx1"/>
                </a:solidFill>
                <a:latin typeface="Calligrapher"/>
                <a:ea typeface="SimSun"/>
                <a:cs typeface="Times New Roman" pitchFamily="18" charset="0"/>
              </a:rPr>
              <a:t>«</a:t>
            </a: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группы риска</a:t>
            </a:r>
            <a:r>
              <a:rPr lang="ru-RU" altLang="zh-CN" dirty="0">
                <a:solidFill>
                  <a:schemeClr val="tx1"/>
                </a:solidFill>
                <a:latin typeface="Calligrapher"/>
                <a:ea typeface="SimSun"/>
                <a:cs typeface="Times New Roman" pitchFamily="18" charset="0"/>
              </a:rPr>
              <a:t>»</a:t>
            </a: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.</a:t>
            </a:r>
            <a:endParaRPr lang="ru-RU" altLang="zh-CN" dirty="0">
              <a:solidFill>
                <a:schemeClr val="tx1"/>
              </a:solidFill>
              <a:latin typeface="Calligrapher" pitchFamily="2" charset="2"/>
            </a:endParaRPr>
          </a:p>
          <a:p>
            <a:pPr marL="342900" indent="-342900" algn="ctr" eaLnBrk="0" hangingPunct="0">
              <a:buFont typeface="+mj-lt"/>
              <a:buAutoNum type="arabicPeriod"/>
              <a:defRPr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Изменение отношения к своему здоровью: выработка способности противостоять вредным привычкам и отрицательным воздействиям окружающей среды, желания и умения вести здоровый образ жизни.</a:t>
            </a:r>
            <a:endParaRPr lang="ru-RU" altLang="zh-CN" dirty="0">
              <a:solidFill>
                <a:schemeClr val="tx1"/>
              </a:solidFill>
              <a:latin typeface="Calligrapher" pitchFamily="2" charset="2"/>
            </a:endParaRPr>
          </a:p>
          <a:p>
            <a:pPr marL="342900" indent="-342900" algn="ctr" eaLnBrk="0" hangingPunct="0">
              <a:buFont typeface="+mj-lt"/>
              <a:buAutoNum type="arabicPeriod"/>
              <a:defRPr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Снижение количества детей асоциального поведения и неблагополучных семей.</a:t>
            </a:r>
            <a:endParaRPr lang="ru-RU" altLang="zh-CN" dirty="0">
              <a:solidFill>
                <a:schemeClr val="tx1"/>
              </a:solidFill>
              <a:latin typeface="Calligrapher" pitchFamily="2" charset="2"/>
            </a:endParaRPr>
          </a:p>
          <a:p>
            <a:pPr marL="342900" indent="-342900" algn="ctr" eaLnBrk="0" hangingPunct="0">
              <a:buFont typeface="+mj-lt"/>
              <a:buAutoNum type="arabicPeriod"/>
              <a:defRPr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Формирование у детей представлений об общечеловеческих ценностях.</a:t>
            </a:r>
            <a:endParaRPr lang="ru-RU" altLang="zh-CN" dirty="0">
              <a:solidFill>
                <a:schemeClr val="tx1"/>
              </a:solidFill>
              <a:latin typeface="Calligrapher" pitchFamily="2" charset="2"/>
            </a:endParaRPr>
          </a:p>
          <a:p>
            <a:pPr marL="342900" indent="-342900" algn="ctr" eaLnBrk="0" hangingPunct="0">
              <a:buFont typeface="+mj-lt"/>
              <a:buAutoNum type="arabicPeriod"/>
              <a:defRPr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Рост заинтересованности родителей в оздоровлении подрастающего поколения.</a:t>
            </a:r>
            <a:endParaRPr lang="ru-RU" altLang="zh-CN" dirty="0">
              <a:solidFill>
                <a:schemeClr val="tx1"/>
              </a:solidFill>
              <a:latin typeface="Calligrapher" pitchFamily="2" charset="2"/>
            </a:endParaRPr>
          </a:p>
        </p:txBody>
      </p:sp>
      <p:sp>
        <p:nvSpPr>
          <p:cNvPr id="17418" name="Rectangle 1"/>
          <p:cNvSpPr>
            <a:spLocks noChangeArrowheads="1"/>
          </p:cNvSpPr>
          <p:nvPr/>
        </p:nvSpPr>
        <p:spPr bwMode="auto">
          <a:xfrm>
            <a:off x="0" y="0"/>
            <a:ext cx="230188" cy="3079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r>
              <a:rPr lang="ru-RU" altLang="zh-CN" sz="1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ru-RU" altLang="zh-CN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8" y="1500188"/>
            <a:ext cx="7143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Результативность программы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8435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14313" y="1357313"/>
            <a:ext cx="728662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Этапы реализации программы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3200" kern="0" dirty="0">
              <a:latin typeface="+mn-lt"/>
            </a:endParaRPr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500174"/>
            <a:ext cx="2476494" cy="24764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786190"/>
            <a:ext cx="2724123" cy="204210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8440" name="Прямоугольник 9"/>
          <p:cNvSpPr>
            <a:spLocks noChangeArrowheads="1"/>
          </p:cNvSpPr>
          <p:nvPr/>
        </p:nvSpPr>
        <p:spPr bwMode="auto">
          <a:xfrm>
            <a:off x="285750" y="2357438"/>
            <a:ext cx="6572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/>
            <a:endParaRPr lang="ru-RU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ru-RU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ru-RU" altLang="zh-CN" sz="2400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8441" name="Прямоугольник 11"/>
          <p:cNvSpPr>
            <a:spLocks noChangeArrowheads="1"/>
          </p:cNvSpPr>
          <p:nvPr/>
        </p:nvSpPr>
        <p:spPr bwMode="auto">
          <a:xfrm>
            <a:off x="214313" y="2000250"/>
            <a:ext cx="6858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just"/>
            <a:r>
              <a:rPr lang="ru-RU" altLang="ru-RU" sz="2400" u="sng">
                <a:latin typeface="Times New Roman" pitchFamily="18" charset="0"/>
                <a:cs typeface="Times New Roman" pitchFamily="18" charset="0"/>
              </a:rPr>
              <a:t>Первый эт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ап - организационный (анализ состояния в микрорайоне, непосредственное планирование, согласование планов).</a:t>
            </a:r>
          </a:p>
          <a:p>
            <a:pPr algn="just"/>
            <a:r>
              <a:rPr lang="ru-RU" altLang="zh-CN" sz="2400" u="sng">
                <a:latin typeface="Times New Roman" pitchFamily="18" charset="0"/>
                <a:cs typeface="Times New Roman" pitchFamily="18" charset="0"/>
              </a:rPr>
              <a:t>Второй этап</a:t>
            </a:r>
            <a:r>
              <a:rPr lang="ru-RU" altLang="zh-CN" sz="2400">
                <a:latin typeface="Times New Roman" pitchFamily="18" charset="0"/>
                <a:cs typeface="Times New Roman" pitchFamily="18" charset="0"/>
              </a:rPr>
              <a:t> -  диагностический (изучение потребностей и запросов «трудных» детей).</a:t>
            </a:r>
          </a:p>
          <a:p>
            <a:pPr algn="just"/>
            <a:r>
              <a:rPr lang="ru-RU" altLang="zh-CN" sz="2400" u="sng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Третий этап </a:t>
            </a:r>
            <a:r>
              <a:rPr lang="ru-RU" altLang="zh-CN" sz="240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– деятельностный (координация действий, осуществление запланированных мероприятий, разработка системы контроля  за их реализацией).</a:t>
            </a:r>
            <a:endParaRPr lang="ru-RU" altLang="zh-CN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zh-CN" sz="2400" u="sng">
                <a:latin typeface="Times New Roman" pitchFamily="18" charset="0"/>
                <a:ea typeface="MS Gothic" pitchFamily="49" charset="-128"/>
              </a:rPr>
              <a:t>Четвертый этап </a:t>
            </a:r>
            <a:r>
              <a:rPr lang="ru-RU" altLang="zh-CN" sz="2400">
                <a:latin typeface="Times New Roman" pitchFamily="18" charset="0"/>
                <a:ea typeface="MS Gothic" pitchFamily="49" charset="-128"/>
              </a:rPr>
              <a:t>– анализ и подведение итогов, дальнейшее планирование с учетом выработанных рекомендаций.</a:t>
            </a:r>
            <a:endParaRPr lang="ru-RU" altLang="zh-CN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9459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14313" y="1714500"/>
            <a:ext cx="7286625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Стратегия и механизм достижения поставленных целей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3200" b="1" i="1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3200" b="1" i="1" kern="0" dirty="0">
                <a:latin typeface="Times New Roman" pitchFamily="18" charset="0"/>
                <a:cs typeface="Times New Roman" pitchFamily="18" charset="0"/>
              </a:rPr>
              <a:t>Работа с учащимися 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3200" b="1" i="1" kern="0" dirty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3200" b="1" i="1" kern="0" dirty="0">
                <a:latin typeface="Times New Roman" pitchFamily="18" charset="0"/>
                <a:cs typeface="Times New Roman" pitchFamily="18" charset="0"/>
              </a:rPr>
              <a:t>Работа  с педагогами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3200" b="1" i="1" kern="0" dirty="0">
                <a:latin typeface="Times New Roman" pitchFamily="18" charset="0"/>
                <a:cs typeface="Times New Roman" pitchFamily="18" charset="0"/>
              </a:rPr>
              <a:t>Организация досуга учащихся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3200" kern="0" dirty="0">
              <a:latin typeface="+mn-lt"/>
            </a:endParaRPr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500174"/>
            <a:ext cx="2476494" cy="24764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786190"/>
            <a:ext cx="2724123" cy="204210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85750" y="2357438"/>
            <a:ext cx="6572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/>
            <a:endParaRPr lang="ru-RU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ru-RU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ru-RU" altLang="zh-CN" sz="2400"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20483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85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1500174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214686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50" y="1571625"/>
          <a:ext cx="7143750" cy="477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245"/>
                <a:gridCol w="3588505"/>
              </a:tblGrid>
              <a:tr h="57903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 учащимися: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1914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групповая работа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тренинг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дискуссия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ролевые игры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деловые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игры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индивидуальные консультации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тесты, конкурсы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праздники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десанты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   с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инема-технология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волонтерские отряды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видеостудия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«Стоп-кадр»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школьная газета «Муравейник»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3" marB="4571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информирование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метафора (метод аналогий)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логического обоснования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самораскрытие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конкретное пожелание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парадоксальная инструкция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убеждение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эмоциональное заражение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релаксации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переоценка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ролевое проигрывание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ситуаций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внутренние переговоры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трансформация личной истории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социальные пробы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3" marB="45713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95234" name="Picture 2" descr="http://mguu.ru/wp-content/uploads/2014/12/Screen-Shot-2014-12-08-at-13.35.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643446"/>
            <a:ext cx="2281222" cy="180757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3075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7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428736"/>
          <a:ext cx="8643998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1138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67506" y="4381506"/>
            <a:ext cx="2476494" cy="24764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1140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29" y="1500174"/>
            <a:ext cx="2438371" cy="18278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21507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9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72" y="1428736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214686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75" y="1571625"/>
          <a:ext cx="7072313" cy="5056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2313"/>
              </a:tblGrid>
              <a:tr h="6304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 семьей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accent5"/>
                    </a:solidFill>
                  </a:tcPr>
                </a:tc>
              </a:tr>
              <a:tr h="4425720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Интерактивная экскурсия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Кейс-технология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видеоконференций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Круглый стол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Мозговой штурм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Дебаты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Деловые и ролевые игры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Тренинги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семейных проектов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Ток-шоу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Почтовый ящик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Фестиваль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Папки-передвижки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http://mguu.ru/wp-content/uploads/2014/12/Screen-Shot-2014-12-08-at-13.35.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786322"/>
            <a:ext cx="2281222" cy="180757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22531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33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72" y="1571612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357562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50" y="1643063"/>
          <a:ext cx="6858000" cy="485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89022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 педагогами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96752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методический мост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методическая мозаика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дискуссия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методический ринг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педагогический ринг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деловая игра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мозговой штурм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педагогические чтения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лекторий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профессиональная выставка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тренинги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дебаты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диспуты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киношкола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банк идей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квик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настройка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мозговой штурм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круглый стол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ток-шоу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http://mguu.ru/wp-content/uploads/2014/12/Screen-Shot-2014-12-08-at-13.35.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786322"/>
            <a:ext cx="2281222" cy="180757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23555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14313" y="1714500"/>
            <a:ext cx="7286625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latin typeface="Times New Roman" pitchFamily="18" charset="0"/>
                <a:cs typeface="Times New Roman" pitchFamily="18" charset="0"/>
              </a:rPr>
              <a:t>Направления организации досуга: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Изучение потребностей и интересов детей.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Расширение видов творческой деятельности.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Методическое сопровождение  мероприятий.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Организация социально-значимой деятельности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3200" b="1" kern="0" dirty="0">
              <a:latin typeface="+mn-lt"/>
            </a:endParaRPr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013" y="1500174"/>
            <a:ext cx="2019496" cy="21431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946847"/>
            <a:ext cx="2509809" cy="188144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3560" name="Прямоугольник 9"/>
          <p:cNvSpPr>
            <a:spLocks noChangeArrowheads="1"/>
          </p:cNvSpPr>
          <p:nvPr/>
        </p:nvSpPr>
        <p:spPr bwMode="auto">
          <a:xfrm>
            <a:off x="285750" y="2357438"/>
            <a:ext cx="6572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/>
            <a:endParaRPr lang="ru-RU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ru-RU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ru-RU" altLang="zh-CN" sz="2400"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24579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14313" y="1714500"/>
            <a:ext cx="7286625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3200" b="1" kern="0" dirty="0">
              <a:latin typeface="+mn-lt"/>
            </a:endParaRPr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013" y="1500174"/>
            <a:ext cx="2019496" cy="21431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946847"/>
            <a:ext cx="2509809" cy="188144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4584" name="Прямоугольник 9"/>
          <p:cNvSpPr>
            <a:spLocks noChangeArrowheads="1"/>
          </p:cNvSpPr>
          <p:nvPr/>
        </p:nvSpPr>
        <p:spPr bwMode="auto">
          <a:xfrm>
            <a:off x="285750" y="2357438"/>
            <a:ext cx="6572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/>
            <a:endParaRPr lang="ru-RU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ru-RU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ru-RU" altLang="zh-CN" sz="2400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4585" name="Rectangle 1"/>
          <p:cNvSpPr>
            <a:spLocks noChangeArrowheads="1"/>
          </p:cNvSpPr>
          <p:nvPr/>
        </p:nvSpPr>
        <p:spPr bwMode="auto">
          <a:xfrm>
            <a:off x="0" y="1500188"/>
            <a:ext cx="7429500" cy="4000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/>
            <a:r>
              <a:rPr lang="ru-RU" altLang="zh-CN" sz="20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ПЛАН МЕРОПРИЯТИЙ ПО РЕАЛИЗАЦИИ ПРОГРАММЫ </a:t>
            </a:r>
            <a:endParaRPr lang="ru-RU" altLang="zh-CN" sz="2000">
              <a:ea typeface="SimSun" pitchFamily="2" charset="-122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3" y="2000250"/>
          <a:ext cx="7358062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40"/>
                <a:gridCol w="3247875"/>
                <a:gridCol w="1063519"/>
                <a:gridCol w="1465874"/>
                <a:gridCol w="1149654"/>
              </a:tblGrid>
              <a:tr h="529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Ответственный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2014-2015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2015-2017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399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</a:rPr>
                        <a:t>1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Диагностические мероприятия: анкетирование, тестирование, опрос.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Изучение причин социальной дезадаптации детей, условий жизни и поведенческих тенденций,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сбор банка данных  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психолог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</a:rPr>
                        <a:t>Сентябрь, октябрь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5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2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Проведение коррекционной работы с детьми «группы риска»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Психолог 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В течение года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</a:rPr>
                        <a:t>В течение года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4600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3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Тренинг: « Навыки общения».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Психолог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В течение года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323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4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Изучение и обобщение опыта на тему «Современные социально-педагогические технологии работы с детьми, находящимися в трудной жизненной ситуации»  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Зам.директора по ВР.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Социальный педагог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В течение года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25603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14313" y="1714500"/>
            <a:ext cx="7286625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3200" b="1" kern="0" dirty="0">
              <a:latin typeface="+mn-lt"/>
            </a:endParaRPr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013" y="1500174"/>
            <a:ext cx="2019496" cy="21431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946847"/>
            <a:ext cx="2509809" cy="188144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5608" name="Прямоугольник 9"/>
          <p:cNvSpPr>
            <a:spLocks noChangeArrowheads="1"/>
          </p:cNvSpPr>
          <p:nvPr/>
        </p:nvSpPr>
        <p:spPr bwMode="auto">
          <a:xfrm>
            <a:off x="285750" y="2357438"/>
            <a:ext cx="6572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/>
            <a:endParaRPr lang="ru-RU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ru-RU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ru-RU" altLang="zh-CN" sz="2400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5609" name="Rectangle 1"/>
          <p:cNvSpPr>
            <a:spLocks noChangeArrowheads="1"/>
          </p:cNvSpPr>
          <p:nvPr/>
        </p:nvSpPr>
        <p:spPr bwMode="auto">
          <a:xfrm>
            <a:off x="0" y="1500188"/>
            <a:ext cx="7429500" cy="4000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/>
            <a:r>
              <a:rPr lang="ru-RU" altLang="zh-CN" sz="20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ПЛАН МЕРОПРИЯТИЙ ПО РЕАЛИЗАЦИИ ПРОГРАММЫ </a:t>
            </a:r>
            <a:endParaRPr lang="ru-RU" altLang="zh-CN" sz="2000">
              <a:ea typeface="SimSun" pitchFamily="2" charset="-122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928813"/>
          <a:ext cx="7786688" cy="472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56"/>
                <a:gridCol w="3829980"/>
                <a:gridCol w="1357318"/>
                <a:gridCol w="1009151"/>
                <a:gridCol w="1133984"/>
              </a:tblGrid>
              <a:tr h="453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Ответственный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2014-2015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2015-2017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433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5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</a:rPr>
                        <a:t>Организация питания в школьной столовой</a:t>
                      </a: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. Витаминизация</a:t>
                      </a:r>
                      <a:r>
                        <a:rPr lang="ru-RU" sz="1400" dirty="0">
                          <a:latin typeface="Times New Roman"/>
                          <a:ea typeface="SimSun"/>
                        </a:rPr>
                        <a:t>.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Ответственный за питание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В</a:t>
                      </a:r>
                      <a:r>
                        <a:rPr lang="ru-RU" sz="1400" baseline="0" dirty="0" smtClean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течение </a:t>
                      </a:r>
                      <a:r>
                        <a:rPr lang="ru-RU" sz="1400" dirty="0">
                          <a:latin typeface="Times New Roman"/>
                          <a:ea typeface="SimSun"/>
                        </a:rPr>
                        <a:t>года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В течение года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426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6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Психолого-социально-педагогическое </a:t>
                      </a:r>
                      <a:r>
                        <a:rPr lang="ru-RU" sz="1400" dirty="0">
                          <a:latin typeface="Times New Roman"/>
                          <a:ea typeface="SimSun"/>
                        </a:rPr>
                        <a:t>сопровождение детей асоциального поведения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Психолог 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Соц.педагог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</a:rPr>
                        <a:t>В течение года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В течение года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426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7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</a:rPr>
                        <a:t>Исследование адаптации к школе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Психолог 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Соц. педагог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Первое </a:t>
                      </a:r>
                      <a:r>
                        <a:rPr lang="ru-RU" sz="1400" dirty="0">
                          <a:latin typeface="Times New Roman"/>
                          <a:ea typeface="SimSun"/>
                        </a:rPr>
                        <a:t>полугодие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Первое полугодие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6401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</a:rPr>
                        <a:t>8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Классные часы: «ЗОЖ – что это значит?»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Соц. педагог,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Классные руководители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SimSun"/>
                        </a:rPr>
                        <a:t>В течение года</a:t>
                      </a:r>
                      <a:endParaRPr lang="ru-RU" sz="12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</a:rPr>
                        <a:t>В течение года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2348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9.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</a:rPr>
                        <a:t>Работа Ученического совета: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проверка выполнения требований к внешнему виду и сменной </a:t>
                      </a:r>
                      <a:r>
                        <a:rPr lang="ru-RU" sz="1400" dirty="0">
                          <a:latin typeface="Times New Roman"/>
                          <a:ea typeface="SimSun"/>
                        </a:rPr>
                        <a:t>обуви;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72085" algn="l"/>
                          <a:tab pos="2667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-</a:t>
                      </a:r>
                      <a:r>
                        <a:rPr lang="ru-RU" sz="1400" dirty="0">
                          <a:latin typeface="Times New Roman"/>
                          <a:ea typeface="SimSun"/>
                        </a:rPr>
                        <a:t>контроль за курильщиками на территории школы;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</a:rPr>
                        <a:t>-проведение профилактических бесед с детьми «группы риска</a:t>
                      </a: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»: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Когда </a:t>
                      </a:r>
                      <a:r>
                        <a:rPr lang="ru-RU" sz="1400" dirty="0">
                          <a:latin typeface="Times New Roman"/>
                          <a:ea typeface="SimSun"/>
                        </a:rPr>
                        <a:t>сигарета не нужна.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SimSun"/>
                        </a:rPr>
                        <a:t>Береги здоровье смолоду.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Табак </a:t>
                      </a:r>
                      <a:r>
                        <a:rPr lang="ru-RU" sz="1400" dirty="0">
                          <a:latin typeface="Times New Roman"/>
                          <a:ea typeface="SimSun"/>
                        </a:rPr>
                        <a:t>и верзилу сведёт в могилу.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Наше </a:t>
                      </a:r>
                      <a:r>
                        <a:rPr lang="ru-RU" sz="1400" dirty="0">
                          <a:latin typeface="Times New Roman"/>
                          <a:ea typeface="SimSun"/>
                        </a:rPr>
                        <a:t>здоровье в наших руках</a:t>
                      </a: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.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</a:rPr>
                        <a:t>Члены Ученического совета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Дежурный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</a:rPr>
                        <a:t>Социальный педагог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 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SimSun"/>
                        </a:rPr>
                        <a:t>В течение года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</a:rPr>
                        <a:t>В течение года</a:t>
                      </a: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26627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14313" y="1714500"/>
            <a:ext cx="7286625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3200" b="1" kern="0" dirty="0">
              <a:latin typeface="+mn-lt"/>
            </a:endParaRPr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013" y="1500174"/>
            <a:ext cx="2019496" cy="21431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946847"/>
            <a:ext cx="2509809" cy="188144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6632" name="Прямоугольник 9"/>
          <p:cNvSpPr>
            <a:spLocks noChangeArrowheads="1"/>
          </p:cNvSpPr>
          <p:nvPr/>
        </p:nvSpPr>
        <p:spPr bwMode="auto">
          <a:xfrm>
            <a:off x="285750" y="2357438"/>
            <a:ext cx="6572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/>
            <a:endParaRPr lang="ru-RU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ru-RU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endParaRPr lang="ru-RU" altLang="zh-CN" sz="2400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571625"/>
            <a:ext cx="7429500" cy="5016500"/>
          </a:xfrm>
          <a:prstGeom prst="rect">
            <a:avLst/>
          </a:prstGeom>
        </p:spPr>
        <p:txBody>
          <a:bodyPr>
            <a:spAutoFit/>
          </a:bodyPr>
          <a:lstStyle>
            <a:lvl1pPr indent="450850" eaLnBrk="0" hangingPunct="0">
              <a:tabLst>
                <a:tab pos="269875" algn="l"/>
                <a:tab pos="4572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tabLst>
                <a:tab pos="269875" algn="l"/>
                <a:tab pos="4572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tabLst>
                <a:tab pos="269875" algn="l"/>
                <a:tab pos="4572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tabLst>
                <a:tab pos="269875" algn="l"/>
                <a:tab pos="4572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tabLst>
                <a:tab pos="269875" algn="l"/>
                <a:tab pos="4572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72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72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72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572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r>
              <a:rPr lang="ru-RU" altLang="ru-RU" sz="19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Данная программа содержит следующие разделы:</a:t>
            </a:r>
            <a:endParaRPr lang="ru-RU" altLang="ru-RU" sz="190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altLang="ru-RU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контингента воспитанников (возрастные особенности подростков, характеристика  видов девиантного поведения корыстной направленности, агрессивной ориентации, социально-пассивного типа, дезадаптивного и асоциального поведения)</a:t>
            </a:r>
            <a:endParaRPr lang="ru-RU" altLang="ru-RU" sz="190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 комплексного психолого-педагогического сопровождения девиантных подростков в условиях воспитательно-образовательного процесса.</a:t>
            </a:r>
            <a:endParaRPr lang="ru-RU" altLang="ru-RU" sz="190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Формы обучения, содержание и план реализации индивидуально ориентированных мероприятий для девиантных подростков.</a:t>
            </a:r>
            <a:endParaRPr lang="ru-RU" altLang="ru-RU" sz="190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Мониторинг личностного роста и социальной активности подростков.</a:t>
            </a:r>
            <a:endParaRPr lang="ru-RU" altLang="ru-RU" sz="190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Механизм взаимодействия в разработке и реализации мероприятий педагогической пропедевтики девиантного поведения подростков. </a:t>
            </a:r>
            <a:endParaRPr lang="ru-RU" altLang="ru-RU" sz="190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Показатели результативности и эффективности работы педагогического коллектива школы.</a:t>
            </a:r>
            <a:endParaRPr lang="ru-RU" altLang="ru-RU" sz="19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27651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3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72" y="1571612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357562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http://mguu.ru/wp-content/uploads/2014/12/Screen-Shot-2014-12-08-at-13.35.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786322"/>
            <a:ext cx="2281222" cy="180757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7657" name="Прямоугольник 3"/>
          <p:cNvSpPr>
            <a:spLocks noChangeArrowheads="1"/>
          </p:cNvSpPr>
          <p:nvPr/>
        </p:nvSpPr>
        <p:spPr bwMode="auto">
          <a:xfrm>
            <a:off x="755650" y="1341438"/>
            <a:ext cx="6624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  Практический этап</a:t>
            </a:r>
          </a:p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(ноябрь 2014 г. - май 2016 г.)</a:t>
            </a:r>
          </a:p>
        </p:txBody>
      </p:sp>
      <p:pic>
        <p:nvPicPr>
          <p:cNvPr id="17" name="Рисунок 2" descr="G:\Жадобина фото\8А 2.12.14\DSC059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42908" y="1928802"/>
            <a:ext cx="3356806" cy="228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8" name="Picture 2" descr="DSC0007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928802"/>
            <a:ext cx="3338385" cy="250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9" name="Picture 6" descr="DSC0359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1873984"/>
            <a:ext cx="3084505" cy="23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" name="Picture 3" descr="F:\Изображение 4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715586"/>
            <a:ext cx="2357422" cy="314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1" name="Picture 4" descr="F:\Изображение 45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57356" y="4072365"/>
            <a:ext cx="3714776" cy="278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2" name="Рисунок 3" descr="G:\Жадобина фото\круглый стол\DSC0410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56666" y="4429132"/>
            <a:ext cx="3494941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28675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677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72" y="1571612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357562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http://mguu.ru/wp-content/uploads/2014/12/Screen-Shot-2014-12-08-at-13.35.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786322"/>
            <a:ext cx="2281222" cy="180757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1500188"/>
            <a:ext cx="8929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715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/>
            <a:r>
              <a:rPr lang="ru-RU" altLang="ru-RU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Педагогический совет в форме деловой игры по теме:                                   «Интеграция воспитательных усилий семьи  школы  в интересах развития личности ребенка»</a:t>
            </a:r>
          </a:p>
        </p:txBody>
      </p:sp>
      <p:pic>
        <p:nvPicPr>
          <p:cNvPr id="17" name="Picture 10" descr="DSC070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4357688"/>
            <a:ext cx="374849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8" name="Picture 4" descr="DSC070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2071678"/>
            <a:ext cx="3751439" cy="250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9" name="Picture 5" descr="DSC07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07904" y="2071688"/>
            <a:ext cx="3428110" cy="22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" name="Picture 6" descr="DSC070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07811" y="4357694"/>
            <a:ext cx="3536189" cy="235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1" name="Picture 9" descr="DSC070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143125"/>
            <a:ext cx="259238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29699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701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72" y="1571612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357562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http://mguu.ru/wp-content/uploads/2014/12/Screen-Shot-2014-12-08-at-13.35.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786322"/>
            <a:ext cx="2281222" cy="180757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9705" name="Picture 2" descr="Изображение 5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37211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3" descr="IMG_15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500188"/>
            <a:ext cx="3357562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4" descr="DSCN55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000500"/>
            <a:ext cx="335756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Новый рисунок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357188" y="1857375"/>
            <a:ext cx="785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715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785813" y="2071688"/>
            <a:ext cx="7143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 algn="ctr">
              <a:tabLst>
                <a:tab pos="6904038" algn="l"/>
                <a:tab pos="7985125" algn="l"/>
              </a:tabLst>
              <a:defRPr/>
            </a:pPr>
            <a:r>
              <a:rPr lang="ru-RU" sz="7200" b="1" i="1" dirty="0">
                <a:solidFill>
                  <a:schemeClr val="accent4"/>
                </a:solidFill>
                <a:latin typeface="Times New Roman" pitchFamily="18" charset="0"/>
              </a:rPr>
              <a:t>Спасибо</a:t>
            </a:r>
          </a:p>
          <a:p>
            <a:pPr indent="365125" algn="ctr">
              <a:tabLst>
                <a:tab pos="6904038" algn="l"/>
                <a:tab pos="7985125" algn="l"/>
              </a:tabLst>
              <a:defRPr/>
            </a:pPr>
            <a:r>
              <a:rPr lang="ru-RU" sz="7200" b="1" i="1" dirty="0">
                <a:solidFill>
                  <a:schemeClr val="accent4"/>
                </a:solidFill>
                <a:latin typeface="Times New Roman" pitchFamily="18" charset="0"/>
              </a:rPr>
              <a:t> за </a:t>
            </a:r>
          </a:p>
          <a:p>
            <a:pPr indent="365125" algn="ctr">
              <a:tabLst>
                <a:tab pos="6904038" algn="l"/>
                <a:tab pos="7985125" algn="l"/>
              </a:tabLst>
              <a:defRPr/>
            </a:pPr>
            <a:r>
              <a:rPr lang="ru-RU" sz="7200" b="1" i="1" dirty="0">
                <a:solidFill>
                  <a:schemeClr val="accent4"/>
                </a:solidFill>
                <a:latin typeface="Times New Roman" pitchFamily="18" charset="0"/>
              </a:rPr>
              <a:t>внимание!</a:t>
            </a:r>
            <a:endParaRPr lang="en-US" sz="7200" b="1" i="1" dirty="0">
              <a:solidFill>
                <a:schemeClr val="accent4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4099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642910" y="1643050"/>
          <a:ext cx="792961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1138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67506" y="4381506"/>
            <a:ext cx="2476494" cy="24764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1140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29" y="1500174"/>
            <a:ext cx="2438371" cy="18278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5123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5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428736"/>
          <a:ext cx="8643998" cy="407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1138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4929198"/>
            <a:ext cx="1762114" cy="17621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1140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2143116"/>
            <a:ext cx="1795429" cy="134592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6147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14282" y="1785926"/>
          <a:ext cx="864399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1138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4929198"/>
            <a:ext cx="1762114" cy="17621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1140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2143116"/>
            <a:ext cx="1795429" cy="134592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7171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3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9" name="Схема 8"/>
          <p:cNvGraphicFramePr/>
          <p:nvPr/>
        </p:nvGraphicFramePr>
        <p:xfrm>
          <a:off x="-642974" y="1428736"/>
          <a:ext cx="9572692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1138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3143248"/>
            <a:ext cx="2047866" cy="204786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8195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7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428736"/>
          <a:ext cx="8643998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1138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67506" y="4381506"/>
            <a:ext cx="2476494" cy="24764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1140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5143512"/>
            <a:ext cx="2438371" cy="18278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9219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21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357298"/>
          <a:ext cx="8643998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1140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3286124"/>
            <a:ext cx="2152481" cy="16135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0243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45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428736"/>
          <a:ext cx="8643998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1138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2786058"/>
            <a:ext cx="2476494" cy="247649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1407</Words>
  <Application>Microsoft Office PowerPoint</Application>
  <PresentationFormat>Экран (4:3)</PresentationFormat>
  <Paragraphs>342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Calligrapher</vt:lpstr>
      <vt:lpstr>Arial</vt:lpstr>
      <vt:lpstr>Times New Roman</vt:lpstr>
      <vt:lpstr>SimSun</vt:lpstr>
      <vt:lpstr>MS Gothic</vt:lpstr>
      <vt:lpstr>+mj-lt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ЦРО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«Образовательная политика Ленинградского  района по обеспечению  эффективной системы управления качеством образования»</dc:title>
  <dc:creator>Методист 9</dc:creator>
  <cp:lastModifiedBy>pc</cp:lastModifiedBy>
  <cp:revision>345</cp:revision>
  <dcterms:created xsi:type="dcterms:W3CDTF">2009-08-24T12:15:53Z</dcterms:created>
  <dcterms:modified xsi:type="dcterms:W3CDTF">2015-03-22T18:47:16Z</dcterms:modified>
</cp:coreProperties>
</file>