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Надежность.</a:t>
            </a:r>
            <a:br>
              <a:rPr lang="ru-RU" dirty="0" smtClean="0"/>
            </a:br>
            <a:r>
              <a:rPr lang="ru-RU" dirty="0" smtClean="0"/>
              <a:t>Критерии надежности.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Финкель</a:t>
            </a:r>
            <a:r>
              <a:rPr lang="ru-RU" dirty="0" smtClean="0"/>
              <a:t> П. Е.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Костенко Г.А.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Стрекачева Н.А.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Сибилева</a:t>
            </a:r>
            <a:r>
              <a:rPr lang="ru-RU" dirty="0" smtClean="0"/>
              <a:t>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/>
              <a:t>Надежность</a:t>
            </a:r>
            <a:r>
              <a:rPr lang="ru-RU" sz="54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это </a:t>
            </a:r>
            <a:r>
              <a:rPr lang="ru-RU" sz="4000" dirty="0"/>
              <a:t>критерий качества теста, выражающий точность психологических изменений, а также устойчивость результатов к действию посторонних случайных факторов.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122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665" y="961350"/>
            <a:ext cx="9601196" cy="1303867"/>
          </a:xfrm>
        </p:spPr>
        <p:txBody>
          <a:bodyPr>
            <a:noAutofit/>
          </a:bodyPr>
          <a:lstStyle/>
          <a:p>
            <a:r>
              <a:rPr lang="ru-RU" u="sng" dirty="0" smtClean="0"/>
              <a:t>3 </a:t>
            </a:r>
            <a:r>
              <a:rPr lang="ru-RU" u="sng" dirty="0"/>
              <a:t>главных аспекта </a:t>
            </a:r>
            <a:r>
              <a:rPr lang="ru-RU" u="sng" dirty="0" smtClean="0"/>
              <a:t>надежности теста: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Надежность-устойчивость 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Надежность-эквивалентность </a:t>
            </a:r>
            <a:r>
              <a:rPr lang="ru-RU" sz="3200" dirty="0"/>
              <a:t>(надежность параллельных форм</a:t>
            </a:r>
            <a:r>
              <a:rPr lang="ru-RU" sz="3200" dirty="0" smtClean="0"/>
              <a:t>);</a:t>
            </a:r>
          </a:p>
          <a:p>
            <a:r>
              <a:rPr lang="ru-RU" sz="3200" dirty="0" smtClean="0"/>
              <a:t>Надежность-согласованность </a:t>
            </a:r>
            <a:r>
              <a:rPr lang="ru-RU" sz="3200" dirty="0"/>
              <a:t>(надежность частей теста).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435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Надежность-устойчивость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/>
              <a:t> </a:t>
            </a:r>
            <a:r>
              <a:rPr lang="ru-RU" sz="3600" u="sng" dirty="0"/>
              <a:t>измеряется путем повторного проведения теста на той же выборке испытуемых (выборке стандартизации).</a:t>
            </a:r>
            <a:r>
              <a:rPr lang="ru-RU" sz="3600" dirty="0"/>
              <a:t> 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Отсюда </a:t>
            </a:r>
            <a:r>
              <a:rPr lang="ru-RU" sz="3600" dirty="0"/>
              <a:t>его второе название – </a:t>
            </a:r>
            <a:r>
              <a:rPr lang="ru-RU" sz="3600" dirty="0" err="1"/>
              <a:t>ретестовая</a:t>
            </a:r>
            <a:r>
              <a:rPr lang="ru-RU" sz="3600" dirty="0"/>
              <a:t> надежность. Обычно временной разрыв между исследованиями составляет 2 недели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1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Надежность-эквивалентность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определяется </a:t>
            </a:r>
            <a:r>
              <a:rPr lang="ru-RU" u="sng" dirty="0"/>
              <a:t>путем применения 2-х эквивалентных форм теста к одной и той же выборке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Эквивалентными </a:t>
            </a:r>
            <a:r>
              <a:rPr lang="ru-RU" i="1" dirty="0"/>
              <a:t>формами теста принято называть два теста с тождественным психологическим содержанием, стимульные части которых, однако, отличаются друг от друга по внешнему оформлению. </a:t>
            </a:r>
            <a:r>
              <a:rPr lang="ru-RU" dirty="0"/>
              <a:t>Поэтому этот вид надежности называется по-другому </a:t>
            </a:r>
            <a:r>
              <a:rPr lang="ru-RU" b="1" dirty="0"/>
              <a:t>надежность параллельных форм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Понятно</a:t>
            </a:r>
            <a:r>
              <a:rPr lang="ru-RU" dirty="0"/>
              <a:t>, что количество заданий в двух тестах при конструировании должно быть одинаковым; задания должны быть уравновешены по трудности; оба теста должны иметь примерно равные средние и стандартные отклонения; процедура применения тестов и техника оценивания результатов должны быть унифицированы (</a:t>
            </a:r>
            <a:r>
              <a:rPr lang="ru-RU" dirty="0" err="1"/>
              <a:t>стандартизованность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3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Надежность-согласованность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/>
              <a:t>определяется </a:t>
            </a:r>
            <a:r>
              <a:rPr lang="ru-RU" u="sng" dirty="0"/>
              <a:t>путем «расщепления» теста на две части и вычисления коэффициента </a:t>
            </a:r>
            <a:r>
              <a:rPr lang="ru-RU" u="sng" dirty="0" smtClean="0"/>
              <a:t>между </a:t>
            </a:r>
            <a:r>
              <a:rPr lang="ru-RU" u="sng" dirty="0"/>
              <a:t>оценками, полученными по каждой из этих частей. Поэтому этот показатель иногда называют надежностью частей теста.</a:t>
            </a:r>
            <a:endParaRPr lang="ru-RU" dirty="0"/>
          </a:p>
          <a:p>
            <a:r>
              <a:rPr lang="ru-RU" dirty="0"/>
              <a:t>Чаще всего метод «расщепления» теста на половины осуществляется путем объединения в одной половине всех четных, а в другой – всех нечетных заданий. Обоснованием такой процедуры является положение о том, что при нормальном распределении оценок по полному тесту выполнение случайного набора заданий из частей теста дает аналогичное распределение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надежности</a:t>
            </a:r>
            <a:r>
              <a:rPr lang="ru-RU" dirty="0" smtClean="0"/>
              <a:t>-согласованности </a:t>
            </a:r>
            <a:r>
              <a:rPr lang="ru-RU" dirty="0"/>
              <a:t>по сравнению с </a:t>
            </a:r>
            <a:r>
              <a:rPr lang="ru-RU" dirty="0" err="1"/>
              <a:t>ретестовой</a:t>
            </a:r>
            <a:r>
              <a:rPr lang="ru-RU" dirty="0"/>
              <a:t> надежностью и надежностью параллельных форм является отсутствие необходимости в повторном обследовании, экономия времени, снятие эффекта упражнения, памяти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3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метода </a:t>
            </a:r>
            <a:r>
              <a:rPr lang="ru-RU" dirty="0"/>
              <a:t>является невозможность установить устойчивость результатов теста спустя определенное время.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835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214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Надежность. Критерии надежности.</vt:lpstr>
      <vt:lpstr>Надежность </vt:lpstr>
      <vt:lpstr>3 главных аспекта надежности теста:</vt:lpstr>
      <vt:lpstr>Надежность-устойчивость</vt:lpstr>
      <vt:lpstr>Надежность-эквивалентность</vt:lpstr>
      <vt:lpstr>Надежность-согласованность</vt:lpstr>
      <vt:lpstr>Преимуществами</vt:lpstr>
      <vt:lpstr>Недостатки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Надежность. Критерии надежности.</dc:title>
  <dc:creator>Слушатель</dc:creator>
  <cp:lastModifiedBy>Слушатель</cp:lastModifiedBy>
  <cp:revision>4</cp:revision>
  <dcterms:created xsi:type="dcterms:W3CDTF">2017-08-09T06:38:43Z</dcterms:created>
  <dcterms:modified xsi:type="dcterms:W3CDTF">2017-08-09T07:07:18Z</dcterms:modified>
</cp:coreProperties>
</file>