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4" r:id="rId3"/>
    <p:sldId id="267" r:id="rId4"/>
    <p:sldId id="259" r:id="rId5"/>
    <p:sldId id="257" r:id="rId6"/>
    <p:sldId id="275" r:id="rId7"/>
    <p:sldId id="268" r:id="rId8"/>
    <p:sldId id="262" r:id="rId9"/>
    <p:sldId id="260" r:id="rId10"/>
    <p:sldId id="261" r:id="rId11"/>
    <p:sldId id="263" r:id="rId12"/>
    <p:sldId id="27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2FB"/>
    <a:srgbClr val="CC0000"/>
    <a:srgbClr val="3233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9104" autoAdjust="0"/>
  </p:normalViewPr>
  <p:slideViewPr>
    <p:cSldViewPr>
      <p:cViewPr>
        <p:scale>
          <a:sx n="80" d="100"/>
          <a:sy n="8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4B9D-AAE9-4E76-9184-A6A5918DF6F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07A2-EBB9-4E5A-8BD0-CD041F7D9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07A2-EBB9-4E5A-8BD0-CD041F7D91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07A2-EBB9-4E5A-8BD0-CD041F7D91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07A2-EBB9-4E5A-8BD0-CD041F7D91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857760"/>
            <a:ext cx="3634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Лопай Руслан Русланович,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физической культуры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429264"/>
            <a:ext cx="3835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МБОУ лицей №45 им. </a:t>
            </a:r>
            <a:r>
              <a:rPr lang="ru-RU" sz="1600" b="1" dirty="0" err="1" smtClean="0">
                <a:solidFill>
                  <a:srgbClr val="FF0000"/>
                </a:solidFill>
              </a:rPr>
              <a:t>ак</a:t>
            </a:r>
            <a:r>
              <a:rPr lang="ru-RU" sz="1600" b="1" dirty="0" smtClean="0">
                <a:solidFill>
                  <a:srgbClr val="FF0000"/>
                </a:solidFill>
              </a:rPr>
              <a:t>. Королёва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28670"/>
            <a:ext cx="8411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«Я – УЧИТЕЛЬ ЗДОРОВЬЯ»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6143644"/>
            <a:ext cx="18148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КАВКАЗСКИЙ РАЙОН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2021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0" name="Picture 2" descr="C:\Users\PC\Desktop\BiCsg1Fkx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86124"/>
            <a:ext cx="3402836" cy="229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C\Desktop\medoTPZH2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428892" cy="32385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5000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4. Организация занятий по шахматам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 descr="IMG_20191030_115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1250"/>
          <a:stretch>
            <a:fillRect/>
          </a:stretch>
        </p:blipFill>
        <p:spPr>
          <a:xfrm>
            <a:off x="5500694" y="2285992"/>
            <a:ext cx="3428992" cy="1796139"/>
          </a:xfrm>
        </p:spPr>
      </p:pic>
      <p:pic>
        <p:nvPicPr>
          <p:cNvPr id="5" name="Рисунок 4" descr="IMG-20191030-WA0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3500462" cy="21586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00694" y="1214422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«Шахматы — это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гимнастика для мозгов»                               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Блез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Паскаль)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86388"/>
            <a:ext cx="90011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b="1" dirty="0" smtClean="0"/>
              <a:t>Игра в шахматы вырабатывает в человеке целеустремленность, волю, выносливость, терпение, способность к концентрации внимания, смелость, расчет, умение быстро и правильно принимать решения в меняющейся обстановке.</a:t>
            </a:r>
          </a:p>
          <a:p>
            <a:pPr algn="just"/>
            <a:r>
              <a:rPr lang="ru-RU" sz="1600" b="1" dirty="0" smtClean="0"/>
              <a:t>     Известный во всем мире шахматист </a:t>
            </a:r>
            <a:r>
              <a:rPr lang="ru-RU" sz="1600" b="1" u="sng" dirty="0" smtClean="0"/>
              <a:t>А. Алехин </a:t>
            </a:r>
            <a:r>
              <a:rPr lang="ru-RU" sz="1600" b="1" dirty="0" smtClean="0"/>
              <a:t>писал: «Шахматы не только знание и логика, но и глубокая фантазия. Посредством шахмат я воспитал свой  характер»</a:t>
            </a:r>
            <a:endParaRPr lang="ru-RU" sz="1600" b="1" dirty="0"/>
          </a:p>
        </p:txBody>
      </p:sp>
      <p:pic>
        <p:nvPicPr>
          <p:cNvPr id="4098" name="Picture 2" descr="C:\Users\PC\Desktop\фото и вдео с мероприятий\8 января шахматный турнир КАНИКУЛЫ\IMG-20200108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786057"/>
            <a:ext cx="3119417" cy="233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1116_0856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214422"/>
            <a:ext cx="4357718" cy="3143272"/>
          </a:xfrm>
        </p:spPr>
      </p:pic>
      <p:pic>
        <p:nvPicPr>
          <p:cNvPr id="5" name="Рисунок 4" descr="IMG_20191116_085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44" y="1643050"/>
            <a:ext cx="4286312" cy="3143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471488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5 ПРИЧИН ЗАНЯТЬСЯ САМБО: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3578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САМБО</a:t>
            </a:r>
            <a:r>
              <a:rPr lang="ru-RU" sz="1600" b="1" dirty="0" smtClean="0"/>
              <a:t> - универсальное единоборство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857892"/>
            <a:ext cx="5214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САМБО </a:t>
            </a:r>
            <a:r>
              <a:rPr lang="ru-RU" sz="1600" b="1" dirty="0" smtClean="0"/>
              <a:t>- помогает завести настоящих друзей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286388"/>
            <a:ext cx="415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САМБО</a:t>
            </a:r>
            <a:r>
              <a:rPr lang="ru-RU" b="1" dirty="0" smtClean="0"/>
              <a:t> - учит, как постоять за себя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6286520"/>
            <a:ext cx="3224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САМБО</a:t>
            </a:r>
            <a:r>
              <a:rPr lang="ru-RU" b="1" dirty="0" smtClean="0"/>
              <a:t> - страхует от травм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286520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САМБО</a:t>
            </a:r>
            <a:r>
              <a:rPr lang="ru-RU" b="1" dirty="0" smtClean="0"/>
              <a:t> - вырабатывает волевые качества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28604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5. Организация занятий по программе </a:t>
            </a:r>
          </a:p>
          <a:p>
            <a:pPr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    «Самбо в школу»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471990" cy="6326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Наши достижения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PC\Desktop\фото и вдео с мероприятий\8 января шахматный турнир КАНИКУЛЫ\IMG-20200120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595670" cy="2696753"/>
          </a:xfrm>
          <a:prstGeom prst="rect">
            <a:avLst/>
          </a:prstGeom>
          <a:noFill/>
        </p:spPr>
      </p:pic>
      <p:pic>
        <p:nvPicPr>
          <p:cNvPr id="5124" name="Picture 4" descr="C:\Users\PC\Desktop\фото и вдео с мероприятий\08 февраля Статен в строю- силен в бою\IMG-20200208-WA0025.jpg"/>
          <p:cNvPicPr>
            <a:picLocks noChangeAspect="1" noChangeArrowheads="1"/>
          </p:cNvPicPr>
          <p:nvPr/>
        </p:nvPicPr>
        <p:blipFill>
          <a:blip r:embed="rId3"/>
          <a:srcRect t="21875" r="24999"/>
          <a:stretch>
            <a:fillRect/>
          </a:stretch>
        </p:blipFill>
        <p:spPr bwMode="auto">
          <a:xfrm>
            <a:off x="6857984" y="1071546"/>
            <a:ext cx="2286016" cy="1785924"/>
          </a:xfrm>
          <a:prstGeom prst="rect">
            <a:avLst/>
          </a:prstGeom>
          <a:noFill/>
        </p:spPr>
      </p:pic>
      <p:pic>
        <p:nvPicPr>
          <p:cNvPr id="5125" name="Picture 5" descr="C:\Users\PC\Desktop\фото и вдео с мероприятий\12 октября кросс им. Леонтьева\IMG-20191012-WA0006.jpg"/>
          <p:cNvPicPr>
            <a:picLocks noChangeAspect="1" noChangeArrowheads="1"/>
          </p:cNvPicPr>
          <p:nvPr/>
        </p:nvPicPr>
        <p:blipFill>
          <a:blip r:embed="rId4"/>
          <a:srcRect b="14189"/>
          <a:stretch>
            <a:fillRect/>
          </a:stretch>
        </p:blipFill>
        <p:spPr bwMode="auto">
          <a:xfrm>
            <a:off x="6500826" y="3833810"/>
            <a:ext cx="2643174" cy="3024190"/>
          </a:xfrm>
          <a:prstGeom prst="rect">
            <a:avLst/>
          </a:prstGeom>
          <a:noFill/>
        </p:spPr>
      </p:pic>
      <p:pic>
        <p:nvPicPr>
          <p:cNvPr id="5126" name="Picture 6" descr="C:\Users\PC\Desktop\фото и вдео с мероприятий\21 января первенство лицея по баскетболу\IMG-20200121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643446"/>
            <a:ext cx="2714644" cy="2029621"/>
          </a:xfrm>
          <a:prstGeom prst="rect">
            <a:avLst/>
          </a:prstGeom>
          <a:noFill/>
        </p:spPr>
      </p:pic>
      <p:pic>
        <p:nvPicPr>
          <p:cNvPr id="5127" name="Picture 7" descr="C:\Users\PC\Desktop\фото и вдео с мероприятий\30 октября спортивное ориентирование\IMG-20191030-WA0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928802"/>
            <a:ext cx="3524232" cy="2643174"/>
          </a:xfrm>
          <a:prstGeom prst="rect">
            <a:avLst/>
          </a:prstGeom>
          <a:noFill/>
        </p:spPr>
      </p:pic>
      <p:pic>
        <p:nvPicPr>
          <p:cNvPr id="5128" name="Picture 8" descr="C:\Users\PC\Desktop\фото и вдео с мероприятий\соревнования За спортивную кубань\IMG-20200301-WA00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21481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30507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8505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ahnschrift" pitchFamily="34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2ce6e1f5e92d58b6863654f580165a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849"/>
          <a:stretch>
            <a:fillRect/>
          </a:stretch>
        </p:blipFill>
        <p:spPr>
          <a:xfrm>
            <a:off x="357158" y="1500174"/>
            <a:ext cx="8501154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642918"/>
            <a:ext cx="900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Жизнь одна - цените каждый момент!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64357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Гиппократ, древнегреческий врач и философ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PC\Desktop\sport_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857760"/>
            <a:ext cx="1950230" cy="1714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5572164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О себе и о работе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471910"/>
            <a:ext cx="72152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</a:t>
            </a:r>
            <a:r>
              <a:rPr lang="ru-RU" b="1" dirty="0" smtClean="0"/>
              <a:t>В 2016 году окончил Карачаево-Черкесский Государственный университет, по специальности </a:t>
            </a:r>
          </a:p>
          <a:p>
            <a:r>
              <a:rPr lang="ru-RU" b="1" dirty="0" smtClean="0"/>
              <a:t>учитель физической культуры.    </a:t>
            </a:r>
          </a:p>
          <a:p>
            <a:r>
              <a:rPr lang="ru-RU" b="1" dirty="0" smtClean="0"/>
              <a:t>    Педагогический стаж 6 лет.</a:t>
            </a:r>
          </a:p>
          <a:p>
            <a:endParaRPr lang="ru-RU" b="1" dirty="0" smtClean="0"/>
          </a:p>
          <a:p>
            <a:r>
              <a:rPr lang="ru-RU" b="1" dirty="0" smtClean="0"/>
              <a:t>    В своей педагогической деятельности использую элементы различных технологий:</a:t>
            </a:r>
          </a:p>
          <a:p>
            <a:r>
              <a:rPr lang="ru-RU" b="1" dirty="0" smtClean="0"/>
              <a:t>- Групповые технологии</a:t>
            </a:r>
            <a:r>
              <a:rPr lang="ru-RU" dirty="0" smtClean="0"/>
              <a:t> (Дьяченко В.К.),</a:t>
            </a:r>
            <a:endParaRPr lang="ru-RU" b="1" dirty="0" smtClean="0"/>
          </a:p>
          <a:p>
            <a:r>
              <a:rPr lang="ru-RU" b="1" dirty="0" smtClean="0"/>
              <a:t>- Игровые технологии </a:t>
            </a:r>
            <a:r>
              <a:rPr lang="ru-RU" dirty="0" smtClean="0"/>
              <a:t>(Никитин Б.П., Анисимов А.В.)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- Соревновательные технологии </a:t>
            </a:r>
            <a:r>
              <a:rPr lang="ru-RU" dirty="0" smtClean="0"/>
              <a:t>(</a:t>
            </a:r>
            <a:r>
              <a:rPr lang="ru-RU" dirty="0" err="1" smtClean="0"/>
              <a:t>Мустаев</a:t>
            </a:r>
            <a:r>
              <a:rPr lang="ru-RU" dirty="0" smtClean="0"/>
              <a:t> В.Л.),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Технология дифференцированного обучения </a:t>
            </a:r>
            <a:r>
              <a:rPr lang="ru-RU" dirty="0" smtClean="0"/>
              <a:t>(Л.С. </a:t>
            </a:r>
            <a:r>
              <a:rPr lang="ru-RU" dirty="0" err="1" smtClean="0"/>
              <a:t>Выготский</a:t>
            </a:r>
            <a:r>
              <a:rPr lang="ru-RU" dirty="0" smtClean="0"/>
              <a:t>, В.В. Фирсов, Н.П. </a:t>
            </a:r>
            <a:r>
              <a:rPr lang="ru-RU" dirty="0" err="1" smtClean="0"/>
              <a:t>Гузик</a:t>
            </a:r>
            <a:r>
              <a:rPr lang="ru-RU" dirty="0" smtClean="0"/>
              <a:t>),</a:t>
            </a:r>
          </a:p>
          <a:p>
            <a:pPr>
              <a:buFontTx/>
              <a:buChar char="-"/>
            </a:pPr>
            <a:r>
              <a:rPr lang="ru-RU" b="1" dirty="0" smtClean="0"/>
              <a:t>  Личностно-ориентированная технология </a:t>
            </a:r>
            <a:r>
              <a:rPr lang="ru-RU" dirty="0" smtClean="0"/>
              <a:t>(</a:t>
            </a:r>
            <a:r>
              <a:rPr lang="ru-RU" dirty="0" err="1" smtClean="0"/>
              <a:t>Якиманская</a:t>
            </a:r>
            <a:r>
              <a:rPr lang="ru-RU" dirty="0" smtClean="0"/>
              <a:t> И.С.),</a:t>
            </a:r>
          </a:p>
          <a:p>
            <a:r>
              <a:rPr lang="ru-RU" b="1" dirty="0" smtClean="0"/>
              <a:t> - Информационно-коммуникативные технологии</a:t>
            </a:r>
            <a:endParaRPr lang="ru-RU" dirty="0" smtClean="0"/>
          </a:p>
          <a:p>
            <a:r>
              <a:rPr lang="ru-RU" dirty="0" smtClean="0"/>
              <a:t>(И.В. Роберт),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Здоровьесберегающие</a:t>
            </a:r>
            <a:r>
              <a:rPr lang="ru-RU" b="1" dirty="0" smtClean="0"/>
              <a:t> и другие.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3074" name="Picture 2" descr="C:\Users\PC\Desktop\0e674559ae42fda6b60ab3673749f7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428736"/>
            <a:ext cx="1785950" cy="143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PC\Desktop\kisspng-clip-art-vector-graphics-cartoon-image-backpack-5cc71db0c45e64.0473830815565531368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143248"/>
            <a:ext cx="1643074" cy="146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643470" cy="221457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положительный эмоциональный настрой на уроке;</a:t>
            </a:r>
          </a:p>
          <a:p>
            <a:r>
              <a:rPr lang="ru-RU" sz="1800" dirty="0" smtClean="0"/>
              <a:t>оптимальный темп ведения урока;</a:t>
            </a:r>
          </a:p>
          <a:p>
            <a:r>
              <a:rPr lang="ru-RU" sz="1800" dirty="0" smtClean="0"/>
              <a:t>подача материала доступным рациональным способом;</a:t>
            </a:r>
          </a:p>
          <a:p>
            <a:pPr lvl="0"/>
            <a:r>
              <a:rPr lang="ru-RU" sz="1800" dirty="0" smtClean="0"/>
              <a:t>наглядность; </a:t>
            </a:r>
          </a:p>
          <a:p>
            <a:pPr lvl="0"/>
            <a:r>
              <a:rPr lang="ru-RU" sz="1800" dirty="0" smtClean="0"/>
              <a:t>смена видов деятельности;</a:t>
            </a:r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358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структуре своего урока я использую следующие элементы 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876" y="3500438"/>
            <a:ext cx="4572000" cy="3571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дифференцированный подход в обучении;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работа, работа в парах;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игра, игровые моменты;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гимнастика;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воспитательные моменты на уроке (беседы) и во внеурочной деятельности;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санитарно – гигиенические условия.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PC\Desktop\фото и вдео с мероприятий\фото с урока\172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2714644" cy="301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C\Desktop\zClk3gKnq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21825"/>
            <a:ext cx="3429024" cy="25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78684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Как развить интерес к здоровому образу жизни в 21 веке?!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35743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j-lt"/>
              </a:rPr>
              <a:t>     21 век - время больших скоростей, огромного потока информации, быстрой смены событий, поэтому каждому человеку нужно найти свой мир, свое окружение и свои интересы. 21 век отличается от других веков развитием техники, информатизации, компьютеризации.</a:t>
            </a:r>
          </a:p>
          <a:p>
            <a:pPr algn="just"/>
            <a:r>
              <a:rPr lang="ru-RU" sz="2400" b="1" dirty="0" smtClean="0">
                <a:latin typeface="+mj-lt"/>
              </a:rPr>
              <a:t>     Вопрос о сохранении здоровья учащихся в школе на сегодняшний день стоит очень остро</a:t>
            </a:r>
            <a:r>
              <a:rPr lang="ru-RU" sz="2400" dirty="0" smtClean="0">
                <a:latin typeface="+mj-lt"/>
              </a:rPr>
              <a:t>. Так как, отмечают тенденцию к увеличению числа учеников, имеющих различные функциональные отклонения, хронические заболевания.</a:t>
            </a:r>
            <a:endParaRPr lang="ru-RU" sz="2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92880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Проблема: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785794"/>
            <a:ext cx="580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решения проблемы: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28802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 - укреплять физическое и психическое здоровье детей;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+mj-lt"/>
              </a:rPr>
              <a:t> совершенствовать функции организма, повышать его защитные свойства и устойчивость к заболеваниям средствами движения, дыхательной гимнастики, различных форм оздоровительных упражнений, закаливания;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00438"/>
            <a:ext cx="857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 - формировать жизненно необходимые двигательные умения и навыки ребенка в соответствии с его индивидуальными особенностями;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+mj-lt"/>
              </a:rPr>
              <a:t> создавать условия для реализации потребности детей в двигательной активности и реализовать их через систему спортивно-оздоровительной работы;</a:t>
            </a:r>
            <a:endParaRPr lang="ru-RU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143512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- воспитать у учащихся потребность в здоровом образе жизни;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+mj-lt"/>
              </a:rPr>
              <a:t> развивать физические качества, необходимые для полноценного развития личности.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86166"/>
            <a:ext cx="42862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tc03YaMfOg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b="17730"/>
          <a:stretch>
            <a:fillRect/>
          </a:stretch>
        </p:blipFill>
        <p:spPr>
          <a:xfrm>
            <a:off x="5286380" y="1714488"/>
            <a:ext cx="335758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785794"/>
            <a:ext cx="539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Пути решения проблемы: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357298"/>
            <a:ext cx="592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1. Проведение урочных занятий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85926"/>
            <a:ext cx="4000528" cy="273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Jq3zoLKU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572008"/>
            <a:ext cx="3500462" cy="204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2. Проведение занятий «Учителя и ученики»</a:t>
            </a:r>
          </a:p>
        </p:txBody>
      </p:sp>
      <p:pic>
        <p:nvPicPr>
          <p:cNvPr id="4" name="Содержимое 3" descr="IMG_20200222_113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243386" cy="3786214"/>
          </a:xfrm>
        </p:spPr>
      </p:pic>
      <p:pic>
        <p:nvPicPr>
          <p:cNvPr id="5" name="Рисунок 4" descr="IMG_20200222_11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85927"/>
            <a:ext cx="4429156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9092" y="1000108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«Твой учитель не тот, кто тебя учит,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а тот, у кого учишься ты» </a:t>
            </a:r>
            <a:r>
              <a:rPr lang="ru-RU" sz="2000" dirty="0" smtClean="0"/>
              <a:t>Ричард Бах      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5657671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Каждая товарищеская встреча по волейболу между учителями и учениками нашей школы проходит интересно и по-спортивному весело. Спортивный азарт, с которым играют команды, передаётся всем присутствующим в зале, болеющим за своих одноклассников или коллег.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85794"/>
            <a:ext cx="3857652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«Болезни излечивает природа, </a:t>
            </a:r>
            <a:br>
              <a:rPr lang="ru-RU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врач только помогает ей» </a:t>
            </a: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Марк Твен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Организация туристических походов</a:t>
            </a:r>
          </a:p>
        </p:txBody>
      </p:sp>
      <p:pic>
        <p:nvPicPr>
          <p:cNvPr id="7" name="Рисунок 6" descr="DSCN8100.JPG"/>
          <p:cNvPicPr>
            <a:picLocks noChangeAspect="1"/>
          </p:cNvPicPr>
          <p:nvPr/>
        </p:nvPicPr>
        <p:blipFill>
          <a:blip r:embed="rId2" cstate="print"/>
          <a:srcRect b="11429"/>
          <a:stretch>
            <a:fillRect/>
          </a:stretch>
        </p:blipFill>
        <p:spPr>
          <a:xfrm>
            <a:off x="4643438" y="1857364"/>
            <a:ext cx="4357686" cy="2214578"/>
          </a:xfrm>
          <a:prstGeom prst="rect">
            <a:avLst/>
          </a:prstGeom>
        </p:spPr>
      </p:pic>
      <p:pic>
        <p:nvPicPr>
          <p:cNvPr id="8" name="Рисунок 7" descr="DSCN7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429133"/>
            <a:ext cx="4286280" cy="2143139"/>
          </a:xfrm>
          <a:prstGeom prst="rect">
            <a:avLst/>
          </a:prstGeom>
        </p:spPr>
      </p:pic>
      <p:pic>
        <p:nvPicPr>
          <p:cNvPr id="9" name="Рисунок 8" descr="DSCN8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71942"/>
            <a:ext cx="4363810" cy="2143140"/>
          </a:xfrm>
          <a:prstGeom prst="rect">
            <a:avLst/>
          </a:prstGeom>
        </p:spPr>
      </p:pic>
      <p:pic>
        <p:nvPicPr>
          <p:cNvPr id="12" name="Рисунок 11" descr="20180814_151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142984"/>
            <a:ext cx="4357718" cy="2500330"/>
          </a:xfrm>
          <a:prstGeom prst="rect">
            <a:avLst/>
          </a:prstGeom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857752" y="4071942"/>
            <a:ext cx="3929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У Большого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Пшадского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водопада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Оляпкин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714752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Вершина горы Папай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6550223"/>
            <a:ext cx="1937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C00000"/>
                </a:solidFill>
              </a:rPr>
              <a:t>Папайский</a:t>
            </a:r>
            <a:r>
              <a:rPr lang="ru-RU" sz="1400" b="1" dirty="0" smtClean="0">
                <a:solidFill>
                  <a:srgbClr val="C00000"/>
                </a:solidFill>
              </a:rPr>
              <a:t> перевал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6286520"/>
            <a:ext cx="2379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Запорожские источники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568</Words>
  <PresentationFormat>Экран (4:3)</PresentationFormat>
  <Paragraphs>80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О себе и о работе</vt:lpstr>
      <vt:lpstr>Слайд 4</vt:lpstr>
      <vt:lpstr>Как развить интерес к здоровому образу жизни в 21 веке?! </vt:lpstr>
      <vt:lpstr>Слайд 6</vt:lpstr>
      <vt:lpstr>    </vt:lpstr>
      <vt:lpstr>2. Проведение занятий «Учителя и ученики»</vt:lpstr>
      <vt:lpstr>«Болезни излечивает природа,  врач только помогает ей»  Марк Твен</vt:lpstr>
      <vt:lpstr>4. Организация занятий по шахматам</vt:lpstr>
      <vt:lpstr>Слайд 11</vt:lpstr>
      <vt:lpstr>Наши достижения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103</cp:revision>
  <dcterms:created xsi:type="dcterms:W3CDTF">2021-04-03T19:15:20Z</dcterms:created>
  <dcterms:modified xsi:type="dcterms:W3CDTF">2021-04-12T11:16:43Z</dcterms:modified>
</cp:coreProperties>
</file>