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6" r:id="rId7"/>
    <p:sldId id="277" r:id="rId8"/>
    <p:sldId id="278" r:id="rId9"/>
    <p:sldId id="280" r:id="rId10"/>
    <p:sldId id="260" r:id="rId11"/>
    <p:sldId id="261" r:id="rId12"/>
    <p:sldId id="262" r:id="rId13"/>
    <p:sldId id="263" r:id="rId14"/>
    <p:sldId id="270" r:id="rId15"/>
    <p:sldId id="264" r:id="rId16"/>
    <p:sldId id="265" r:id="rId17"/>
    <p:sldId id="266" r:id="rId18"/>
    <p:sldId id="267" r:id="rId19"/>
    <p:sldId id="268" r:id="rId20"/>
    <p:sldId id="269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796776203610231E-2"/>
          <c:y val="1.4598889597062315E-2"/>
          <c:w val="0.69444704326422646"/>
          <c:h val="0.793091703261041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Итоговая аттестация по программе "Радуга" уровень ознакомительный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Бочко Полина</c:v>
                </c:pt>
                <c:pt idx="1">
                  <c:v>Буряк Виктория</c:v>
                </c:pt>
                <c:pt idx="2">
                  <c:v>Конкина Юлия</c:v>
                </c:pt>
                <c:pt idx="3">
                  <c:v>Прохорова София</c:v>
                </c:pt>
                <c:pt idx="4">
                  <c:v>Романова Екатерина</c:v>
                </c:pt>
                <c:pt idx="5">
                  <c:v>Сухов Александр</c:v>
                </c:pt>
                <c:pt idx="6">
                  <c:v>Токарева Алена</c:v>
                </c:pt>
                <c:pt idx="7">
                  <c:v>Тырко Валерия</c:v>
                </c:pt>
                <c:pt idx="8">
                  <c:v>Щербак Варвара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Промежуточная аттестация по программе "Радуга" базового уровеня 1 г.о. 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Бочко Полина</c:v>
                </c:pt>
                <c:pt idx="1">
                  <c:v>Буряк Виктория</c:v>
                </c:pt>
                <c:pt idx="2">
                  <c:v>Конкина Юлия</c:v>
                </c:pt>
                <c:pt idx="3">
                  <c:v>Прохорова София</c:v>
                </c:pt>
                <c:pt idx="4">
                  <c:v>Романова Екатерина</c:v>
                </c:pt>
                <c:pt idx="5">
                  <c:v>Сухов Александр</c:v>
                </c:pt>
                <c:pt idx="6">
                  <c:v>Токарева Алена</c:v>
                </c:pt>
                <c:pt idx="7">
                  <c:v>Тырко Валерия</c:v>
                </c:pt>
                <c:pt idx="8">
                  <c:v>Щербак Варвара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Промежуточная аттестация по программе Радуга" базового уровня 2 г.о. 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Бочко Полина</c:v>
                </c:pt>
                <c:pt idx="1">
                  <c:v>Буряк Виктория</c:v>
                </c:pt>
                <c:pt idx="2">
                  <c:v>Конкина Юлия</c:v>
                </c:pt>
                <c:pt idx="3">
                  <c:v>Прохорова София</c:v>
                </c:pt>
                <c:pt idx="4">
                  <c:v>Романова Екатерина</c:v>
                </c:pt>
                <c:pt idx="5">
                  <c:v>Сухов Александр</c:v>
                </c:pt>
                <c:pt idx="6">
                  <c:v>Токарева Алена</c:v>
                </c:pt>
                <c:pt idx="7">
                  <c:v>Тырко Валерия</c:v>
                </c:pt>
                <c:pt idx="8">
                  <c:v>Щербак Варвара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951616"/>
        <c:axId val="67699456"/>
        <c:axId val="67227136"/>
      </c:bar3DChart>
      <c:catAx>
        <c:axId val="6795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67699456"/>
        <c:crosses val="autoZero"/>
        <c:auto val="1"/>
        <c:lblAlgn val="ctr"/>
        <c:lblOffset val="100"/>
        <c:noMultiLvlLbl val="0"/>
      </c:catAx>
      <c:valAx>
        <c:axId val="6769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951616"/>
        <c:crosses val="autoZero"/>
        <c:crossBetween val="between"/>
      </c:valAx>
      <c:serAx>
        <c:axId val="67227136"/>
        <c:scaling>
          <c:orientation val="minMax"/>
        </c:scaling>
        <c:delete val="1"/>
        <c:axPos val="b"/>
        <c:majorTickMark val="out"/>
        <c:minorTickMark val="none"/>
        <c:tickLblPos val="nextTo"/>
        <c:crossAx val="67699456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7930336390688334"/>
          <c:y val="2.7723110130620402E-2"/>
          <c:w val="0.19452468130441705"/>
          <c:h val="0.94080141888996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067603036106974E-2"/>
          <c:y val="1.4383318423932534E-2"/>
          <c:w val="0.62091584038106351"/>
          <c:h val="0.8830527792788088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удовлетворительно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Ознакомительный уровень</c:v>
                </c:pt>
                <c:pt idx="1">
                  <c:v>Базовый уровень программы Радуга 1 г.о.</c:v>
                </c:pt>
                <c:pt idx="2">
                  <c:v>Базовый уровень программы Радуга 2 г.о.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Ознакомительный уровень</c:v>
                </c:pt>
                <c:pt idx="1">
                  <c:v>Базовый уровень программы Радуга 1 г.о.</c:v>
                </c:pt>
                <c:pt idx="2">
                  <c:v>Базовый уровень программы Радуга 2 г.о.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44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отлично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Ознакомительный уровень</c:v>
                </c:pt>
                <c:pt idx="1">
                  <c:v>Базовый уровень программы Радуга 1 г.о.</c:v>
                </c:pt>
                <c:pt idx="2">
                  <c:v>Базовый уровень программы Радуга 2 г.о.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56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910464"/>
        <c:axId val="68917504"/>
        <c:axId val="37722752"/>
      </c:bar3DChart>
      <c:catAx>
        <c:axId val="6891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68917504"/>
        <c:crosses val="autoZero"/>
        <c:auto val="1"/>
        <c:lblAlgn val="ctr"/>
        <c:lblOffset val="100"/>
        <c:noMultiLvlLbl val="0"/>
      </c:catAx>
      <c:valAx>
        <c:axId val="689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910464"/>
        <c:crosses val="autoZero"/>
        <c:crossBetween val="between"/>
      </c:valAx>
      <c:serAx>
        <c:axId val="3772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68917504"/>
        <c:crosses val="autoZero"/>
      </c:serAx>
    </c:plotArea>
    <c:legend>
      <c:legendPos val="r"/>
      <c:layout>
        <c:manualLayout>
          <c:xMode val="edge"/>
          <c:yMode val="edge"/>
          <c:x val="0.7872069116360455"/>
          <c:y val="0.20200282656975571"/>
          <c:w val="0.20220192961990863"/>
          <c:h val="0.518445879068118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B44DA-ADC8-42B1-A29C-935F2C2BB2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EF37A-370D-4A08-8C6C-4CE708BB71C0}">
      <dgm:prSet phldrT="[Текст]" custT="1"/>
      <dgm:spPr/>
      <dgm:t>
        <a:bodyPr/>
        <a:lstStyle/>
        <a:p>
          <a:r>
            <a:rPr lang="ru-RU" sz="1200" dirty="0" smtClean="0"/>
            <a:t>культуру, традиции,  народные промыслы  Кубани</a:t>
          </a:r>
          <a:endParaRPr lang="ru-RU" sz="1200" dirty="0"/>
        </a:p>
      </dgm:t>
    </dgm:pt>
    <dgm:pt modelId="{2BEB1463-9933-482D-AA23-1F76BBEE8D1E}" type="parTrans" cxnId="{D915F3D2-3153-4D40-AAE1-FD3267A3CAE4}">
      <dgm:prSet/>
      <dgm:spPr/>
      <dgm:t>
        <a:bodyPr/>
        <a:lstStyle/>
        <a:p>
          <a:endParaRPr lang="ru-RU"/>
        </a:p>
      </dgm:t>
    </dgm:pt>
    <dgm:pt modelId="{1C25A0E6-5D90-411C-82BC-D2A35A64B87D}" type="sibTrans" cxnId="{D915F3D2-3153-4D40-AAE1-FD3267A3CAE4}">
      <dgm:prSet/>
      <dgm:spPr/>
      <dgm:t>
        <a:bodyPr/>
        <a:lstStyle/>
        <a:p>
          <a:endParaRPr lang="ru-RU"/>
        </a:p>
      </dgm:t>
    </dgm:pt>
    <dgm:pt modelId="{49A42E0F-372F-4E73-AFA5-D96F8DE60E38}">
      <dgm:prSet custT="1"/>
      <dgm:spPr/>
      <dgm:t>
        <a:bodyPr/>
        <a:lstStyle/>
        <a:p>
          <a:r>
            <a:rPr lang="ru-RU" sz="1200" dirty="0" smtClean="0"/>
            <a:t>контрасты цвета</a:t>
          </a:r>
        </a:p>
        <a:p>
          <a:r>
            <a:rPr lang="ru-RU" sz="1200" dirty="0" smtClean="0"/>
            <a:t>азы композиции (статика, движение);</a:t>
          </a:r>
        </a:p>
      </dgm:t>
    </dgm:pt>
    <dgm:pt modelId="{D70E0E8C-3A50-40A8-95DE-68D5131A1107}" type="parTrans" cxnId="{ACF93F5E-96C7-4C87-86B0-C8D67431A0FF}">
      <dgm:prSet/>
      <dgm:spPr/>
      <dgm:t>
        <a:bodyPr/>
        <a:lstStyle/>
        <a:p>
          <a:endParaRPr lang="ru-RU"/>
        </a:p>
      </dgm:t>
    </dgm:pt>
    <dgm:pt modelId="{4E7EEA3D-3ADE-4BF5-BF65-B21E15BE5468}" type="sibTrans" cxnId="{ACF93F5E-96C7-4C87-86B0-C8D67431A0FF}">
      <dgm:prSet/>
      <dgm:spPr/>
      <dgm:t>
        <a:bodyPr/>
        <a:lstStyle/>
        <a:p>
          <a:endParaRPr lang="ru-RU"/>
        </a:p>
      </dgm:t>
    </dgm:pt>
    <dgm:pt modelId="{558EA949-8820-4FCB-A4CD-C2E69A5BEA06}">
      <dgm:prSet custT="1"/>
      <dgm:spPr/>
      <dgm:t>
        <a:bodyPr/>
        <a:lstStyle/>
        <a:p>
          <a:r>
            <a:rPr lang="ru-RU" sz="1200" dirty="0" smtClean="0"/>
            <a:t>пропорции плоскостных и объемных предметов</a:t>
          </a:r>
          <a:endParaRPr lang="ru-RU" sz="1200" dirty="0"/>
        </a:p>
      </dgm:t>
    </dgm:pt>
    <dgm:pt modelId="{07ADECD3-566E-4EA7-A4F7-022F483065BB}" type="parTrans" cxnId="{C0DBECCB-B6B2-49E6-91AF-D3D1CDFE6AC6}">
      <dgm:prSet/>
      <dgm:spPr/>
      <dgm:t>
        <a:bodyPr/>
        <a:lstStyle/>
        <a:p>
          <a:endParaRPr lang="ru-RU"/>
        </a:p>
      </dgm:t>
    </dgm:pt>
    <dgm:pt modelId="{38F3515B-24EF-44B3-8A30-8C7CF909319B}" type="sibTrans" cxnId="{C0DBECCB-B6B2-49E6-91AF-D3D1CDFE6AC6}">
      <dgm:prSet/>
      <dgm:spPr/>
      <dgm:t>
        <a:bodyPr/>
        <a:lstStyle/>
        <a:p>
          <a:endParaRPr lang="ru-RU"/>
        </a:p>
      </dgm:t>
    </dgm:pt>
    <dgm:pt modelId="{6F26362C-28A0-4F5A-A83A-13EC23F34057}">
      <dgm:prSet custT="1"/>
      <dgm:spPr/>
      <dgm:t>
        <a:bodyPr/>
        <a:lstStyle/>
        <a:p>
          <a:r>
            <a:rPr lang="ru-RU" sz="1200" dirty="0" smtClean="0"/>
            <a:t>культуру, традиции, быт, народные промыслы России (дымковская игрушка, </a:t>
          </a:r>
          <a:r>
            <a:rPr lang="ru-RU" sz="1200" dirty="0" err="1" smtClean="0"/>
            <a:t>жостовские</a:t>
          </a:r>
          <a:r>
            <a:rPr lang="ru-RU" sz="1200" dirty="0" smtClean="0"/>
            <a:t> подносы, Гжель и др.)</a:t>
          </a:r>
          <a:endParaRPr lang="ru-RU" sz="1200" dirty="0"/>
        </a:p>
      </dgm:t>
    </dgm:pt>
    <dgm:pt modelId="{9BBF5109-4568-469B-A7D2-40365DFC2C50}" type="parTrans" cxnId="{25FBC1ED-DE95-4B38-B2AE-9E00968F7EE6}">
      <dgm:prSet/>
      <dgm:spPr/>
      <dgm:t>
        <a:bodyPr/>
        <a:lstStyle/>
        <a:p>
          <a:endParaRPr lang="ru-RU"/>
        </a:p>
      </dgm:t>
    </dgm:pt>
    <dgm:pt modelId="{5CB8B189-3FB7-42A9-B828-D29471EE5562}" type="sibTrans" cxnId="{25FBC1ED-DE95-4B38-B2AE-9E00968F7EE6}">
      <dgm:prSet/>
      <dgm:spPr/>
      <dgm:t>
        <a:bodyPr/>
        <a:lstStyle/>
        <a:p>
          <a:endParaRPr lang="ru-RU"/>
        </a:p>
      </dgm:t>
    </dgm:pt>
    <dgm:pt modelId="{0A1A487A-18BF-404E-AEED-D25A25BEFA29}">
      <dgm:prSet custT="1"/>
      <dgm:spPr/>
      <dgm:t>
        <a:bodyPr/>
        <a:lstStyle/>
        <a:p>
          <a:r>
            <a:rPr lang="ru-RU" sz="1200" dirty="0" smtClean="0"/>
            <a:t>культуру, традиции, быт, народные промыслы России (дымковская игрушка, </a:t>
          </a:r>
          <a:r>
            <a:rPr lang="ru-RU" sz="1200" dirty="0" err="1" smtClean="0"/>
            <a:t>жостовские</a:t>
          </a:r>
          <a:r>
            <a:rPr lang="ru-RU" sz="1200" dirty="0" smtClean="0"/>
            <a:t> подносы, Гжель и др.)</a:t>
          </a:r>
          <a:endParaRPr lang="ru-RU" sz="1200" dirty="0"/>
        </a:p>
      </dgm:t>
    </dgm:pt>
    <dgm:pt modelId="{AE9F805F-BFA0-4CE0-AA91-9B480F95EBA9}" type="parTrans" cxnId="{3FBF3954-E39E-475D-866A-AA2C022ACB84}">
      <dgm:prSet/>
      <dgm:spPr/>
      <dgm:t>
        <a:bodyPr/>
        <a:lstStyle/>
        <a:p>
          <a:endParaRPr lang="ru-RU"/>
        </a:p>
      </dgm:t>
    </dgm:pt>
    <dgm:pt modelId="{B6F87FC8-FD0D-420A-8C1D-53C3C9E416ED}" type="sibTrans" cxnId="{3FBF3954-E39E-475D-866A-AA2C022ACB84}">
      <dgm:prSet/>
      <dgm:spPr/>
      <dgm:t>
        <a:bodyPr/>
        <a:lstStyle/>
        <a:p>
          <a:endParaRPr lang="ru-RU"/>
        </a:p>
      </dgm:t>
    </dgm:pt>
    <dgm:pt modelId="{A8CE027C-C3FD-4A0B-8483-E8A0750F9BF8}" type="pres">
      <dgm:prSet presAssocID="{8B1B44DA-ADC8-42B1-A29C-935F2C2BB2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6D418-2D67-4188-9D9F-8ADAD2592FF1}" type="pres">
      <dgm:prSet presAssocID="{8B1B44DA-ADC8-42B1-A29C-935F2C2BB26D}" presName="arrow" presStyleLbl="bgShp" presStyleIdx="0" presStyleCnt="1" custScaleX="112903" custLinFactNeighborX="3194" custLinFactNeighborY="-2781"/>
      <dgm:spPr/>
      <dgm:t>
        <a:bodyPr/>
        <a:lstStyle/>
        <a:p>
          <a:endParaRPr lang="ru-RU"/>
        </a:p>
      </dgm:t>
    </dgm:pt>
    <dgm:pt modelId="{7559857D-552F-4CB9-94BA-1CBF022362DA}" type="pres">
      <dgm:prSet presAssocID="{8B1B44DA-ADC8-42B1-A29C-935F2C2BB26D}" presName="arrowDiagram5" presStyleCnt="0"/>
      <dgm:spPr/>
    </dgm:pt>
    <dgm:pt modelId="{3395E880-424D-4830-812B-9E356433DBB7}" type="pres">
      <dgm:prSet presAssocID="{300EF37A-370D-4A08-8C6C-4CE708BB71C0}" presName="bullet5a" presStyleLbl="node1" presStyleIdx="0" presStyleCnt="5" custLinFactY="-82566" custLinFactNeighborX="-34048" custLinFactNeighborY="-100000"/>
      <dgm:spPr/>
    </dgm:pt>
    <dgm:pt modelId="{2D36A26B-665B-44D3-BDC7-62463A259749}" type="pres">
      <dgm:prSet presAssocID="{300EF37A-370D-4A08-8C6C-4CE708BB71C0}" presName="textBox5a" presStyleLbl="revTx" presStyleIdx="0" presStyleCnt="5" custScaleX="126878" custScaleY="124275" custLinFactNeighborX="12122" custLinFactNeighborY="-17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FB86-B28B-4BFA-81E1-948E4DD395D4}" type="pres">
      <dgm:prSet presAssocID="{6F26362C-28A0-4F5A-A83A-13EC23F34057}" presName="bullet5b" presStyleLbl="node1" presStyleIdx="1" presStyleCnt="5" custLinFactNeighborX="-802" custLinFactNeighborY="-77775"/>
      <dgm:spPr/>
    </dgm:pt>
    <dgm:pt modelId="{BF961AC3-B10A-4887-BB0D-D5921F79C73A}" type="pres">
      <dgm:prSet presAssocID="{6F26362C-28A0-4F5A-A83A-13EC23F34057}" presName="textBox5b" presStyleLbl="revTx" presStyleIdx="1" presStyleCnt="5" custFlipHor="1" custScaleX="111293" custScaleY="108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9D4D2-04B3-47F0-B6D8-33AAA677FA42}" type="pres">
      <dgm:prSet presAssocID="{49A42E0F-372F-4E73-AFA5-D96F8DE60E38}" presName="bullet5c" presStyleLbl="node1" presStyleIdx="2" presStyleCnt="5"/>
      <dgm:spPr/>
    </dgm:pt>
    <dgm:pt modelId="{B8F22866-1904-4C13-95F1-4FAFEAD17F97}" type="pres">
      <dgm:prSet presAssocID="{49A42E0F-372F-4E73-AFA5-D96F8DE60E3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9CDB-3087-4161-A470-CD6A291F8469}" type="pres">
      <dgm:prSet presAssocID="{0A1A487A-18BF-404E-AEED-D25A25BEFA29}" presName="bullet5d" presStyleLbl="node1" presStyleIdx="3" presStyleCnt="5" custLinFactNeighborX="23592" custLinFactNeighborY="1663"/>
      <dgm:spPr/>
    </dgm:pt>
    <dgm:pt modelId="{CC028A11-84B0-4E8C-B3FF-2D0605927970}" type="pres">
      <dgm:prSet presAssocID="{0A1A487A-18BF-404E-AEED-D25A25BEFA29}" presName="textBox5d" presStyleLbl="revTx" presStyleIdx="3" presStyleCnt="5" custLinFactNeighborX="18222" custLinFactNeighborY="7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B0DC1-7D97-43CD-9D4D-F31663D1252C}" type="pres">
      <dgm:prSet presAssocID="{558EA949-8820-4FCB-A4CD-C2E69A5BEA06}" presName="bullet5e" presStyleLbl="node1" presStyleIdx="4" presStyleCnt="5"/>
      <dgm:spPr/>
    </dgm:pt>
    <dgm:pt modelId="{721CD177-915B-43DB-B871-B5DA436E2B13}" type="pres">
      <dgm:prSet presAssocID="{558EA949-8820-4FCB-A4CD-C2E69A5BEA0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BC1ED-DE95-4B38-B2AE-9E00968F7EE6}" srcId="{8B1B44DA-ADC8-42B1-A29C-935F2C2BB26D}" destId="{6F26362C-28A0-4F5A-A83A-13EC23F34057}" srcOrd="1" destOrd="0" parTransId="{9BBF5109-4568-469B-A7D2-40365DFC2C50}" sibTransId="{5CB8B189-3FB7-42A9-B828-D29471EE5562}"/>
    <dgm:cxn modelId="{D915F3D2-3153-4D40-AAE1-FD3267A3CAE4}" srcId="{8B1B44DA-ADC8-42B1-A29C-935F2C2BB26D}" destId="{300EF37A-370D-4A08-8C6C-4CE708BB71C0}" srcOrd="0" destOrd="0" parTransId="{2BEB1463-9933-482D-AA23-1F76BBEE8D1E}" sibTransId="{1C25A0E6-5D90-411C-82BC-D2A35A64B87D}"/>
    <dgm:cxn modelId="{B8DDE0BC-5BBE-4DB3-B236-538E30E8EE44}" type="presOf" srcId="{6F26362C-28A0-4F5A-A83A-13EC23F34057}" destId="{BF961AC3-B10A-4887-BB0D-D5921F79C73A}" srcOrd="0" destOrd="0" presId="urn:microsoft.com/office/officeart/2005/8/layout/arrow2"/>
    <dgm:cxn modelId="{3FBF3954-E39E-475D-866A-AA2C022ACB84}" srcId="{8B1B44DA-ADC8-42B1-A29C-935F2C2BB26D}" destId="{0A1A487A-18BF-404E-AEED-D25A25BEFA29}" srcOrd="3" destOrd="0" parTransId="{AE9F805F-BFA0-4CE0-AA91-9B480F95EBA9}" sibTransId="{B6F87FC8-FD0D-420A-8C1D-53C3C9E416ED}"/>
    <dgm:cxn modelId="{C0DBECCB-B6B2-49E6-91AF-D3D1CDFE6AC6}" srcId="{8B1B44DA-ADC8-42B1-A29C-935F2C2BB26D}" destId="{558EA949-8820-4FCB-A4CD-C2E69A5BEA06}" srcOrd="4" destOrd="0" parTransId="{07ADECD3-566E-4EA7-A4F7-022F483065BB}" sibTransId="{38F3515B-24EF-44B3-8A30-8C7CF909319B}"/>
    <dgm:cxn modelId="{B9DAE8E6-6078-496A-9AD8-E823A2D4DD60}" type="presOf" srcId="{300EF37A-370D-4A08-8C6C-4CE708BB71C0}" destId="{2D36A26B-665B-44D3-BDC7-62463A259749}" srcOrd="0" destOrd="0" presId="urn:microsoft.com/office/officeart/2005/8/layout/arrow2"/>
    <dgm:cxn modelId="{ACF93F5E-96C7-4C87-86B0-C8D67431A0FF}" srcId="{8B1B44DA-ADC8-42B1-A29C-935F2C2BB26D}" destId="{49A42E0F-372F-4E73-AFA5-D96F8DE60E38}" srcOrd="2" destOrd="0" parTransId="{D70E0E8C-3A50-40A8-95DE-68D5131A1107}" sibTransId="{4E7EEA3D-3ADE-4BF5-BF65-B21E15BE5468}"/>
    <dgm:cxn modelId="{7897ADD9-F956-4E9C-9CAE-6F97A7D940EE}" type="presOf" srcId="{0A1A487A-18BF-404E-AEED-D25A25BEFA29}" destId="{CC028A11-84B0-4E8C-B3FF-2D0605927970}" srcOrd="0" destOrd="0" presId="urn:microsoft.com/office/officeart/2005/8/layout/arrow2"/>
    <dgm:cxn modelId="{1ACC6BC5-26B8-4E34-BEF5-7B0947201EEF}" type="presOf" srcId="{8B1B44DA-ADC8-42B1-A29C-935F2C2BB26D}" destId="{A8CE027C-C3FD-4A0B-8483-E8A0750F9BF8}" srcOrd="0" destOrd="0" presId="urn:microsoft.com/office/officeart/2005/8/layout/arrow2"/>
    <dgm:cxn modelId="{30AA3C9D-8462-4E28-A6DB-08010210AE84}" type="presOf" srcId="{558EA949-8820-4FCB-A4CD-C2E69A5BEA06}" destId="{721CD177-915B-43DB-B871-B5DA436E2B13}" srcOrd="0" destOrd="0" presId="urn:microsoft.com/office/officeart/2005/8/layout/arrow2"/>
    <dgm:cxn modelId="{F9D3F982-1762-404E-AD7A-693F3C8D8F20}" type="presOf" srcId="{49A42E0F-372F-4E73-AFA5-D96F8DE60E38}" destId="{B8F22866-1904-4C13-95F1-4FAFEAD17F97}" srcOrd="0" destOrd="0" presId="urn:microsoft.com/office/officeart/2005/8/layout/arrow2"/>
    <dgm:cxn modelId="{C035991C-8F5A-458B-8E8E-1D357AF5A66E}" type="presParOf" srcId="{A8CE027C-C3FD-4A0B-8483-E8A0750F9BF8}" destId="{0266D418-2D67-4188-9D9F-8ADAD2592FF1}" srcOrd="0" destOrd="0" presId="urn:microsoft.com/office/officeart/2005/8/layout/arrow2"/>
    <dgm:cxn modelId="{89E44E70-B615-4EF4-9AB6-11D8DB7AB245}" type="presParOf" srcId="{A8CE027C-C3FD-4A0B-8483-E8A0750F9BF8}" destId="{7559857D-552F-4CB9-94BA-1CBF022362DA}" srcOrd="1" destOrd="0" presId="urn:microsoft.com/office/officeart/2005/8/layout/arrow2"/>
    <dgm:cxn modelId="{CE4C8B4A-C5C1-4A1D-A04A-F4C1D3008E1B}" type="presParOf" srcId="{7559857D-552F-4CB9-94BA-1CBF022362DA}" destId="{3395E880-424D-4830-812B-9E356433DBB7}" srcOrd="0" destOrd="0" presId="urn:microsoft.com/office/officeart/2005/8/layout/arrow2"/>
    <dgm:cxn modelId="{1C647169-CE75-4D6A-91D4-7A5482400227}" type="presParOf" srcId="{7559857D-552F-4CB9-94BA-1CBF022362DA}" destId="{2D36A26B-665B-44D3-BDC7-62463A259749}" srcOrd="1" destOrd="0" presId="urn:microsoft.com/office/officeart/2005/8/layout/arrow2"/>
    <dgm:cxn modelId="{809F9C58-9189-4559-91FB-3546ACCC4122}" type="presParOf" srcId="{7559857D-552F-4CB9-94BA-1CBF022362DA}" destId="{868FFB86-B28B-4BFA-81E1-948E4DD395D4}" srcOrd="2" destOrd="0" presId="urn:microsoft.com/office/officeart/2005/8/layout/arrow2"/>
    <dgm:cxn modelId="{76066F99-E93B-4C8F-BB7E-477444D1ACA6}" type="presParOf" srcId="{7559857D-552F-4CB9-94BA-1CBF022362DA}" destId="{BF961AC3-B10A-4887-BB0D-D5921F79C73A}" srcOrd="3" destOrd="0" presId="urn:microsoft.com/office/officeart/2005/8/layout/arrow2"/>
    <dgm:cxn modelId="{BF84E498-0B31-459A-B143-F0758A486BAF}" type="presParOf" srcId="{7559857D-552F-4CB9-94BA-1CBF022362DA}" destId="{6AE9D4D2-04B3-47F0-B6D8-33AAA677FA42}" srcOrd="4" destOrd="0" presId="urn:microsoft.com/office/officeart/2005/8/layout/arrow2"/>
    <dgm:cxn modelId="{A9BC3FCA-724D-403D-B1BA-1B20F50DF0F5}" type="presParOf" srcId="{7559857D-552F-4CB9-94BA-1CBF022362DA}" destId="{B8F22866-1904-4C13-95F1-4FAFEAD17F97}" srcOrd="5" destOrd="0" presId="urn:microsoft.com/office/officeart/2005/8/layout/arrow2"/>
    <dgm:cxn modelId="{F11AB569-B52C-45D7-9F80-9F9F6904158A}" type="presParOf" srcId="{7559857D-552F-4CB9-94BA-1CBF022362DA}" destId="{308E9CDB-3087-4161-A470-CD6A291F8469}" srcOrd="6" destOrd="0" presId="urn:microsoft.com/office/officeart/2005/8/layout/arrow2"/>
    <dgm:cxn modelId="{D9113C74-81DD-4F70-A888-380C0CDEB9E7}" type="presParOf" srcId="{7559857D-552F-4CB9-94BA-1CBF022362DA}" destId="{CC028A11-84B0-4E8C-B3FF-2D0605927970}" srcOrd="7" destOrd="0" presId="urn:microsoft.com/office/officeart/2005/8/layout/arrow2"/>
    <dgm:cxn modelId="{A4B55CD9-721D-4535-9C34-EB36B4E008FD}" type="presParOf" srcId="{7559857D-552F-4CB9-94BA-1CBF022362DA}" destId="{62BB0DC1-7D97-43CD-9D4D-F31663D1252C}" srcOrd="8" destOrd="0" presId="urn:microsoft.com/office/officeart/2005/8/layout/arrow2"/>
    <dgm:cxn modelId="{C6E0C24D-035B-4E3E-986A-3BF5AD9DC92C}" type="presParOf" srcId="{7559857D-552F-4CB9-94BA-1CBF022362DA}" destId="{721CD177-915B-43DB-B871-B5DA436E2B1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B44DA-ADC8-42B1-A29C-935F2C2BB2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9ED0D-449C-46F5-A49A-DC94FD478A5B}">
      <dgm:prSet phldrT="[Текст]" custT="1"/>
      <dgm:spPr/>
      <dgm:t>
        <a:bodyPr/>
        <a:lstStyle/>
        <a:p>
          <a:r>
            <a:rPr lang="ru-RU" sz="1200" dirty="0" smtClean="0"/>
            <a:t>Выбирать формат и расположение листа в зависимости от задуманной композиции</a:t>
          </a:r>
          <a:endParaRPr lang="ru-RU" sz="1200" dirty="0"/>
        </a:p>
      </dgm:t>
    </dgm:pt>
    <dgm:pt modelId="{01E47E7D-426D-4BA3-8DC3-7A7A3CDCF3C5}" type="parTrans" cxnId="{B5BA4CEB-A251-40BF-BB93-79009B4CFAEC}">
      <dgm:prSet/>
      <dgm:spPr/>
      <dgm:t>
        <a:bodyPr/>
        <a:lstStyle/>
        <a:p>
          <a:endParaRPr lang="ru-RU"/>
        </a:p>
      </dgm:t>
    </dgm:pt>
    <dgm:pt modelId="{8FE8BA9D-7B91-4224-A301-776D95730308}" type="sibTrans" cxnId="{B5BA4CEB-A251-40BF-BB93-79009B4CFAEC}">
      <dgm:prSet/>
      <dgm:spPr/>
      <dgm:t>
        <a:bodyPr/>
        <a:lstStyle/>
        <a:p>
          <a:endParaRPr lang="ru-RU"/>
        </a:p>
      </dgm:t>
    </dgm:pt>
    <dgm:pt modelId="{8AC32427-4026-4831-99C0-22483B92D8C2}">
      <dgm:prSet phldrT="[Текст]" custT="1"/>
      <dgm:spPr/>
      <dgm:t>
        <a:bodyPr/>
        <a:lstStyle/>
        <a:p>
          <a:r>
            <a:rPr lang="ru-RU" sz="1200" dirty="0" smtClean="0"/>
            <a:t>Соблюдать последовательность в работе</a:t>
          </a:r>
          <a:endParaRPr lang="ru-RU" sz="1200" dirty="0"/>
        </a:p>
      </dgm:t>
    </dgm:pt>
    <dgm:pt modelId="{142E8108-AA45-4671-8AC8-21F2AD92807C}" type="parTrans" cxnId="{8E73E922-1ED7-44C1-BB79-A64FAA621C7D}">
      <dgm:prSet/>
      <dgm:spPr/>
      <dgm:t>
        <a:bodyPr/>
        <a:lstStyle/>
        <a:p>
          <a:endParaRPr lang="ru-RU"/>
        </a:p>
      </dgm:t>
    </dgm:pt>
    <dgm:pt modelId="{899F9F41-C5FB-4195-AA51-084F0D457D4E}" type="sibTrans" cxnId="{8E73E922-1ED7-44C1-BB79-A64FAA621C7D}">
      <dgm:prSet/>
      <dgm:spPr/>
      <dgm:t>
        <a:bodyPr/>
        <a:lstStyle/>
        <a:p>
          <a:endParaRPr lang="ru-RU"/>
        </a:p>
      </dgm:t>
    </dgm:pt>
    <dgm:pt modelId="{300EF37A-370D-4A08-8C6C-4CE708BB71C0}">
      <dgm:prSet phldrT="[Текст]" custT="1"/>
      <dgm:spPr/>
      <dgm:t>
        <a:bodyPr/>
        <a:lstStyle/>
        <a:p>
          <a:r>
            <a:rPr lang="ru-RU" sz="1200" dirty="0" smtClean="0"/>
            <a:t>Работать в определенной гамме</a:t>
          </a:r>
          <a:endParaRPr lang="ru-RU" sz="1200" dirty="0"/>
        </a:p>
      </dgm:t>
    </dgm:pt>
    <dgm:pt modelId="{1C25A0E6-5D90-411C-82BC-D2A35A64B87D}" type="sibTrans" cxnId="{D915F3D2-3153-4D40-AAE1-FD3267A3CAE4}">
      <dgm:prSet/>
      <dgm:spPr/>
      <dgm:t>
        <a:bodyPr/>
        <a:lstStyle/>
        <a:p>
          <a:endParaRPr lang="ru-RU"/>
        </a:p>
      </dgm:t>
    </dgm:pt>
    <dgm:pt modelId="{2BEB1463-9933-482D-AA23-1F76BBEE8D1E}" type="parTrans" cxnId="{D915F3D2-3153-4D40-AAE1-FD3267A3CAE4}">
      <dgm:prSet/>
      <dgm:spPr/>
      <dgm:t>
        <a:bodyPr/>
        <a:lstStyle/>
        <a:p>
          <a:endParaRPr lang="ru-RU"/>
        </a:p>
      </dgm:t>
    </dgm:pt>
    <dgm:pt modelId="{7E49F014-DDB3-4865-B605-3B9C211E4FDA}">
      <dgm:prSet custT="1"/>
      <dgm:spPr/>
      <dgm:t>
        <a:bodyPr/>
        <a:lstStyle/>
        <a:p>
          <a:r>
            <a:rPr lang="ru-RU" sz="1200" dirty="0" smtClean="0"/>
            <a:t>Доводить работу от эскиза до композиции, использовать разнообразные выразительные средства  </a:t>
          </a:r>
          <a:endParaRPr lang="ru-RU" sz="1200" dirty="0"/>
        </a:p>
      </dgm:t>
    </dgm:pt>
    <dgm:pt modelId="{70848380-2F6D-43EB-9F44-A502D7571499}" type="sibTrans" cxnId="{AF461B81-09CC-4B18-94F4-E26FAA6BEA76}">
      <dgm:prSet/>
      <dgm:spPr/>
      <dgm:t>
        <a:bodyPr/>
        <a:lstStyle/>
        <a:p>
          <a:endParaRPr lang="ru-RU"/>
        </a:p>
      </dgm:t>
    </dgm:pt>
    <dgm:pt modelId="{3C72C5ED-E846-4C16-A072-21A16EED9D4A}" type="parTrans" cxnId="{AF461B81-09CC-4B18-94F4-E26FAA6BEA76}">
      <dgm:prSet/>
      <dgm:spPr/>
      <dgm:t>
        <a:bodyPr/>
        <a:lstStyle/>
        <a:p>
          <a:endParaRPr lang="ru-RU"/>
        </a:p>
      </dgm:t>
    </dgm:pt>
    <dgm:pt modelId="{A8CE027C-C3FD-4A0B-8483-E8A0750F9BF8}" type="pres">
      <dgm:prSet presAssocID="{8B1B44DA-ADC8-42B1-A29C-935F2C2BB2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6D418-2D67-4188-9D9F-8ADAD2592FF1}" type="pres">
      <dgm:prSet presAssocID="{8B1B44DA-ADC8-42B1-A29C-935F2C2BB26D}" presName="arrow" presStyleLbl="bgShp" presStyleIdx="0" presStyleCnt="1" custScaleX="124030" custLinFactNeighborX="3050" custLinFactNeighborY="-22581"/>
      <dgm:spPr/>
      <dgm:t>
        <a:bodyPr/>
        <a:lstStyle/>
        <a:p>
          <a:endParaRPr lang="ru-RU"/>
        </a:p>
      </dgm:t>
    </dgm:pt>
    <dgm:pt modelId="{09C2D815-57E2-4199-ACBB-C58F2EBBD851}" type="pres">
      <dgm:prSet presAssocID="{8B1B44DA-ADC8-42B1-A29C-935F2C2BB26D}" presName="arrowDiagram4" presStyleCnt="0"/>
      <dgm:spPr/>
    </dgm:pt>
    <dgm:pt modelId="{AEA6905E-B9B0-4B55-8B3F-24F6C3B3516C}" type="pres">
      <dgm:prSet presAssocID="{2919ED0D-449C-46F5-A49A-DC94FD478A5B}" presName="bullet4a" presStyleLbl="node1" presStyleIdx="0" presStyleCnt="4" custLinFactX="-200000" custLinFactNeighborX="-269161" custLinFactNeighborY="12117"/>
      <dgm:spPr/>
    </dgm:pt>
    <dgm:pt modelId="{F69B0A09-82C8-4B96-AF1D-573E39E6FEED}" type="pres">
      <dgm:prSet presAssocID="{2919ED0D-449C-46F5-A49A-DC94FD478A5B}" presName="textBox4a" presStyleLbl="revTx" presStyleIdx="0" presStyleCnt="4" custScaleX="190058" custLinFactNeighborX="-11847" custLinFactNeighborY="31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148BA-55FF-451A-B44D-429E800FAE50}" type="pres">
      <dgm:prSet presAssocID="{8AC32427-4026-4831-99C0-22483B92D8C2}" presName="bullet4b" presStyleLbl="node1" presStyleIdx="1" presStyleCnt="4" custLinFactX="-100000" custLinFactNeighborX="-142052" custLinFactNeighborY="-28848"/>
      <dgm:spPr/>
    </dgm:pt>
    <dgm:pt modelId="{DAAFD5A9-B4F3-435B-AE4A-C0BBB6A7C6A7}" type="pres">
      <dgm:prSet presAssocID="{8AC32427-4026-4831-99C0-22483B92D8C2}" presName="textBox4b" presStyleLbl="revTx" presStyleIdx="1" presStyleCnt="4" custScaleX="152341" custScaleY="85461" custLinFactNeighborX="-11690" custLinFactNeighborY="-9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58496-DB7E-4903-8581-BDD152CDEBD5}" type="pres">
      <dgm:prSet presAssocID="{300EF37A-370D-4A08-8C6C-4CE708BB71C0}" presName="bullet4c" presStyleLbl="node1" presStyleIdx="2" presStyleCnt="4" custLinFactX="-69375" custLinFactNeighborX="-100000" custLinFactNeighborY="4344"/>
      <dgm:spPr/>
    </dgm:pt>
    <dgm:pt modelId="{16D95FDA-354D-4ECF-8742-0F28A00D0188}" type="pres">
      <dgm:prSet presAssocID="{300EF37A-370D-4A08-8C6C-4CE708BB71C0}" presName="textBox4c" presStyleLbl="revTx" presStyleIdx="2" presStyleCnt="4" custScaleX="179031" custScaleY="41212" custLinFactNeighborX="6360" custLinFactNeighborY="-16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666EC-54ED-4CD4-BAE1-3C310C276DD6}" type="pres">
      <dgm:prSet presAssocID="{7E49F014-DDB3-4865-B605-3B9C211E4FDA}" presName="bullet4d" presStyleLbl="node1" presStyleIdx="3" presStyleCnt="4" custLinFactNeighborX="93935" custLinFactNeighborY="-41457"/>
      <dgm:spPr/>
    </dgm:pt>
    <dgm:pt modelId="{11525148-62B9-4BCA-A8C5-709855013261}" type="pres">
      <dgm:prSet presAssocID="{7E49F014-DDB3-4865-B605-3B9C211E4FDA}" presName="textBox4d" presStyleLbl="revTx" presStyleIdx="3" presStyleCnt="4" custScaleX="247790" custScaleY="28735" custLinFactNeighborX="66002" custLinFactNeighborY="-37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8F4F3-46F6-4354-BBB5-2FEC17E40A7D}" type="presOf" srcId="{7E49F014-DDB3-4865-B605-3B9C211E4FDA}" destId="{11525148-62B9-4BCA-A8C5-709855013261}" srcOrd="0" destOrd="0" presId="urn:microsoft.com/office/officeart/2005/8/layout/arrow2"/>
    <dgm:cxn modelId="{8E73E922-1ED7-44C1-BB79-A64FAA621C7D}" srcId="{8B1B44DA-ADC8-42B1-A29C-935F2C2BB26D}" destId="{8AC32427-4026-4831-99C0-22483B92D8C2}" srcOrd="1" destOrd="0" parTransId="{142E8108-AA45-4671-8AC8-21F2AD92807C}" sibTransId="{899F9F41-C5FB-4195-AA51-084F0D457D4E}"/>
    <dgm:cxn modelId="{140F40BA-70F3-470D-81D1-7765BBDB2E17}" type="presOf" srcId="{8B1B44DA-ADC8-42B1-A29C-935F2C2BB26D}" destId="{A8CE027C-C3FD-4A0B-8483-E8A0750F9BF8}" srcOrd="0" destOrd="0" presId="urn:microsoft.com/office/officeart/2005/8/layout/arrow2"/>
    <dgm:cxn modelId="{D915F3D2-3153-4D40-AAE1-FD3267A3CAE4}" srcId="{8B1B44DA-ADC8-42B1-A29C-935F2C2BB26D}" destId="{300EF37A-370D-4A08-8C6C-4CE708BB71C0}" srcOrd="2" destOrd="0" parTransId="{2BEB1463-9933-482D-AA23-1F76BBEE8D1E}" sibTransId="{1C25A0E6-5D90-411C-82BC-D2A35A64B87D}"/>
    <dgm:cxn modelId="{B5BA4CEB-A251-40BF-BB93-79009B4CFAEC}" srcId="{8B1B44DA-ADC8-42B1-A29C-935F2C2BB26D}" destId="{2919ED0D-449C-46F5-A49A-DC94FD478A5B}" srcOrd="0" destOrd="0" parTransId="{01E47E7D-426D-4BA3-8DC3-7A7A3CDCF3C5}" sibTransId="{8FE8BA9D-7B91-4224-A301-776D95730308}"/>
    <dgm:cxn modelId="{00242221-8336-4170-886B-63C7DA114E1E}" type="presOf" srcId="{300EF37A-370D-4A08-8C6C-4CE708BB71C0}" destId="{16D95FDA-354D-4ECF-8742-0F28A00D0188}" srcOrd="0" destOrd="0" presId="urn:microsoft.com/office/officeart/2005/8/layout/arrow2"/>
    <dgm:cxn modelId="{5CB220EA-BB9B-4FB0-A69D-1E589E645382}" type="presOf" srcId="{2919ED0D-449C-46F5-A49A-DC94FD478A5B}" destId="{F69B0A09-82C8-4B96-AF1D-573E39E6FEED}" srcOrd="0" destOrd="0" presId="urn:microsoft.com/office/officeart/2005/8/layout/arrow2"/>
    <dgm:cxn modelId="{DE843C97-6473-4966-87C0-D82B4B047EF8}" type="presOf" srcId="{8AC32427-4026-4831-99C0-22483B92D8C2}" destId="{DAAFD5A9-B4F3-435B-AE4A-C0BBB6A7C6A7}" srcOrd="0" destOrd="0" presId="urn:microsoft.com/office/officeart/2005/8/layout/arrow2"/>
    <dgm:cxn modelId="{AF461B81-09CC-4B18-94F4-E26FAA6BEA76}" srcId="{8B1B44DA-ADC8-42B1-A29C-935F2C2BB26D}" destId="{7E49F014-DDB3-4865-B605-3B9C211E4FDA}" srcOrd="3" destOrd="0" parTransId="{3C72C5ED-E846-4C16-A072-21A16EED9D4A}" sibTransId="{70848380-2F6D-43EB-9F44-A502D7571499}"/>
    <dgm:cxn modelId="{5773D0AD-2825-4E1C-9A92-46E37A5E1821}" type="presParOf" srcId="{A8CE027C-C3FD-4A0B-8483-E8A0750F9BF8}" destId="{0266D418-2D67-4188-9D9F-8ADAD2592FF1}" srcOrd="0" destOrd="0" presId="urn:microsoft.com/office/officeart/2005/8/layout/arrow2"/>
    <dgm:cxn modelId="{D05E8090-A21D-40E9-8587-4EBB6629DFC1}" type="presParOf" srcId="{A8CE027C-C3FD-4A0B-8483-E8A0750F9BF8}" destId="{09C2D815-57E2-4199-ACBB-C58F2EBBD851}" srcOrd="1" destOrd="0" presId="urn:microsoft.com/office/officeart/2005/8/layout/arrow2"/>
    <dgm:cxn modelId="{59FEA60C-9498-4ED4-AF1B-1B6E9C05FF12}" type="presParOf" srcId="{09C2D815-57E2-4199-ACBB-C58F2EBBD851}" destId="{AEA6905E-B9B0-4B55-8B3F-24F6C3B3516C}" srcOrd="0" destOrd="0" presId="urn:microsoft.com/office/officeart/2005/8/layout/arrow2"/>
    <dgm:cxn modelId="{7E1FDB6B-C52D-42FF-A330-39D19452124E}" type="presParOf" srcId="{09C2D815-57E2-4199-ACBB-C58F2EBBD851}" destId="{F69B0A09-82C8-4B96-AF1D-573E39E6FEED}" srcOrd="1" destOrd="0" presId="urn:microsoft.com/office/officeart/2005/8/layout/arrow2"/>
    <dgm:cxn modelId="{1620B670-9CB7-49AB-9059-F411F9A593CE}" type="presParOf" srcId="{09C2D815-57E2-4199-ACBB-C58F2EBBD851}" destId="{A0C148BA-55FF-451A-B44D-429E800FAE50}" srcOrd="2" destOrd="0" presId="urn:microsoft.com/office/officeart/2005/8/layout/arrow2"/>
    <dgm:cxn modelId="{5B8E54E3-DE24-446E-BD02-CD5E463A6717}" type="presParOf" srcId="{09C2D815-57E2-4199-ACBB-C58F2EBBD851}" destId="{DAAFD5A9-B4F3-435B-AE4A-C0BBB6A7C6A7}" srcOrd="3" destOrd="0" presId="urn:microsoft.com/office/officeart/2005/8/layout/arrow2"/>
    <dgm:cxn modelId="{24954DCA-D7F5-4F31-BDA9-AC8EB4DCD454}" type="presParOf" srcId="{09C2D815-57E2-4199-ACBB-C58F2EBBD851}" destId="{C3058496-DB7E-4903-8581-BDD152CDEBD5}" srcOrd="4" destOrd="0" presId="urn:microsoft.com/office/officeart/2005/8/layout/arrow2"/>
    <dgm:cxn modelId="{0EBF271E-EF97-43D8-9110-B33598965A95}" type="presParOf" srcId="{09C2D815-57E2-4199-ACBB-C58F2EBBD851}" destId="{16D95FDA-354D-4ECF-8742-0F28A00D0188}" srcOrd="5" destOrd="0" presId="urn:microsoft.com/office/officeart/2005/8/layout/arrow2"/>
    <dgm:cxn modelId="{50158EFF-1FF4-45ED-B29E-37C6B070993E}" type="presParOf" srcId="{09C2D815-57E2-4199-ACBB-C58F2EBBD851}" destId="{6D8666EC-54ED-4CD4-BAE1-3C310C276DD6}" srcOrd="6" destOrd="0" presId="urn:microsoft.com/office/officeart/2005/8/layout/arrow2"/>
    <dgm:cxn modelId="{58087FD4-9093-4CBA-96BB-A37DDED9F703}" type="presParOf" srcId="{09C2D815-57E2-4199-ACBB-C58F2EBBD851}" destId="{11525148-62B9-4BCA-A8C5-70985501326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B44DA-ADC8-42B1-A29C-935F2C2BB2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EF37A-370D-4A08-8C6C-4CE708BB71C0}">
      <dgm:prSet phldrT="[Текст]" custT="1"/>
      <dgm:spPr/>
      <dgm:t>
        <a:bodyPr/>
        <a:lstStyle/>
        <a:p>
          <a:r>
            <a:rPr lang="ru-RU" sz="1200" dirty="0" smtClean="0"/>
            <a:t>Навыки здорового образа жизни</a:t>
          </a:r>
          <a:endParaRPr lang="ru-RU" sz="1200" dirty="0"/>
        </a:p>
      </dgm:t>
    </dgm:pt>
    <dgm:pt modelId="{2BEB1463-9933-482D-AA23-1F76BBEE8D1E}" type="parTrans" cxnId="{D915F3D2-3153-4D40-AAE1-FD3267A3CAE4}">
      <dgm:prSet/>
      <dgm:spPr/>
      <dgm:t>
        <a:bodyPr/>
        <a:lstStyle/>
        <a:p>
          <a:endParaRPr lang="ru-RU"/>
        </a:p>
      </dgm:t>
    </dgm:pt>
    <dgm:pt modelId="{1C25A0E6-5D90-411C-82BC-D2A35A64B87D}" type="sibTrans" cxnId="{D915F3D2-3153-4D40-AAE1-FD3267A3CAE4}">
      <dgm:prSet/>
      <dgm:spPr/>
      <dgm:t>
        <a:bodyPr/>
        <a:lstStyle/>
        <a:p>
          <a:endParaRPr lang="ru-RU"/>
        </a:p>
      </dgm:t>
    </dgm:pt>
    <dgm:pt modelId="{49A42E0F-372F-4E73-AFA5-D96F8DE60E38}">
      <dgm:prSet/>
      <dgm:spPr/>
      <dgm:t>
        <a:bodyPr/>
        <a:lstStyle/>
        <a:p>
          <a:r>
            <a:rPr lang="ru-RU" dirty="0" smtClean="0"/>
            <a:t>Доброжелательность, чувство товарищества, толерантность , отзывчивость, скромность</a:t>
          </a:r>
        </a:p>
      </dgm:t>
    </dgm:pt>
    <dgm:pt modelId="{D70E0E8C-3A50-40A8-95DE-68D5131A1107}" type="parTrans" cxnId="{ACF93F5E-96C7-4C87-86B0-C8D67431A0FF}">
      <dgm:prSet/>
      <dgm:spPr/>
      <dgm:t>
        <a:bodyPr/>
        <a:lstStyle/>
        <a:p>
          <a:endParaRPr lang="ru-RU"/>
        </a:p>
      </dgm:t>
    </dgm:pt>
    <dgm:pt modelId="{4E7EEA3D-3ADE-4BF5-BF65-B21E15BE5468}" type="sibTrans" cxnId="{ACF93F5E-96C7-4C87-86B0-C8D67431A0FF}">
      <dgm:prSet/>
      <dgm:spPr/>
      <dgm:t>
        <a:bodyPr/>
        <a:lstStyle/>
        <a:p>
          <a:endParaRPr lang="ru-RU"/>
        </a:p>
      </dgm:t>
    </dgm:pt>
    <dgm:pt modelId="{558EA949-8820-4FCB-A4CD-C2E69A5BEA06}">
      <dgm:prSet/>
      <dgm:spPr/>
      <dgm:t>
        <a:bodyPr/>
        <a:lstStyle/>
        <a:p>
          <a:r>
            <a:rPr lang="ru-RU" dirty="0" smtClean="0"/>
            <a:t>Гражданская позиция </a:t>
          </a:r>
          <a:endParaRPr lang="ru-RU" dirty="0"/>
        </a:p>
      </dgm:t>
    </dgm:pt>
    <dgm:pt modelId="{07ADECD3-566E-4EA7-A4F7-022F483065BB}" type="parTrans" cxnId="{C0DBECCB-B6B2-49E6-91AF-D3D1CDFE6AC6}">
      <dgm:prSet/>
      <dgm:spPr/>
      <dgm:t>
        <a:bodyPr/>
        <a:lstStyle/>
        <a:p>
          <a:endParaRPr lang="ru-RU"/>
        </a:p>
      </dgm:t>
    </dgm:pt>
    <dgm:pt modelId="{38F3515B-24EF-44B3-8A30-8C7CF909319B}" type="sibTrans" cxnId="{C0DBECCB-B6B2-49E6-91AF-D3D1CDFE6AC6}">
      <dgm:prSet/>
      <dgm:spPr/>
      <dgm:t>
        <a:bodyPr/>
        <a:lstStyle/>
        <a:p>
          <a:endParaRPr lang="ru-RU"/>
        </a:p>
      </dgm:t>
    </dgm:pt>
    <dgm:pt modelId="{0A1A487A-18BF-404E-AEED-D25A25BEFA29}">
      <dgm:prSet/>
      <dgm:spPr/>
      <dgm:t>
        <a:bodyPr/>
        <a:lstStyle/>
        <a:p>
          <a:r>
            <a:rPr lang="ru-RU" dirty="0" smtClean="0"/>
            <a:t>Добросовестность , ответственность и преданность работе</a:t>
          </a:r>
          <a:endParaRPr lang="ru-RU" dirty="0"/>
        </a:p>
      </dgm:t>
    </dgm:pt>
    <dgm:pt modelId="{AE9F805F-BFA0-4CE0-AA91-9B480F95EBA9}" type="parTrans" cxnId="{3FBF3954-E39E-475D-866A-AA2C022ACB84}">
      <dgm:prSet/>
      <dgm:spPr/>
      <dgm:t>
        <a:bodyPr/>
        <a:lstStyle/>
        <a:p>
          <a:endParaRPr lang="ru-RU"/>
        </a:p>
      </dgm:t>
    </dgm:pt>
    <dgm:pt modelId="{B6F87FC8-FD0D-420A-8C1D-53C3C9E416ED}" type="sibTrans" cxnId="{3FBF3954-E39E-475D-866A-AA2C022ACB84}">
      <dgm:prSet/>
      <dgm:spPr/>
      <dgm:t>
        <a:bodyPr/>
        <a:lstStyle/>
        <a:p>
          <a:endParaRPr lang="ru-RU"/>
        </a:p>
      </dgm:t>
    </dgm:pt>
    <dgm:pt modelId="{6F26362C-28A0-4F5A-A83A-13EC23F34057}">
      <dgm:prSet custT="1"/>
      <dgm:spPr/>
      <dgm:t>
        <a:bodyPr/>
        <a:lstStyle/>
        <a:p>
          <a:r>
            <a:rPr lang="ru-RU" sz="1200" dirty="0" smtClean="0"/>
            <a:t>Умение работать в группе, умение уступать</a:t>
          </a:r>
          <a:endParaRPr lang="ru-RU" sz="1200" dirty="0"/>
        </a:p>
      </dgm:t>
    </dgm:pt>
    <dgm:pt modelId="{5CB8B189-3FB7-42A9-B828-D29471EE5562}" type="sibTrans" cxnId="{25FBC1ED-DE95-4B38-B2AE-9E00968F7EE6}">
      <dgm:prSet/>
      <dgm:spPr/>
      <dgm:t>
        <a:bodyPr/>
        <a:lstStyle/>
        <a:p>
          <a:endParaRPr lang="ru-RU"/>
        </a:p>
      </dgm:t>
    </dgm:pt>
    <dgm:pt modelId="{9BBF5109-4568-469B-A7D2-40365DFC2C50}" type="parTrans" cxnId="{25FBC1ED-DE95-4B38-B2AE-9E00968F7EE6}">
      <dgm:prSet/>
      <dgm:spPr/>
      <dgm:t>
        <a:bodyPr/>
        <a:lstStyle/>
        <a:p>
          <a:endParaRPr lang="ru-RU"/>
        </a:p>
      </dgm:t>
    </dgm:pt>
    <dgm:pt modelId="{A8CE027C-C3FD-4A0B-8483-E8A0750F9BF8}" type="pres">
      <dgm:prSet presAssocID="{8B1B44DA-ADC8-42B1-A29C-935F2C2BB2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6D418-2D67-4188-9D9F-8ADAD2592FF1}" type="pres">
      <dgm:prSet presAssocID="{8B1B44DA-ADC8-42B1-A29C-935F2C2BB26D}" presName="arrow" presStyleLbl="bgShp" presStyleIdx="0" presStyleCnt="1" custScaleX="112903" custLinFactNeighborX="-1204"/>
      <dgm:spPr/>
      <dgm:t>
        <a:bodyPr/>
        <a:lstStyle/>
        <a:p>
          <a:endParaRPr lang="ru-RU"/>
        </a:p>
      </dgm:t>
    </dgm:pt>
    <dgm:pt modelId="{7559857D-552F-4CB9-94BA-1CBF022362DA}" type="pres">
      <dgm:prSet presAssocID="{8B1B44DA-ADC8-42B1-A29C-935F2C2BB26D}" presName="arrowDiagram5" presStyleCnt="0"/>
      <dgm:spPr/>
    </dgm:pt>
    <dgm:pt modelId="{3395E880-424D-4830-812B-9E356433DBB7}" type="pres">
      <dgm:prSet presAssocID="{300EF37A-370D-4A08-8C6C-4CE708BB71C0}" presName="bullet5a" presStyleLbl="node1" presStyleIdx="0" presStyleCnt="5" custLinFactY="-82566" custLinFactNeighborX="-34048" custLinFactNeighborY="-100000"/>
      <dgm:spPr/>
    </dgm:pt>
    <dgm:pt modelId="{2D36A26B-665B-44D3-BDC7-62463A259749}" type="pres">
      <dgm:prSet presAssocID="{300EF37A-370D-4A08-8C6C-4CE708BB71C0}" presName="textBox5a" presStyleLbl="revTx" presStyleIdx="0" presStyleCnt="5" custScaleX="126878" custScaleY="124275" custLinFactNeighborX="12122" custLinFactNeighborY="-17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FB86-B28B-4BFA-81E1-948E4DD395D4}" type="pres">
      <dgm:prSet presAssocID="{6F26362C-28A0-4F5A-A83A-13EC23F34057}" presName="bullet5b" presStyleLbl="node1" presStyleIdx="1" presStyleCnt="5" custLinFactNeighborX="-802" custLinFactNeighborY="-77775"/>
      <dgm:spPr/>
    </dgm:pt>
    <dgm:pt modelId="{BF961AC3-B10A-4887-BB0D-D5921F79C73A}" type="pres">
      <dgm:prSet presAssocID="{6F26362C-28A0-4F5A-A83A-13EC23F34057}" presName="textBox5b" presStyleLbl="revTx" presStyleIdx="1" presStyleCnt="5" custFlipHor="1" custScaleX="111293" custScaleY="108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9D4D2-04B3-47F0-B6D8-33AAA677FA42}" type="pres">
      <dgm:prSet presAssocID="{49A42E0F-372F-4E73-AFA5-D96F8DE60E38}" presName="bullet5c" presStyleLbl="node1" presStyleIdx="2" presStyleCnt="5"/>
      <dgm:spPr/>
    </dgm:pt>
    <dgm:pt modelId="{B8F22866-1904-4C13-95F1-4FAFEAD17F97}" type="pres">
      <dgm:prSet presAssocID="{49A42E0F-372F-4E73-AFA5-D96F8DE60E3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9CDB-3087-4161-A470-CD6A291F8469}" type="pres">
      <dgm:prSet presAssocID="{0A1A487A-18BF-404E-AEED-D25A25BEFA29}" presName="bullet5d" presStyleLbl="node1" presStyleIdx="3" presStyleCnt="5"/>
      <dgm:spPr/>
    </dgm:pt>
    <dgm:pt modelId="{CC028A11-84B0-4E8C-B3FF-2D0605927970}" type="pres">
      <dgm:prSet presAssocID="{0A1A487A-18BF-404E-AEED-D25A25BEFA29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B0DC1-7D97-43CD-9D4D-F31663D1252C}" type="pres">
      <dgm:prSet presAssocID="{558EA949-8820-4FCB-A4CD-C2E69A5BEA06}" presName="bullet5e" presStyleLbl="node1" presStyleIdx="4" presStyleCnt="5"/>
      <dgm:spPr/>
    </dgm:pt>
    <dgm:pt modelId="{721CD177-915B-43DB-B871-B5DA436E2B13}" type="pres">
      <dgm:prSet presAssocID="{558EA949-8820-4FCB-A4CD-C2E69A5BEA0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BC1ED-DE95-4B38-B2AE-9E00968F7EE6}" srcId="{8B1B44DA-ADC8-42B1-A29C-935F2C2BB26D}" destId="{6F26362C-28A0-4F5A-A83A-13EC23F34057}" srcOrd="1" destOrd="0" parTransId="{9BBF5109-4568-469B-A7D2-40365DFC2C50}" sibTransId="{5CB8B189-3FB7-42A9-B828-D29471EE5562}"/>
    <dgm:cxn modelId="{D48561C5-B0AD-4F1F-BC7A-B6B52DA8AAE1}" type="presOf" srcId="{558EA949-8820-4FCB-A4CD-C2E69A5BEA06}" destId="{721CD177-915B-43DB-B871-B5DA436E2B13}" srcOrd="0" destOrd="0" presId="urn:microsoft.com/office/officeart/2005/8/layout/arrow2"/>
    <dgm:cxn modelId="{C4B22E2E-BF61-4D8A-AFB1-FC83FA64E52B}" type="presOf" srcId="{49A42E0F-372F-4E73-AFA5-D96F8DE60E38}" destId="{B8F22866-1904-4C13-95F1-4FAFEAD17F97}" srcOrd="0" destOrd="0" presId="urn:microsoft.com/office/officeart/2005/8/layout/arrow2"/>
    <dgm:cxn modelId="{C9EFAA04-EE5B-4824-A48E-B3CD809DF727}" type="presOf" srcId="{8B1B44DA-ADC8-42B1-A29C-935F2C2BB26D}" destId="{A8CE027C-C3FD-4A0B-8483-E8A0750F9BF8}" srcOrd="0" destOrd="0" presId="urn:microsoft.com/office/officeart/2005/8/layout/arrow2"/>
    <dgm:cxn modelId="{D915F3D2-3153-4D40-AAE1-FD3267A3CAE4}" srcId="{8B1B44DA-ADC8-42B1-A29C-935F2C2BB26D}" destId="{300EF37A-370D-4A08-8C6C-4CE708BB71C0}" srcOrd="0" destOrd="0" parTransId="{2BEB1463-9933-482D-AA23-1F76BBEE8D1E}" sibTransId="{1C25A0E6-5D90-411C-82BC-D2A35A64B87D}"/>
    <dgm:cxn modelId="{5223759F-533A-496C-B9B6-67006E6BC9EB}" type="presOf" srcId="{6F26362C-28A0-4F5A-A83A-13EC23F34057}" destId="{BF961AC3-B10A-4887-BB0D-D5921F79C73A}" srcOrd="0" destOrd="0" presId="urn:microsoft.com/office/officeart/2005/8/layout/arrow2"/>
    <dgm:cxn modelId="{3FBF3954-E39E-475D-866A-AA2C022ACB84}" srcId="{8B1B44DA-ADC8-42B1-A29C-935F2C2BB26D}" destId="{0A1A487A-18BF-404E-AEED-D25A25BEFA29}" srcOrd="3" destOrd="0" parTransId="{AE9F805F-BFA0-4CE0-AA91-9B480F95EBA9}" sibTransId="{B6F87FC8-FD0D-420A-8C1D-53C3C9E416ED}"/>
    <dgm:cxn modelId="{C0DBECCB-B6B2-49E6-91AF-D3D1CDFE6AC6}" srcId="{8B1B44DA-ADC8-42B1-A29C-935F2C2BB26D}" destId="{558EA949-8820-4FCB-A4CD-C2E69A5BEA06}" srcOrd="4" destOrd="0" parTransId="{07ADECD3-566E-4EA7-A4F7-022F483065BB}" sibTransId="{38F3515B-24EF-44B3-8A30-8C7CF909319B}"/>
    <dgm:cxn modelId="{ACF93F5E-96C7-4C87-86B0-C8D67431A0FF}" srcId="{8B1B44DA-ADC8-42B1-A29C-935F2C2BB26D}" destId="{49A42E0F-372F-4E73-AFA5-D96F8DE60E38}" srcOrd="2" destOrd="0" parTransId="{D70E0E8C-3A50-40A8-95DE-68D5131A1107}" sibTransId="{4E7EEA3D-3ADE-4BF5-BF65-B21E15BE5468}"/>
    <dgm:cxn modelId="{4EB6EF5E-BBB4-45AB-B627-5CD946DB1C1C}" type="presOf" srcId="{300EF37A-370D-4A08-8C6C-4CE708BB71C0}" destId="{2D36A26B-665B-44D3-BDC7-62463A259749}" srcOrd="0" destOrd="0" presId="urn:microsoft.com/office/officeart/2005/8/layout/arrow2"/>
    <dgm:cxn modelId="{70081F35-E696-46D5-BC45-5FCEF87F15B7}" type="presOf" srcId="{0A1A487A-18BF-404E-AEED-D25A25BEFA29}" destId="{CC028A11-84B0-4E8C-B3FF-2D0605927970}" srcOrd="0" destOrd="0" presId="urn:microsoft.com/office/officeart/2005/8/layout/arrow2"/>
    <dgm:cxn modelId="{2362F61E-9CC5-47B7-A718-8EBD6B09D9F7}" type="presParOf" srcId="{A8CE027C-C3FD-4A0B-8483-E8A0750F9BF8}" destId="{0266D418-2D67-4188-9D9F-8ADAD2592FF1}" srcOrd="0" destOrd="0" presId="urn:microsoft.com/office/officeart/2005/8/layout/arrow2"/>
    <dgm:cxn modelId="{2BDE5583-8346-4F39-AFE8-ED20660D5442}" type="presParOf" srcId="{A8CE027C-C3FD-4A0B-8483-E8A0750F9BF8}" destId="{7559857D-552F-4CB9-94BA-1CBF022362DA}" srcOrd="1" destOrd="0" presId="urn:microsoft.com/office/officeart/2005/8/layout/arrow2"/>
    <dgm:cxn modelId="{CF58ECE8-3FFA-412A-9582-494EA031F991}" type="presParOf" srcId="{7559857D-552F-4CB9-94BA-1CBF022362DA}" destId="{3395E880-424D-4830-812B-9E356433DBB7}" srcOrd="0" destOrd="0" presId="urn:microsoft.com/office/officeart/2005/8/layout/arrow2"/>
    <dgm:cxn modelId="{9DF0F4E9-4814-495A-B95C-98001C9817EF}" type="presParOf" srcId="{7559857D-552F-4CB9-94BA-1CBF022362DA}" destId="{2D36A26B-665B-44D3-BDC7-62463A259749}" srcOrd="1" destOrd="0" presId="urn:microsoft.com/office/officeart/2005/8/layout/arrow2"/>
    <dgm:cxn modelId="{F6CEB6B6-78F3-42CE-9994-E3A445B6CC15}" type="presParOf" srcId="{7559857D-552F-4CB9-94BA-1CBF022362DA}" destId="{868FFB86-B28B-4BFA-81E1-948E4DD395D4}" srcOrd="2" destOrd="0" presId="urn:microsoft.com/office/officeart/2005/8/layout/arrow2"/>
    <dgm:cxn modelId="{05D3F0F9-0D87-407A-9B6B-468814C5CBE3}" type="presParOf" srcId="{7559857D-552F-4CB9-94BA-1CBF022362DA}" destId="{BF961AC3-B10A-4887-BB0D-D5921F79C73A}" srcOrd="3" destOrd="0" presId="urn:microsoft.com/office/officeart/2005/8/layout/arrow2"/>
    <dgm:cxn modelId="{C593E1CB-F989-4744-A2A3-0243089E4E0D}" type="presParOf" srcId="{7559857D-552F-4CB9-94BA-1CBF022362DA}" destId="{6AE9D4D2-04B3-47F0-B6D8-33AAA677FA42}" srcOrd="4" destOrd="0" presId="urn:microsoft.com/office/officeart/2005/8/layout/arrow2"/>
    <dgm:cxn modelId="{677AAE8C-61EA-4747-896F-C2DECC97FA7B}" type="presParOf" srcId="{7559857D-552F-4CB9-94BA-1CBF022362DA}" destId="{B8F22866-1904-4C13-95F1-4FAFEAD17F97}" srcOrd="5" destOrd="0" presId="urn:microsoft.com/office/officeart/2005/8/layout/arrow2"/>
    <dgm:cxn modelId="{C361751A-CF55-4526-B872-9F39CB14A780}" type="presParOf" srcId="{7559857D-552F-4CB9-94BA-1CBF022362DA}" destId="{308E9CDB-3087-4161-A470-CD6A291F8469}" srcOrd="6" destOrd="0" presId="urn:microsoft.com/office/officeart/2005/8/layout/arrow2"/>
    <dgm:cxn modelId="{BE1F89C2-F9B9-428D-A6CB-2C0E6060D21B}" type="presParOf" srcId="{7559857D-552F-4CB9-94BA-1CBF022362DA}" destId="{CC028A11-84B0-4E8C-B3FF-2D0605927970}" srcOrd="7" destOrd="0" presId="urn:microsoft.com/office/officeart/2005/8/layout/arrow2"/>
    <dgm:cxn modelId="{392C1AA0-0487-4EE1-B090-2D4B0BA4A726}" type="presParOf" srcId="{7559857D-552F-4CB9-94BA-1CBF022362DA}" destId="{62BB0DC1-7D97-43CD-9D4D-F31663D1252C}" srcOrd="8" destOrd="0" presId="urn:microsoft.com/office/officeart/2005/8/layout/arrow2"/>
    <dgm:cxn modelId="{FB50FC8C-3CF4-4F55-A938-B3C0D1547C1A}" type="presParOf" srcId="{7559857D-552F-4CB9-94BA-1CBF022362DA}" destId="{721CD177-915B-43DB-B871-B5DA436E2B1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1B44DA-ADC8-42B1-A29C-935F2C2BB2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EF37A-370D-4A08-8C6C-4CE708BB71C0}">
      <dgm:prSet phldrT="[Текст]" custT="1"/>
      <dgm:spPr/>
      <dgm:t>
        <a:bodyPr/>
        <a:lstStyle/>
        <a:p>
          <a:r>
            <a:rPr lang="ru-RU" sz="1200" dirty="0" smtClean="0"/>
            <a:t>Способность воспроизводить материал, самостоятельно действовать, выбирать способ решения поставленной задачи </a:t>
          </a:r>
          <a:endParaRPr lang="ru-RU" sz="1200" dirty="0"/>
        </a:p>
      </dgm:t>
    </dgm:pt>
    <dgm:pt modelId="{2BEB1463-9933-482D-AA23-1F76BBEE8D1E}" type="parTrans" cxnId="{D915F3D2-3153-4D40-AAE1-FD3267A3CAE4}">
      <dgm:prSet/>
      <dgm:spPr/>
      <dgm:t>
        <a:bodyPr/>
        <a:lstStyle/>
        <a:p>
          <a:endParaRPr lang="ru-RU"/>
        </a:p>
      </dgm:t>
    </dgm:pt>
    <dgm:pt modelId="{1C25A0E6-5D90-411C-82BC-D2A35A64B87D}" type="sibTrans" cxnId="{D915F3D2-3153-4D40-AAE1-FD3267A3CAE4}">
      <dgm:prSet/>
      <dgm:spPr/>
      <dgm:t>
        <a:bodyPr/>
        <a:lstStyle/>
        <a:p>
          <a:endParaRPr lang="ru-RU"/>
        </a:p>
      </dgm:t>
    </dgm:pt>
    <dgm:pt modelId="{49A42E0F-372F-4E73-AFA5-D96F8DE60E38}">
      <dgm:prSet/>
      <dgm:spPr/>
      <dgm:t>
        <a:bodyPr/>
        <a:lstStyle/>
        <a:p>
          <a:r>
            <a:rPr lang="ru-RU" dirty="0" smtClean="0"/>
            <a:t>Стремление к саморазвитию, самостоятельности, самоопределению</a:t>
          </a:r>
        </a:p>
      </dgm:t>
    </dgm:pt>
    <dgm:pt modelId="{D70E0E8C-3A50-40A8-95DE-68D5131A1107}" type="parTrans" cxnId="{ACF93F5E-96C7-4C87-86B0-C8D67431A0FF}">
      <dgm:prSet/>
      <dgm:spPr/>
      <dgm:t>
        <a:bodyPr/>
        <a:lstStyle/>
        <a:p>
          <a:endParaRPr lang="ru-RU"/>
        </a:p>
      </dgm:t>
    </dgm:pt>
    <dgm:pt modelId="{4E7EEA3D-3ADE-4BF5-BF65-B21E15BE5468}" type="sibTrans" cxnId="{ACF93F5E-96C7-4C87-86B0-C8D67431A0FF}">
      <dgm:prSet/>
      <dgm:spPr/>
      <dgm:t>
        <a:bodyPr/>
        <a:lstStyle/>
        <a:p>
          <a:endParaRPr lang="ru-RU"/>
        </a:p>
      </dgm:t>
    </dgm:pt>
    <dgm:pt modelId="{558EA949-8820-4FCB-A4CD-C2E69A5BEA06}">
      <dgm:prSet/>
      <dgm:spPr/>
      <dgm:t>
        <a:bodyPr/>
        <a:lstStyle/>
        <a:p>
          <a:r>
            <a:rPr lang="ru-RU" dirty="0" smtClean="0"/>
            <a:t>Устойчивая мотивация к изобразительному искусству</a:t>
          </a:r>
          <a:endParaRPr lang="ru-RU" dirty="0"/>
        </a:p>
      </dgm:t>
    </dgm:pt>
    <dgm:pt modelId="{07ADECD3-566E-4EA7-A4F7-022F483065BB}" type="parTrans" cxnId="{C0DBECCB-B6B2-49E6-91AF-D3D1CDFE6AC6}">
      <dgm:prSet/>
      <dgm:spPr/>
      <dgm:t>
        <a:bodyPr/>
        <a:lstStyle/>
        <a:p>
          <a:endParaRPr lang="ru-RU"/>
        </a:p>
      </dgm:t>
    </dgm:pt>
    <dgm:pt modelId="{38F3515B-24EF-44B3-8A30-8C7CF909319B}" type="sibTrans" cxnId="{C0DBECCB-B6B2-49E6-91AF-D3D1CDFE6AC6}">
      <dgm:prSet/>
      <dgm:spPr/>
      <dgm:t>
        <a:bodyPr/>
        <a:lstStyle/>
        <a:p>
          <a:endParaRPr lang="ru-RU"/>
        </a:p>
      </dgm:t>
    </dgm:pt>
    <dgm:pt modelId="{6F26362C-28A0-4F5A-A83A-13EC23F34057}">
      <dgm:prSet custT="1"/>
      <dgm:spPr/>
      <dgm:t>
        <a:bodyPr/>
        <a:lstStyle/>
        <a:p>
          <a:r>
            <a:rPr lang="ru-RU" sz="1200" dirty="0" smtClean="0"/>
            <a:t>Умение контролировать и оценивать себя и своих товарищей </a:t>
          </a:r>
          <a:endParaRPr lang="ru-RU" sz="1200" dirty="0"/>
        </a:p>
      </dgm:t>
    </dgm:pt>
    <dgm:pt modelId="{9BBF5109-4568-469B-A7D2-40365DFC2C50}" type="parTrans" cxnId="{25FBC1ED-DE95-4B38-B2AE-9E00968F7EE6}">
      <dgm:prSet/>
      <dgm:spPr/>
      <dgm:t>
        <a:bodyPr/>
        <a:lstStyle/>
        <a:p>
          <a:endParaRPr lang="ru-RU"/>
        </a:p>
      </dgm:t>
    </dgm:pt>
    <dgm:pt modelId="{5CB8B189-3FB7-42A9-B828-D29471EE5562}" type="sibTrans" cxnId="{25FBC1ED-DE95-4B38-B2AE-9E00968F7EE6}">
      <dgm:prSet/>
      <dgm:spPr/>
      <dgm:t>
        <a:bodyPr/>
        <a:lstStyle/>
        <a:p>
          <a:endParaRPr lang="ru-RU"/>
        </a:p>
      </dgm:t>
    </dgm:pt>
    <dgm:pt modelId="{0A1A487A-18BF-404E-AEED-D25A25BEFA29}">
      <dgm:prSet/>
      <dgm:spPr/>
      <dgm:t>
        <a:bodyPr/>
        <a:lstStyle/>
        <a:p>
          <a:r>
            <a:rPr lang="ru-RU" dirty="0" smtClean="0"/>
            <a:t>Способности  извлекать сведения из различных источников, систематизировать и анализировать их</a:t>
          </a:r>
          <a:endParaRPr lang="ru-RU" dirty="0"/>
        </a:p>
      </dgm:t>
    </dgm:pt>
    <dgm:pt modelId="{AE9F805F-BFA0-4CE0-AA91-9B480F95EBA9}" type="parTrans" cxnId="{3FBF3954-E39E-475D-866A-AA2C022ACB84}">
      <dgm:prSet/>
      <dgm:spPr/>
      <dgm:t>
        <a:bodyPr/>
        <a:lstStyle/>
        <a:p>
          <a:endParaRPr lang="ru-RU"/>
        </a:p>
      </dgm:t>
    </dgm:pt>
    <dgm:pt modelId="{B6F87FC8-FD0D-420A-8C1D-53C3C9E416ED}" type="sibTrans" cxnId="{3FBF3954-E39E-475D-866A-AA2C022ACB84}">
      <dgm:prSet/>
      <dgm:spPr/>
      <dgm:t>
        <a:bodyPr/>
        <a:lstStyle/>
        <a:p>
          <a:endParaRPr lang="ru-RU"/>
        </a:p>
      </dgm:t>
    </dgm:pt>
    <dgm:pt modelId="{ADD1BF98-C05E-465C-B4A0-E771F95E901E}">
      <dgm:prSet/>
      <dgm:spPr/>
      <dgm:t>
        <a:bodyPr/>
        <a:lstStyle/>
        <a:p>
          <a:endParaRPr lang="ru-RU"/>
        </a:p>
      </dgm:t>
    </dgm:pt>
    <dgm:pt modelId="{ED0F5DDC-D1ED-46A9-8AB9-94961D721A7F}" type="parTrans" cxnId="{201CB8EA-43E6-47C3-86CC-801A1477ED8D}">
      <dgm:prSet/>
      <dgm:spPr/>
      <dgm:t>
        <a:bodyPr/>
        <a:lstStyle/>
        <a:p>
          <a:endParaRPr lang="ru-RU"/>
        </a:p>
      </dgm:t>
    </dgm:pt>
    <dgm:pt modelId="{0D07612E-3A21-4B51-8604-03E4BFDC00A7}" type="sibTrans" cxnId="{201CB8EA-43E6-47C3-86CC-801A1477ED8D}">
      <dgm:prSet/>
      <dgm:spPr/>
      <dgm:t>
        <a:bodyPr/>
        <a:lstStyle/>
        <a:p>
          <a:endParaRPr lang="ru-RU"/>
        </a:p>
      </dgm:t>
    </dgm:pt>
    <dgm:pt modelId="{A8CE027C-C3FD-4A0B-8483-E8A0750F9BF8}" type="pres">
      <dgm:prSet presAssocID="{8B1B44DA-ADC8-42B1-A29C-935F2C2BB2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6D418-2D67-4188-9D9F-8ADAD2592FF1}" type="pres">
      <dgm:prSet presAssocID="{8B1B44DA-ADC8-42B1-A29C-935F2C2BB26D}" presName="arrow" presStyleLbl="bgShp" presStyleIdx="0" presStyleCnt="1" custScaleX="112903" custLinFactNeighborX="-1204"/>
      <dgm:spPr/>
      <dgm:t>
        <a:bodyPr/>
        <a:lstStyle/>
        <a:p>
          <a:endParaRPr lang="ru-RU"/>
        </a:p>
      </dgm:t>
    </dgm:pt>
    <dgm:pt modelId="{7559857D-552F-4CB9-94BA-1CBF022362DA}" type="pres">
      <dgm:prSet presAssocID="{8B1B44DA-ADC8-42B1-A29C-935F2C2BB26D}" presName="arrowDiagram5" presStyleCnt="0"/>
      <dgm:spPr/>
    </dgm:pt>
    <dgm:pt modelId="{3395E880-424D-4830-812B-9E356433DBB7}" type="pres">
      <dgm:prSet presAssocID="{300EF37A-370D-4A08-8C6C-4CE708BB71C0}" presName="bullet5a" presStyleLbl="node1" presStyleIdx="0" presStyleCnt="5" custLinFactY="-82567" custLinFactNeighborX="4226" custLinFactNeighborY="-100000"/>
      <dgm:spPr/>
    </dgm:pt>
    <dgm:pt modelId="{2D36A26B-665B-44D3-BDC7-62463A259749}" type="pres">
      <dgm:prSet presAssocID="{300EF37A-370D-4A08-8C6C-4CE708BB71C0}" presName="textBox5a" presStyleLbl="revTx" presStyleIdx="0" presStyleCnt="5" custScaleX="101592" custScaleY="124275" custLinFactNeighborX="12122" custLinFactNeighborY="-17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FB86-B28B-4BFA-81E1-948E4DD395D4}" type="pres">
      <dgm:prSet presAssocID="{6F26362C-28A0-4F5A-A83A-13EC23F34057}" presName="bullet5b" presStyleLbl="node1" presStyleIdx="1" presStyleCnt="5" custLinFactY="-2228" custLinFactNeighborX="48103" custLinFactNeighborY="-100000"/>
      <dgm:spPr/>
    </dgm:pt>
    <dgm:pt modelId="{BF961AC3-B10A-4887-BB0D-D5921F79C73A}" type="pres">
      <dgm:prSet presAssocID="{6F26362C-28A0-4F5A-A83A-13EC23F34057}" presName="textBox5b" presStyleLbl="revTx" presStyleIdx="1" presStyleCnt="5" custFlipHor="1" custScaleX="132505" custScaleY="10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9D4D2-04B3-47F0-B6D8-33AAA677FA42}" type="pres">
      <dgm:prSet presAssocID="{49A42E0F-372F-4E73-AFA5-D96F8DE60E38}" presName="bullet5c" presStyleLbl="node1" presStyleIdx="2" presStyleCnt="5"/>
      <dgm:spPr/>
    </dgm:pt>
    <dgm:pt modelId="{B8F22866-1904-4C13-95F1-4FAFEAD17F97}" type="pres">
      <dgm:prSet presAssocID="{49A42E0F-372F-4E73-AFA5-D96F8DE60E3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9CDB-3087-4161-A470-CD6A291F8469}" type="pres">
      <dgm:prSet presAssocID="{0A1A487A-18BF-404E-AEED-D25A25BEFA29}" presName="bullet5d" presStyleLbl="node1" presStyleIdx="3" presStyleCnt="5"/>
      <dgm:spPr/>
    </dgm:pt>
    <dgm:pt modelId="{CC028A11-84B0-4E8C-B3FF-2D0605927970}" type="pres">
      <dgm:prSet presAssocID="{0A1A487A-18BF-404E-AEED-D25A25BEFA29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B0DC1-7D97-43CD-9D4D-F31663D1252C}" type="pres">
      <dgm:prSet presAssocID="{558EA949-8820-4FCB-A4CD-C2E69A5BEA06}" presName="bullet5e" presStyleLbl="node1" presStyleIdx="4" presStyleCnt="5"/>
      <dgm:spPr/>
    </dgm:pt>
    <dgm:pt modelId="{721CD177-915B-43DB-B871-B5DA436E2B13}" type="pres">
      <dgm:prSet presAssocID="{558EA949-8820-4FCB-A4CD-C2E69A5BEA0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BC1ED-DE95-4B38-B2AE-9E00968F7EE6}" srcId="{8B1B44DA-ADC8-42B1-A29C-935F2C2BB26D}" destId="{6F26362C-28A0-4F5A-A83A-13EC23F34057}" srcOrd="1" destOrd="0" parTransId="{9BBF5109-4568-469B-A7D2-40365DFC2C50}" sibTransId="{5CB8B189-3FB7-42A9-B828-D29471EE5562}"/>
    <dgm:cxn modelId="{D915F3D2-3153-4D40-AAE1-FD3267A3CAE4}" srcId="{8B1B44DA-ADC8-42B1-A29C-935F2C2BB26D}" destId="{300EF37A-370D-4A08-8C6C-4CE708BB71C0}" srcOrd="0" destOrd="0" parTransId="{2BEB1463-9933-482D-AA23-1F76BBEE8D1E}" sibTransId="{1C25A0E6-5D90-411C-82BC-D2A35A64B87D}"/>
    <dgm:cxn modelId="{9E569ACC-9DB0-4AB2-BBBA-E5155A3E8E16}" type="presOf" srcId="{49A42E0F-372F-4E73-AFA5-D96F8DE60E38}" destId="{B8F22866-1904-4C13-95F1-4FAFEAD17F97}" srcOrd="0" destOrd="0" presId="urn:microsoft.com/office/officeart/2005/8/layout/arrow2"/>
    <dgm:cxn modelId="{3FBF3954-E39E-475D-866A-AA2C022ACB84}" srcId="{8B1B44DA-ADC8-42B1-A29C-935F2C2BB26D}" destId="{0A1A487A-18BF-404E-AEED-D25A25BEFA29}" srcOrd="3" destOrd="0" parTransId="{AE9F805F-BFA0-4CE0-AA91-9B480F95EBA9}" sibTransId="{B6F87FC8-FD0D-420A-8C1D-53C3C9E416ED}"/>
    <dgm:cxn modelId="{C0DBECCB-B6B2-49E6-91AF-D3D1CDFE6AC6}" srcId="{8B1B44DA-ADC8-42B1-A29C-935F2C2BB26D}" destId="{558EA949-8820-4FCB-A4CD-C2E69A5BEA06}" srcOrd="4" destOrd="0" parTransId="{07ADECD3-566E-4EA7-A4F7-022F483065BB}" sibTransId="{38F3515B-24EF-44B3-8A30-8C7CF909319B}"/>
    <dgm:cxn modelId="{27B3DC60-BC67-4B93-9BC3-28CD2EBBD65E}" type="presOf" srcId="{558EA949-8820-4FCB-A4CD-C2E69A5BEA06}" destId="{721CD177-915B-43DB-B871-B5DA436E2B13}" srcOrd="0" destOrd="0" presId="urn:microsoft.com/office/officeart/2005/8/layout/arrow2"/>
    <dgm:cxn modelId="{ACF93F5E-96C7-4C87-86B0-C8D67431A0FF}" srcId="{8B1B44DA-ADC8-42B1-A29C-935F2C2BB26D}" destId="{49A42E0F-372F-4E73-AFA5-D96F8DE60E38}" srcOrd="2" destOrd="0" parTransId="{D70E0E8C-3A50-40A8-95DE-68D5131A1107}" sibTransId="{4E7EEA3D-3ADE-4BF5-BF65-B21E15BE5468}"/>
    <dgm:cxn modelId="{201CB8EA-43E6-47C3-86CC-801A1477ED8D}" srcId="{8B1B44DA-ADC8-42B1-A29C-935F2C2BB26D}" destId="{ADD1BF98-C05E-465C-B4A0-E771F95E901E}" srcOrd="5" destOrd="0" parTransId="{ED0F5DDC-D1ED-46A9-8AB9-94961D721A7F}" sibTransId="{0D07612E-3A21-4B51-8604-03E4BFDC00A7}"/>
    <dgm:cxn modelId="{6CB8F90B-D43D-4E1A-9E59-A487980132CB}" type="presOf" srcId="{0A1A487A-18BF-404E-AEED-D25A25BEFA29}" destId="{CC028A11-84B0-4E8C-B3FF-2D0605927970}" srcOrd="0" destOrd="0" presId="urn:microsoft.com/office/officeart/2005/8/layout/arrow2"/>
    <dgm:cxn modelId="{B135EDA6-7C07-4841-B45E-18E762279149}" type="presOf" srcId="{6F26362C-28A0-4F5A-A83A-13EC23F34057}" destId="{BF961AC3-B10A-4887-BB0D-D5921F79C73A}" srcOrd="0" destOrd="0" presId="urn:microsoft.com/office/officeart/2005/8/layout/arrow2"/>
    <dgm:cxn modelId="{B74507D1-F724-40C4-8112-A566F08EF65F}" type="presOf" srcId="{300EF37A-370D-4A08-8C6C-4CE708BB71C0}" destId="{2D36A26B-665B-44D3-BDC7-62463A259749}" srcOrd="0" destOrd="0" presId="urn:microsoft.com/office/officeart/2005/8/layout/arrow2"/>
    <dgm:cxn modelId="{F73FDE0F-BBFD-4C59-A0B7-E9D52345A7A2}" type="presOf" srcId="{8B1B44DA-ADC8-42B1-A29C-935F2C2BB26D}" destId="{A8CE027C-C3FD-4A0B-8483-E8A0750F9BF8}" srcOrd="0" destOrd="0" presId="urn:microsoft.com/office/officeart/2005/8/layout/arrow2"/>
    <dgm:cxn modelId="{A7A4B35B-845F-46EC-90B8-3A469949DC16}" type="presParOf" srcId="{A8CE027C-C3FD-4A0B-8483-E8A0750F9BF8}" destId="{0266D418-2D67-4188-9D9F-8ADAD2592FF1}" srcOrd="0" destOrd="0" presId="urn:microsoft.com/office/officeart/2005/8/layout/arrow2"/>
    <dgm:cxn modelId="{55563EF1-5387-4915-A022-D658AF01A84D}" type="presParOf" srcId="{A8CE027C-C3FD-4A0B-8483-E8A0750F9BF8}" destId="{7559857D-552F-4CB9-94BA-1CBF022362DA}" srcOrd="1" destOrd="0" presId="urn:microsoft.com/office/officeart/2005/8/layout/arrow2"/>
    <dgm:cxn modelId="{DED44A90-9FAA-4C81-8960-68CD7DC6FE52}" type="presParOf" srcId="{7559857D-552F-4CB9-94BA-1CBF022362DA}" destId="{3395E880-424D-4830-812B-9E356433DBB7}" srcOrd="0" destOrd="0" presId="urn:microsoft.com/office/officeart/2005/8/layout/arrow2"/>
    <dgm:cxn modelId="{F4798213-C493-4345-94AA-3A8DD4FE3976}" type="presParOf" srcId="{7559857D-552F-4CB9-94BA-1CBF022362DA}" destId="{2D36A26B-665B-44D3-BDC7-62463A259749}" srcOrd="1" destOrd="0" presId="urn:microsoft.com/office/officeart/2005/8/layout/arrow2"/>
    <dgm:cxn modelId="{3C4F4908-39D8-40E8-A26F-4162B0D728E6}" type="presParOf" srcId="{7559857D-552F-4CB9-94BA-1CBF022362DA}" destId="{868FFB86-B28B-4BFA-81E1-948E4DD395D4}" srcOrd="2" destOrd="0" presId="urn:microsoft.com/office/officeart/2005/8/layout/arrow2"/>
    <dgm:cxn modelId="{8396C48B-CA67-4D21-BD2C-C5F7792EE004}" type="presParOf" srcId="{7559857D-552F-4CB9-94BA-1CBF022362DA}" destId="{BF961AC3-B10A-4887-BB0D-D5921F79C73A}" srcOrd="3" destOrd="0" presId="urn:microsoft.com/office/officeart/2005/8/layout/arrow2"/>
    <dgm:cxn modelId="{EF81F106-D518-43DE-9695-EED027D211A8}" type="presParOf" srcId="{7559857D-552F-4CB9-94BA-1CBF022362DA}" destId="{6AE9D4D2-04B3-47F0-B6D8-33AAA677FA42}" srcOrd="4" destOrd="0" presId="urn:microsoft.com/office/officeart/2005/8/layout/arrow2"/>
    <dgm:cxn modelId="{B004DD03-C488-4495-90B5-665E75861F51}" type="presParOf" srcId="{7559857D-552F-4CB9-94BA-1CBF022362DA}" destId="{B8F22866-1904-4C13-95F1-4FAFEAD17F97}" srcOrd="5" destOrd="0" presId="urn:microsoft.com/office/officeart/2005/8/layout/arrow2"/>
    <dgm:cxn modelId="{E3B297C3-FA63-45AC-A6E1-7C49B1FD558F}" type="presParOf" srcId="{7559857D-552F-4CB9-94BA-1CBF022362DA}" destId="{308E9CDB-3087-4161-A470-CD6A291F8469}" srcOrd="6" destOrd="0" presId="urn:microsoft.com/office/officeart/2005/8/layout/arrow2"/>
    <dgm:cxn modelId="{9C573407-9245-4A40-86E0-17396F4350DF}" type="presParOf" srcId="{7559857D-552F-4CB9-94BA-1CBF022362DA}" destId="{CC028A11-84B0-4E8C-B3FF-2D0605927970}" srcOrd="7" destOrd="0" presId="urn:microsoft.com/office/officeart/2005/8/layout/arrow2"/>
    <dgm:cxn modelId="{0399683B-3505-4662-9151-436AABDB7671}" type="presParOf" srcId="{7559857D-552F-4CB9-94BA-1CBF022362DA}" destId="{62BB0DC1-7D97-43CD-9D4D-F31663D1252C}" srcOrd="8" destOrd="0" presId="urn:microsoft.com/office/officeart/2005/8/layout/arrow2"/>
    <dgm:cxn modelId="{FA432AD6-E625-42DB-B159-E3729F10375B}" type="presParOf" srcId="{7559857D-552F-4CB9-94BA-1CBF022362DA}" destId="{721CD177-915B-43DB-B871-B5DA436E2B1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6D418-2D67-4188-9D9F-8ADAD2592FF1}">
      <dsp:nvSpPr>
        <dsp:cNvPr id="0" name=""/>
        <dsp:cNvSpPr/>
      </dsp:nvSpPr>
      <dsp:spPr>
        <a:xfrm>
          <a:off x="-477334" y="-73844"/>
          <a:ext cx="9235588" cy="51125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5E880-424D-4830-812B-9E356433DBB7}">
      <dsp:nvSpPr>
        <dsp:cNvPr id="0" name=""/>
        <dsp:cNvSpPr/>
      </dsp:nvSpPr>
      <dsp:spPr>
        <a:xfrm>
          <a:off x="792087" y="3384377"/>
          <a:ext cx="188142" cy="18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A26B-665B-44D3-BDC7-62463A259749}">
      <dsp:nvSpPr>
        <dsp:cNvPr id="0" name=""/>
        <dsp:cNvSpPr/>
      </dsp:nvSpPr>
      <dsp:spPr>
        <a:xfrm>
          <a:off x="936104" y="3456390"/>
          <a:ext cx="1359617" cy="1512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культуру, традиции,  народные промыслы  Кубани</a:t>
          </a:r>
          <a:endParaRPr lang="ru-RU" sz="1200" kern="1200" dirty="0"/>
        </a:p>
      </dsp:txBody>
      <dsp:txXfrm>
        <a:off x="936104" y="3456390"/>
        <a:ext cx="1359617" cy="1512167"/>
      </dsp:txXfrm>
    </dsp:sp>
    <dsp:sp modelId="{868FFB86-B28B-4BFA-81E1-948E4DD395D4}">
      <dsp:nvSpPr>
        <dsp:cNvPr id="0" name=""/>
        <dsp:cNvSpPr/>
      </dsp:nvSpPr>
      <dsp:spPr>
        <a:xfrm>
          <a:off x="1872208" y="2520281"/>
          <a:ext cx="294483" cy="294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61AC3-B10A-4887-BB0D-D5921F79C73A}">
      <dsp:nvSpPr>
        <dsp:cNvPr id="0" name=""/>
        <dsp:cNvSpPr/>
      </dsp:nvSpPr>
      <dsp:spPr>
        <a:xfrm flipH="1">
          <a:off x="1945138" y="2808311"/>
          <a:ext cx="1511245" cy="231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04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культуру, традиции, быт, народные промыслы России (дымковская игрушка, </a:t>
          </a:r>
          <a:r>
            <a:rPr lang="ru-RU" sz="1200" kern="1200" dirty="0" err="1" smtClean="0"/>
            <a:t>жостовские</a:t>
          </a:r>
          <a:r>
            <a:rPr lang="ru-RU" sz="1200" kern="1200" dirty="0" smtClean="0"/>
            <a:t> подносы, Гжель и др.)</a:t>
          </a:r>
          <a:endParaRPr lang="ru-RU" sz="1200" kern="1200" dirty="0"/>
        </a:p>
      </dsp:txBody>
      <dsp:txXfrm>
        <a:off x="1945138" y="2808311"/>
        <a:ext cx="1511245" cy="2318659"/>
      </dsp:txXfrm>
    </dsp:sp>
    <dsp:sp modelId="{6AE9D4D2-04B3-47F0-B6D8-33AAA677FA42}">
      <dsp:nvSpPr>
        <dsp:cNvPr id="0" name=""/>
        <dsp:cNvSpPr/>
      </dsp:nvSpPr>
      <dsp:spPr>
        <a:xfrm>
          <a:off x="3183387" y="1969138"/>
          <a:ext cx="392645" cy="39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22866-1904-4C13-95F1-4FAFEAD17F97}">
      <dsp:nvSpPr>
        <dsp:cNvPr id="0" name=""/>
        <dsp:cNvSpPr/>
      </dsp:nvSpPr>
      <dsp:spPr>
        <a:xfrm>
          <a:off x="3379709" y="2165460"/>
          <a:ext cx="1578760" cy="2873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5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контрасты цвета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азы композиции (статика, движение);</a:t>
          </a:r>
        </a:p>
      </dsp:txBody>
      <dsp:txXfrm>
        <a:off x="3379709" y="2165460"/>
        <a:ext cx="1578760" cy="2873263"/>
      </dsp:txXfrm>
    </dsp:sp>
    <dsp:sp modelId="{308E9CDB-3087-4161-A470-CD6A291F8469}">
      <dsp:nvSpPr>
        <dsp:cNvPr id="0" name=""/>
        <dsp:cNvSpPr/>
      </dsp:nvSpPr>
      <dsp:spPr>
        <a:xfrm>
          <a:off x="4824538" y="1368154"/>
          <a:ext cx="507166" cy="507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28A11-84B0-4E8C-B3FF-2D0605927970}">
      <dsp:nvSpPr>
        <dsp:cNvPr id="0" name=""/>
        <dsp:cNvSpPr/>
      </dsp:nvSpPr>
      <dsp:spPr>
        <a:xfrm>
          <a:off x="5256586" y="1687147"/>
          <a:ext cx="1636021" cy="3425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культуру, традиции, быт, народные промыслы России (дымковская игрушка, </a:t>
          </a:r>
          <a:r>
            <a:rPr lang="ru-RU" sz="1200" kern="1200" dirty="0" err="1" smtClean="0"/>
            <a:t>жостовские</a:t>
          </a:r>
          <a:r>
            <a:rPr lang="ru-RU" sz="1200" kern="1200" dirty="0" smtClean="0"/>
            <a:t> подносы, Гжель и др.)</a:t>
          </a:r>
          <a:endParaRPr lang="ru-RU" sz="1200" kern="1200" dirty="0"/>
        </a:p>
      </dsp:txBody>
      <dsp:txXfrm>
        <a:off x="5256586" y="1687147"/>
        <a:ext cx="1636021" cy="3425420"/>
      </dsp:txXfrm>
    </dsp:sp>
    <dsp:sp modelId="{62BB0DC1-7D97-43CD-9D4D-F31663D1252C}">
      <dsp:nvSpPr>
        <dsp:cNvPr id="0" name=""/>
        <dsp:cNvSpPr/>
      </dsp:nvSpPr>
      <dsp:spPr>
        <a:xfrm>
          <a:off x="6271378" y="952759"/>
          <a:ext cx="646228" cy="646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CD177-915B-43DB-B871-B5DA436E2B13}">
      <dsp:nvSpPr>
        <dsp:cNvPr id="0" name=""/>
        <dsp:cNvSpPr/>
      </dsp:nvSpPr>
      <dsp:spPr>
        <a:xfrm>
          <a:off x="6594492" y="1275873"/>
          <a:ext cx="1636021" cy="376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42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пропорции плоскостных и объемных предметов</a:t>
          </a:r>
          <a:endParaRPr lang="ru-RU" sz="1200" kern="1200" dirty="0"/>
        </a:p>
      </dsp:txBody>
      <dsp:txXfrm>
        <a:off x="6594492" y="1275873"/>
        <a:ext cx="1636021" cy="3762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6D418-2D67-4188-9D9F-8ADAD2592FF1}">
      <dsp:nvSpPr>
        <dsp:cNvPr id="0" name=""/>
        <dsp:cNvSpPr/>
      </dsp:nvSpPr>
      <dsp:spPr>
        <a:xfrm>
          <a:off x="-754649" y="0"/>
          <a:ext cx="9574195" cy="48245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6905E-B9B0-4B55-8B3F-24F6C3B3516C}">
      <dsp:nvSpPr>
        <dsp:cNvPr id="0" name=""/>
        <dsp:cNvSpPr/>
      </dsp:nvSpPr>
      <dsp:spPr>
        <a:xfrm>
          <a:off x="100203" y="3609037"/>
          <a:ext cx="177542" cy="177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B0A09-82C8-4B96-AF1D-573E39E6FEED}">
      <dsp:nvSpPr>
        <dsp:cNvPr id="0" name=""/>
        <dsp:cNvSpPr/>
      </dsp:nvSpPr>
      <dsp:spPr>
        <a:xfrm>
          <a:off x="271178" y="3676296"/>
          <a:ext cx="2508752" cy="1148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Выбирать формат и расположение листа в зависимости от задуманной композиции</a:t>
          </a:r>
          <a:endParaRPr lang="ru-RU" sz="1200" kern="1200" dirty="0"/>
        </a:p>
      </dsp:txBody>
      <dsp:txXfrm>
        <a:off x="271178" y="3676296"/>
        <a:ext cx="2508752" cy="1148239"/>
      </dsp:txXfrm>
    </dsp:sp>
    <dsp:sp modelId="{A0C148BA-55FF-451A-B44D-429E800FAE50}">
      <dsp:nvSpPr>
        <dsp:cNvPr id="0" name=""/>
        <dsp:cNvSpPr/>
      </dsp:nvSpPr>
      <dsp:spPr>
        <a:xfrm>
          <a:off x="1440160" y="2376263"/>
          <a:ext cx="308770" cy="308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FD5A9-B4F3-435B-AE4A-C0BBB6A7C6A7}">
      <dsp:nvSpPr>
        <dsp:cNvPr id="0" name=""/>
        <dsp:cNvSpPr/>
      </dsp:nvSpPr>
      <dsp:spPr>
        <a:xfrm>
          <a:off x="1728195" y="2580245"/>
          <a:ext cx="2469514" cy="188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61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Соблюдать последовательность в работе</a:t>
          </a:r>
          <a:endParaRPr lang="ru-RU" sz="1200" kern="1200" dirty="0"/>
        </a:p>
      </dsp:txBody>
      <dsp:txXfrm>
        <a:off x="1728195" y="2580245"/>
        <a:ext cx="2469514" cy="1884255"/>
      </dsp:txXfrm>
    </dsp:sp>
    <dsp:sp modelId="{C3058496-DB7E-4903-8581-BDD152CDEBD5}">
      <dsp:nvSpPr>
        <dsp:cNvPr id="0" name=""/>
        <dsp:cNvSpPr/>
      </dsp:nvSpPr>
      <dsp:spPr>
        <a:xfrm>
          <a:off x="3096343" y="1656184"/>
          <a:ext cx="409120" cy="409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95FDA-354D-4ECF-8742-0F28A00D0188}">
      <dsp:nvSpPr>
        <dsp:cNvPr id="0" name=""/>
        <dsp:cNvSpPr/>
      </dsp:nvSpPr>
      <dsp:spPr>
        <a:xfrm>
          <a:off x="3456386" y="2232245"/>
          <a:ext cx="2902171" cy="1228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78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Работать в определенной гамме</a:t>
          </a:r>
          <a:endParaRPr lang="ru-RU" sz="1200" kern="1200" dirty="0"/>
        </a:p>
      </dsp:txBody>
      <dsp:txXfrm>
        <a:off x="3456386" y="2232245"/>
        <a:ext cx="2902171" cy="1228761"/>
      </dsp:txXfrm>
    </dsp:sp>
    <dsp:sp modelId="{6D8666EC-54ED-4CD4-BAE1-3C310C276DD6}">
      <dsp:nvSpPr>
        <dsp:cNvPr id="0" name=""/>
        <dsp:cNvSpPr/>
      </dsp:nvSpPr>
      <dsp:spPr>
        <a:xfrm>
          <a:off x="6048670" y="864097"/>
          <a:ext cx="548067" cy="548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25148-62B9-4BCA-A8C5-709855013261}">
      <dsp:nvSpPr>
        <dsp:cNvPr id="0" name=""/>
        <dsp:cNvSpPr/>
      </dsp:nvSpPr>
      <dsp:spPr>
        <a:xfrm>
          <a:off x="4610006" y="1300985"/>
          <a:ext cx="4016785" cy="993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40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Доводить работу от эскиза до композиции, использовать разнообразные выразительные средства  </a:t>
          </a:r>
          <a:endParaRPr lang="ru-RU" sz="1200" kern="1200" dirty="0"/>
        </a:p>
      </dsp:txBody>
      <dsp:txXfrm>
        <a:off x="4610006" y="1300985"/>
        <a:ext cx="4016785" cy="993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6D418-2D67-4188-9D9F-8ADAD2592FF1}">
      <dsp:nvSpPr>
        <dsp:cNvPr id="0" name=""/>
        <dsp:cNvSpPr/>
      </dsp:nvSpPr>
      <dsp:spPr>
        <a:xfrm>
          <a:off x="-477334" y="-73844"/>
          <a:ext cx="9235588" cy="51125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5E880-424D-4830-812B-9E356433DBB7}">
      <dsp:nvSpPr>
        <dsp:cNvPr id="0" name=""/>
        <dsp:cNvSpPr/>
      </dsp:nvSpPr>
      <dsp:spPr>
        <a:xfrm>
          <a:off x="792087" y="3384377"/>
          <a:ext cx="188142" cy="18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A26B-665B-44D3-BDC7-62463A259749}">
      <dsp:nvSpPr>
        <dsp:cNvPr id="0" name=""/>
        <dsp:cNvSpPr/>
      </dsp:nvSpPr>
      <dsp:spPr>
        <a:xfrm>
          <a:off x="936104" y="3456390"/>
          <a:ext cx="1359617" cy="1512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Навыки здорового образа жизни</a:t>
          </a:r>
          <a:endParaRPr lang="ru-RU" sz="1200" kern="1200" dirty="0"/>
        </a:p>
      </dsp:txBody>
      <dsp:txXfrm>
        <a:off x="936104" y="3456390"/>
        <a:ext cx="1359617" cy="1512167"/>
      </dsp:txXfrm>
    </dsp:sp>
    <dsp:sp modelId="{868FFB86-B28B-4BFA-81E1-948E4DD395D4}">
      <dsp:nvSpPr>
        <dsp:cNvPr id="0" name=""/>
        <dsp:cNvSpPr/>
      </dsp:nvSpPr>
      <dsp:spPr>
        <a:xfrm>
          <a:off x="1872208" y="2520281"/>
          <a:ext cx="294483" cy="294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61AC3-B10A-4887-BB0D-D5921F79C73A}">
      <dsp:nvSpPr>
        <dsp:cNvPr id="0" name=""/>
        <dsp:cNvSpPr/>
      </dsp:nvSpPr>
      <dsp:spPr>
        <a:xfrm flipH="1">
          <a:off x="1945138" y="2808311"/>
          <a:ext cx="1511245" cy="231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04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Умение работать в группе, умение уступать</a:t>
          </a:r>
          <a:endParaRPr lang="ru-RU" sz="1200" kern="1200" dirty="0"/>
        </a:p>
      </dsp:txBody>
      <dsp:txXfrm>
        <a:off x="1945138" y="2808311"/>
        <a:ext cx="1511245" cy="2318659"/>
      </dsp:txXfrm>
    </dsp:sp>
    <dsp:sp modelId="{6AE9D4D2-04B3-47F0-B6D8-33AAA677FA42}">
      <dsp:nvSpPr>
        <dsp:cNvPr id="0" name=""/>
        <dsp:cNvSpPr/>
      </dsp:nvSpPr>
      <dsp:spPr>
        <a:xfrm>
          <a:off x="3183387" y="1969138"/>
          <a:ext cx="392645" cy="39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22866-1904-4C13-95F1-4FAFEAD17F97}">
      <dsp:nvSpPr>
        <dsp:cNvPr id="0" name=""/>
        <dsp:cNvSpPr/>
      </dsp:nvSpPr>
      <dsp:spPr>
        <a:xfrm>
          <a:off x="3379709" y="2165460"/>
          <a:ext cx="1578760" cy="2873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55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Доброжелательность, чувство товарищества, толерантность , отзывчивость, скромность</a:t>
          </a:r>
        </a:p>
      </dsp:txBody>
      <dsp:txXfrm>
        <a:off x="3379709" y="2165460"/>
        <a:ext cx="1578760" cy="2873263"/>
      </dsp:txXfrm>
    </dsp:sp>
    <dsp:sp modelId="{308E9CDB-3087-4161-A470-CD6A291F8469}">
      <dsp:nvSpPr>
        <dsp:cNvPr id="0" name=""/>
        <dsp:cNvSpPr/>
      </dsp:nvSpPr>
      <dsp:spPr>
        <a:xfrm>
          <a:off x="4704887" y="1359720"/>
          <a:ext cx="507166" cy="507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28A11-84B0-4E8C-B3FF-2D0605927970}">
      <dsp:nvSpPr>
        <dsp:cNvPr id="0" name=""/>
        <dsp:cNvSpPr/>
      </dsp:nvSpPr>
      <dsp:spPr>
        <a:xfrm>
          <a:off x="4958470" y="1613303"/>
          <a:ext cx="1636021" cy="3425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7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Добросовестность , ответственность и преданность работе</a:t>
          </a:r>
          <a:endParaRPr lang="ru-RU" sz="1100" kern="1200" dirty="0"/>
        </a:p>
      </dsp:txBody>
      <dsp:txXfrm>
        <a:off x="4958470" y="1613303"/>
        <a:ext cx="1636021" cy="3425420"/>
      </dsp:txXfrm>
    </dsp:sp>
    <dsp:sp modelId="{62BB0DC1-7D97-43CD-9D4D-F31663D1252C}">
      <dsp:nvSpPr>
        <dsp:cNvPr id="0" name=""/>
        <dsp:cNvSpPr/>
      </dsp:nvSpPr>
      <dsp:spPr>
        <a:xfrm>
          <a:off x="6271378" y="952759"/>
          <a:ext cx="646228" cy="646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CD177-915B-43DB-B871-B5DA436E2B13}">
      <dsp:nvSpPr>
        <dsp:cNvPr id="0" name=""/>
        <dsp:cNvSpPr/>
      </dsp:nvSpPr>
      <dsp:spPr>
        <a:xfrm>
          <a:off x="6594492" y="1275873"/>
          <a:ext cx="1636021" cy="376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423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Гражданская позиция </a:t>
          </a:r>
          <a:endParaRPr lang="ru-RU" sz="1100" kern="1200" dirty="0"/>
        </a:p>
      </dsp:txBody>
      <dsp:txXfrm>
        <a:off x="6594492" y="1275873"/>
        <a:ext cx="1636021" cy="37628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6D418-2D67-4188-9D9F-8ADAD2592FF1}">
      <dsp:nvSpPr>
        <dsp:cNvPr id="0" name=""/>
        <dsp:cNvSpPr/>
      </dsp:nvSpPr>
      <dsp:spPr>
        <a:xfrm>
          <a:off x="-477334" y="-73844"/>
          <a:ext cx="9235588" cy="51125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95E880-424D-4830-812B-9E356433DBB7}">
      <dsp:nvSpPr>
        <dsp:cNvPr id="0" name=""/>
        <dsp:cNvSpPr/>
      </dsp:nvSpPr>
      <dsp:spPr>
        <a:xfrm>
          <a:off x="864097" y="3384375"/>
          <a:ext cx="188142" cy="18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A26B-665B-44D3-BDC7-62463A259749}">
      <dsp:nvSpPr>
        <dsp:cNvPr id="0" name=""/>
        <dsp:cNvSpPr/>
      </dsp:nvSpPr>
      <dsp:spPr>
        <a:xfrm>
          <a:off x="1071586" y="3456390"/>
          <a:ext cx="1088654" cy="1512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9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Способность воспроизводить материал, самостоятельно действовать, выбирать способ решения поставленной задачи </a:t>
          </a:r>
          <a:endParaRPr lang="ru-RU" sz="1200" kern="1200" dirty="0"/>
        </a:p>
      </dsp:txBody>
      <dsp:txXfrm>
        <a:off x="1071586" y="3456390"/>
        <a:ext cx="1088654" cy="1512167"/>
      </dsp:txXfrm>
    </dsp:sp>
    <dsp:sp modelId="{868FFB86-B28B-4BFA-81E1-948E4DD395D4}">
      <dsp:nvSpPr>
        <dsp:cNvPr id="0" name=""/>
        <dsp:cNvSpPr/>
      </dsp:nvSpPr>
      <dsp:spPr>
        <a:xfrm>
          <a:off x="2016225" y="2448271"/>
          <a:ext cx="294483" cy="294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61AC3-B10A-4887-BB0D-D5921F79C73A}">
      <dsp:nvSpPr>
        <dsp:cNvPr id="0" name=""/>
        <dsp:cNvSpPr/>
      </dsp:nvSpPr>
      <dsp:spPr>
        <a:xfrm flipH="1">
          <a:off x="1801119" y="2822717"/>
          <a:ext cx="1799282" cy="2289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04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Умение контролировать и оценивать себя и своих товарищей </a:t>
          </a:r>
          <a:endParaRPr lang="ru-RU" sz="1200" kern="1200" dirty="0"/>
        </a:p>
      </dsp:txBody>
      <dsp:txXfrm>
        <a:off x="1801119" y="2822717"/>
        <a:ext cx="1799282" cy="2289846"/>
      </dsp:txXfrm>
    </dsp:sp>
    <dsp:sp modelId="{6AE9D4D2-04B3-47F0-B6D8-33AAA677FA42}">
      <dsp:nvSpPr>
        <dsp:cNvPr id="0" name=""/>
        <dsp:cNvSpPr/>
      </dsp:nvSpPr>
      <dsp:spPr>
        <a:xfrm>
          <a:off x="3183387" y="1969138"/>
          <a:ext cx="392645" cy="39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22866-1904-4C13-95F1-4FAFEAD17F97}">
      <dsp:nvSpPr>
        <dsp:cNvPr id="0" name=""/>
        <dsp:cNvSpPr/>
      </dsp:nvSpPr>
      <dsp:spPr>
        <a:xfrm>
          <a:off x="3379709" y="2165460"/>
          <a:ext cx="1578760" cy="2873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5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Стремление к саморазвитию, самостоятельности, самоопределению</a:t>
          </a:r>
        </a:p>
      </dsp:txBody>
      <dsp:txXfrm>
        <a:off x="3379709" y="2165460"/>
        <a:ext cx="1578760" cy="2873263"/>
      </dsp:txXfrm>
    </dsp:sp>
    <dsp:sp modelId="{308E9CDB-3087-4161-A470-CD6A291F8469}">
      <dsp:nvSpPr>
        <dsp:cNvPr id="0" name=""/>
        <dsp:cNvSpPr/>
      </dsp:nvSpPr>
      <dsp:spPr>
        <a:xfrm>
          <a:off x="4704887" y="1359720"/>
          <a:ext cx="507166" cy="507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28A11-84B0-4E8C-B3FF-2D0605927970}">
      <dsp:nvSpPr>
        <dsp:cNvPr id="0" name=""/>
        <dsp:cNvSpPr/>
      </dsp:nvSpPr>
      <dsp:spPr>
        <a:xfrm>
          <a:off x="4958470" y="1613303"/>
          <a:ext cx="1636021" cy="3425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Способности  извлекать сведения из различных источников, систематизировать и анализировать их</a:t>
          </a:r>
          <a:endParaRPr lang="ru-RU" sz="1200" kern="1200" dirty="0"/>
        </a:p>
      </dsp:txBody>
      <dsp:txXfrm>
        <a:off x="4958470" y="1613303"/>
        <a:ext cx="1636021" cy="3425420"/>
      </dsp:txXfrm>
    </dsp:sp>
    <dsp:sp modelId="{62BB0DC1-7D97-43CD-9D4D-F31663D1252C}">
      <dsp:nvSpPr>
        <dsp:cNvPr id="0" name=""/>
        <dsp:cNvSpPr/>
      </dsp:nvSpPr>
      <dsp:spPr>
        <a:xfrm>
          <a:off x="6271378" y="952759"/>
          <a:ext cx="646228" cy="646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CD177-915B-43DB-B871-B5DA436E2B13}">
      <dsp:nvSpPr>
        <dsp:cNvPr id="0" name=""/>
        <dsp:cNvSpPr/>
      </dsp:nvSpPr>
      <dsp:spPr>
        <a:xfrm>
          <a:off x="6594492" y="1275873"/>
          <a:ext cx="1636021" cy="3762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42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Устойчивая мотивация к изобразительному искусству</a:t>
          </a:r>
          <a:endParaRPr lang="ru-RU" sz="1200" kern="1200" dirty="0"/>
        </a:p>
      </dsp:txBody>
      <dsp:txXfrm>
        <a:off x="6594492" y="1275873"/>
        <a:ext cx="1636021" cy="3762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7363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ПРОГРАММНО – МЕТОДИЧЕСКИЙ КОМПЛЕКС РЕАЛИЗУЕМОЙ ДОПОЛНИТЕЛЬНОЙ ОБЩЕОБРАЗОВАТЕЛЬНОЙ ОБЩЕРАЗВИВАЮЩЕЙ ПРОГРАММЫ «Радуга»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 – составитель Ефимова Ирина Михайловна, педагог дополнительного образования муниципального автономного учреждения дополнительного образования «Центр творчества «Пирамида» муниципального образования </a:t>
            </a:r>
            <a:r>
              <a:rPr lang="ru-RU" sz="2400" dirty="0" err="1" smtClean="0">
                <a:solidFill>
                  <a:schemeClr val="tx1"/>
                </a:solidFill>
              </a:rPr>
              <a:t>Тимашевский</a:t>
            </a:r>
            <a:r>
              <a:rPr lang="ru-RU" sz="2400" dirty="0" smtClean="0">
                <a:solidFill>
                  <a:schemeClr val="tx1"/>
                </a:solidFill>
              </a:rPr>
              <a:t> район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Учебно – методическое  обеспечение программы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дополнительная общеобразовательная общеразвивающая программ;</a:t>
            </a:r>
            <a:endParaRPr lang="ru-RU" dirty="0"/>
          </a:p>
          <a:p>
            <a:pPr lvl="0"/>
            <a:r>
              <a:rPr lang="ru-RU" dirty="0"/>
              <a:t>учебные пособия;</a:t>
            </a:r>
          </a:p>
          <a:p>
            <a:pPr lvl="0"/>
            <a:r>
              <a:rPr lang="ru-RU" dirty="0"/>
              <a:t>дидактические материалы;</a:t>
            </a:r>
          </a:p>
          <a:p>
            <a:pPr lvl="0"/>
            <a:r>
              <a:rPr lang="ru-RU" dirty="0"/>
              <a:t>методические материалы;</a:t>
            </a:r>
          </a:p>
          <a:p>
            <a:r>
              <a:rPr lang="ru-RU" dirty="0"/>
              <a:t>мониторинг по дополнительной образовательной программе</a:t>
            </a:r>
          </a:p>
        </p:txBody>
      </p:sp>
    </p:spTree>
    <p:extLst>
      <p:ext uri="{BB962C8B-B14F-4D97-AF65-F5344CB8AC3E}">
        <p14:creationId xmlns:p14="http://schemas.microsoft.com/office/powerpoint/2010/main" val="9362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Учебные </a:t>
            </a:r>
            <a:r>
              <a:rPr lang="ru-RU" sz="3600" dirty="0"/>
              <a:t>пособия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Основная литература</a:t>
            </a:r>
            <a:endParaRPr lang="ru-RU" sz="2800" dirty="0"/>
          </a:p>
        </p:txBody>
      </p:sp>
      <p:pic>
        <p:nvPicPr>
          <p:cNvPr id="1026" name="Picture 2" descr="C:\Users\Светлана Алексеевна\Desktop\2498053_detai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1918445" cy="297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ветлана Алексеевна\Desktop\2509667_detai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73449"/>
            <a:ext cx="2409825" cy="289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ветлана Алексеевна\Desktop\100024810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59" y="2130666"/>
            <a:ext cx="19050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8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Учебные пособия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Дополнительная литература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Интернет - ресурсы</a:t>
            </a:r>
            <a:endParaRPr lang="ru-RU" dirty="0"/>
          </a:p>
        </p:txBody>
      </p:sp>
      <p:pic>
        <p:nvPicPr>
          <p:cNvPr id="2050" name="Picture 2" descr="C:\Users\Светлана Алексеевна\Desktop\olga_shmatova_samouchitel_po_risovaniyu_cvetnimi_karandasham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53" y="1628800"/>
            <a:ext cx="212263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Светлана Алексеевна\Desktop\maket_bondar_kalend.pr[2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16832"/>
            <a:ext cx="2736303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Светлана Алексеевна\Desktop\kniga_chitai_gorod_287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1" y="1916831"/>
            <a:ext cx="2052835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Дидактические </a:t>
            </a:r>
            <a:r>
              <a:rPr lang="ru-RU" sz="3600" dirty="0"/>
              <a:t>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Раздаточный материал (трафареты</a:t>
            </a:r>
            <a:r>
              <a:rPr lang="ru-RU" dirty="0"/>
              <a:t>, объекты живой и неживой </a:t>
            </a:r>
            <a:r>
              <a:rPr lang="ru-RU" dirty="0" smtClean="0"/>
              <a:t>природы, технологические карты), </a:t>
            </a:r>
            <a:r>
              <a:rPr lang="ru-RU" dirty="0"/>
              <a:t>наглядные пособия (таблицы</a:t>
            </a:r>
            <a:r>
              <a:rPr lang="ru-RU" dirty="0" smtClean="0"/>
              <a:t>, </a:t>
            </a:r>
            <a:r>
              <a:rPr lang="ru-RU" dirty="0"/>
              <a:t>представленные по разделам «Основы художественного изображения», «Орнамент: построение и виды», «Народный орнамент России: творческое изучение в процессе изображения», «Художественный труд на основе знакомства с народным и декоративно – прикладным искусством (основы художественного </a:t>
            </a:r>
            <a:r>
              <a:rPr lang="ru-RU" dirty="0" smtClean="0"/>
              <a:t>ремесла ) муляжи; </a:t>
            </a:r>
            <a:r>
              <a:rPr lang="ru-RU" dirty="0"/>
              <a:t>серия «Великие художники» (цветные иллюстрации и репродукции картин)</a:t>
            </a:r>
          </a:p>
        </p:txBody>
      </p:sp>
    </p:spTree>
    <p:extLst>
      <p:ext uri="{BB962C8B-B14F-4D97-AF65-F5344CB8AC3E}">
        <p14:creationId xmlns:p14="http://schemas.microsoft.com/office/powerpoint/2010/main" val="9648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Методические </a:t>
            </a:r>
            <a:r>
              <a:rPr lang="ru-RU" sz="3600" dirty="0"/>
              <a:t>материалы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Входное </a:t>
            </a:r>
            <a:r>
              <a:rPr lang="ru-RU" dirty="0"/>
              <a:t>тестирование</a:t>
            </a:r>
          </a:p>
          <a:p>
            <a:r>
              <a:rPr lang="ru-RU" dirty="0" smtClean="0"/>
              <a:t>Тестовые </a:t>
            </a:r>
            <a:r>
              <a:rPr lang="ru-RU" dirty="0"/>
              <a:t>задания по промежуточной и итоговой </a:t>
            </a:r>
            <a:r>
              <a:rPr lang="ru-RU" dirty="0" smtClean="0"/>
              <a:t>аттестации</a:t>
            </a:r>
          </a:p>
          <a:p>
            <a:r>
              <a:rPr lang="ru-RU" dirty="0"/>
              <a:t>Методика структурирования занятий по </a:t>
            </a:r>
            <a:r>
              <a:rPr lang="ru-RU" dirty="0" smtClean="0"/>
              <a:t>ИЗО</a:t>
            </a:r>
          </a:p>
          <a:p>
            <a:r>
              <a:rPr lang="ru-RU" dirty="0" smtClean="0"/>
              <a:t>Методические рекомендации «Условия оптимального выбора профессии. Хочу, могу, надо» </a:t>
            </a:r>
          </a:p>
          <a:p>
            <a:r>
              <a:rPr lang="ru-RU" dirty="0" smtClean="0"/>
              <a:t>Мастер - классы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0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Мониторинг </a:t>
            </a:r>
            <a:r>
              <a:rPr lang="ru-RU" sz="3600" dirty="0"/>
              <a:t>по дополнительной образовательной программе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                                                          Критерии по оценке работ</a:t>
            </a:r>
          </a:p>
          <a:p>
            <a:pPr marL="0" indent="0">
              <a:buNone/>
            </a:pPr>
            <a:r>
              <a:rPr lang="ru-RU" sz="2800" dirty="0"/>
              <a:t>Натюрморт </a:t>
            </a:r>
          </a:p>
          <a:p>
            <a:r>
              <a:rPr lang="ru-RU" sz="2800" dirty="0" smtClean="0"/>
              <a:t>Составлен </a:t>
            </a:r>
            <a:r>
              <a:rPr lang="ru-RU" sz="2800" dirty="0"/>
              <a:t>интересный натюрморт на определенную тему, интересный для зрителя</a:t>
            </a:r>
          </a:p>
          <a:p>
            <a:r>
              <a:rPr lang="ru-RU" sz="2800" dirty="0" smtClean="0"/>
              <a:t>Натюрморт </a:t>
            </a:r>
            <a:r>
              <a:rPr lang="ru-RU" sz="2800" dirty="0"/>
              <a:t>носит свой характер, создает определенное настроение</a:t>
            </a:r>
          </a:p>
          <a:p>
            <a:r>
              <a:rPr lang="ru-RU" sz="2800" dirty="0" smtClean="0"/>
              <a:t>Выбрана </a:t>
            </a:r>
            <a:r>
              <a:rPr lang="ru-RU" sz="2800" dirty="0"/>
              <a:t>интересная точка зрения</a:t>
            </a:r>
          </a:p>
          <a:p>
            <a:r>
              <a:rPr lang="ru-RU" sz="2800" dirty="0" smtClean="0"/>
              <a:t>Правильно </a:t>
            </a:r>
            <a:r>
              <a:rPr lang="ru-RU" sz="2800" dirty="0"/>
              <a:t>выбран формат для данного натюрморта</a:t>
            </a:r>
          </a:p>
          <a:p>
            <a:r>
              <a:rPr lang="ru-RU" sz="2800" dirty="0" smtClean="0"/>
              <a:t>Предметы </a:t>
            </a:r>
            <a:r>
              <a:rPr lang="ru-RU" sz="2800" dirty="0"/>
              <a:t>оптимального размера и расположены, так как в натюрморте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построении точно передается характер предметов и их пропорции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построении соблюдаются правила линейной перспективы</a:t>
            </a:r>
          </a:p>
          <a:p>
            <a:r>
              <a:rPr lang="ru-RU" sz="2800" dirty="0" smtClean="0"/>
              <a:t>Все </a:t>
            </a:r>
            <a:r>
              <a:rPr lang="ru-RU" sz="2800" dirty="0"/>
              <a:t>предметы прорисованы подробно</a:t>
            </a:r>
          </a:p>
          <a:p>
            <a:r>
              <a:rPr lang="ru-RU" sz="2800" dirty="0" smtClean="0"/>
              <a:t>Предметы </a:t>
            </a:r>
            <a:r>
              <a:rPr lang="ru-RU" sz="2800" dirty="0"/>
              <a:t>и драпировка переднего плана нарисованы более четкой линией</a:t>
            </a:r>
          </a:p>
          <a:p>
            <a:r>
              <a:rPr lang="ru-RU" sz="2800" dirty="0" smtClean="0"/>
              <a:t>Верно </a:t>
            </a:r>
            <a:r>
              <a:rPr lang="ru-RU" sz="2800" dirty="0"/>
              <a:t>намечено распределение блика света, полутени, тени, рефлекса на предметах натюрморта и падающие тени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34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Критерии по оценке работ</a:t>
            </a:r>
          </a:p>
          <a:p>
            <a:pPr marL="0" indent="0">
              <a:buNone/>
            </a:pPr>
            <a:r>
              <a:rPr lang="ru-RU" dirty="0"/>
              <a:t>Портрет</a:t>
            </a:r>
          </a:p>
          <a:p>
            <a:r>
              <a:rPr lang="ru-RU" dirty="0" smtClean="0"/>
              <a:t>Выполнен </a:t>
            </a:r>
            <a:r>
              <a:rPr lang="ru-RU" dirty="0"/>
              <a:t>портрет с соблюдением правил построения, соблюдены пропорции лица</a:t>
            </a:r>
          </a:p>
          <a:p>
            <a:r>
              <a:rPr lang="ru-RU" dirty="0" smtClean="0"/>
              <a:t>Портрет </a:t>
            </a:r>
            <a:r>
              <a:rPr lang="ru-RU" dirty="0"/>
              <a:t>носит свой характер, создает определенное настроение</a:t>
            </a:r>
          </a:p>
          <a:p>
            <a:r>
              <a:rPr lang="ru-RU" dirty="0" smtClean="0"/>
              <a:t>Выбрана </a:t>
            </a:r>
            <a:r>
              <a:rPr lang="ru-RU" dirty="0"/>
              <a:t>интересная точка зрения</a:t>
            </a:r>
          </a:p>
          <a:p>
            <a:r>
              <a:rPr lang="ru-RU" dirty="0" smtClean="0"/>
              <a:t>Правильно </a:t>
            </a:r>
            <a:r>
              <a:rPr lang="ru-RU" dirty="0"/>
              <a:t>выбран формат для данного портрета</a:t>
            </a:r>
          </a:p>
          <a:p>
            <a:r>
              <a:rPr lang="ru-RU" dirty="0" smtClean="0"/>
              <a:t>Портрет </a:t>
            </a:r>
            <a:r>
              <a:rPr lang="ru-RU" dirty="0"/>
              <a:t>оптимального размера и удачно </a:t>
            </a:r>
            <a:r>
              <a:rPr lang="ru-RU" dirty="0" smtClean="0"/>
              <a:t>размещён </a:t>
            </a:r>
            <a:r>
              <a:rPr lang="ru-RU" dirty="0"/>
              <a:t>на листе</a:t>
            </a:r>
          </a:p>
          <a:p>
            <a:r>
              <a:rPr lang="ru-RU" dirty="0" smtClean="0"/>
              <a:t>При </a:t>
            </a:r>
            <a:r>
              <a:rPr lang="ru-RU" dirty="0"/>
              <a:t>построении передается характер портретируемого</a:t>
            </a:r>
          </a:p>
          <a:p>
            <a:r>
              <a:rPr lang="ru-RU" dirty="0" smtClean="0"/>
              <a:t>При </a:t>
            </a:r>
            <a:r>
              <a:rPr lang="ru-RU" dirty="0"/>
              <a:t>выполнении портрета соблюдаются правила линейной перспективы</a:t>
            </a:r>
          </a:p>
          <a:p>
            <a:r>
              <a:rPr lang="ru-RU" dirty="0" smtClean="0"/>
              <a:t>Все </a:t>
            </a:r>
            <a:r>
              <a:rPr lang="ru-RU" dirty="0"/>
              <a:t>элементы лица построены подробно</a:t>
            </a:r>
          </a:p>
          <a:p>
            <a:r>
              <a:rPr lang="ru-RU" dirty="0" smtClean="0"/>
              <a:t>Элементы </a:t>
            </a:r>
            <a:r>
              <a:rPr lang="ru-RU" dirty="0"/>
              <a:t>переднего плана нарисованы более четкой линией</a:t>
            </a:r>
          </a:p>
          <a:p>
            <a:r>
              <a:rPr lang="ru-RU" dirty="0" smtClean="0"/>
              <a:t>Верно </a:t>
            </a:r>
            <a:r>
              <a:rPr lang="ru-RU" dirty="0"/>
              <a:t>намечено распределение света, полутени, тени, рефлекса на элементах портрета и падающие тени, создан выразительный образ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3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 smtClean="0"/>
              <a:t>                                                       </a:t>
            </a:r>
            <a:r>
              <a:rPr lang="ru-RU" sz="8000" dirty="0" smtClean="0"/>
              <a:t>Критерии по оценке работ</a:t>
            </a:r>
          </a:p>
          <a:p>
            <a:pPr marL="0" indent="0">
              <a:buNone/>
            </a:pPr>
            <a:r>
              <a:rPr lang="ru-RU" sz="8000" dirty="0"/>
              <a:t>Пейзаж </a:t>
            </a:r>
          </a:p>
          <a:p>
            <a:r>
              <a:rPr lang="ru-RU" sz="8000" dirty="0" smtClean="0"/>
              <a:t>Выполнен </a:t>
            </a:r>
            <a:r>
              <a:rPr lang="ru-RU" sz="8000" dirty="0"/>
              <a:t>интересный пейзаж с дальним или несколькими дальними планами</a:t>
            </a:r>
          </a:p>
          <a:p>
            <a:r>
              <a:rPr lang="ru-RU" sz="8000" dirty="0" smtClean="0"/>
              <a:t>Пейзаж </a:t>
            </a:r>
            <a:r>
              <a:rPr lang="ru-RU" sz="8000" dirty="0"/>
              <a:t>носит свой характер, создает определенное настроение</a:t>
            </a:r>
          </a:p>
          <a:p>
            <a:r>
              <a:rPr lang="ru-RU" sz="8000" dirty="0"/>
              <a:t>Выбрана интересная точка зрения</a:t>
            </a:r>
          </a:p>
          <a:p>
            <a:pPr lvl="0"/>
            <a:r>
              <a:rPr lang="ru-RU" sz="8000" dirty="0"/>
              <a:t>Правильно выбран формат для данного пейзажа</a:t>
            </a:r>
          </a:p>
          <a:p>
            <a:pPr lvl="0"/>
            <a:r>
              <a:rPr lang="ru-RU" sz="8000" dirty="0"/>
              <a:t>Элементы пейзажа оптимального размера и удачно размещены на листе </a:t>
            </a:r>
          </a:p>
          <a:p>
            <a:pPr lvl="0"/>
            <a:r>
              <a:rPr lang="ru-RU" sz="8000" dirty="0"/>
              <a:t>При построении передается характер </a:t>
            </a:r>
            <a:r>
              <a:rPr lang="ru-RU" sz="8000" dirty="0" smtClean="0"/>
              <a:t>определённой </a:t>
            </a:r>
            <a:r>
              <a:rPr lang="ru-RU" sz="8000" dirty="0"/>
              <a:t>местности</a:t>
            </a:r>
          </a:p>
          <a:p>
            <a:pPr lvl="0"/>
            <a:r>
              <a:rPr lang="ru-RU" sz="8000" dirty="0"/>
              <a:t>При выполнении пейзажа соблюдаются правила линейной и </a:t>
            </a:r>
            <a:r>
              <a:rPr lang="ru-RU" sz="8000" dirty="0" smtClean="0"/>
              <a:t>воздушной перспективы</a:t>
            </a:r>
            <a:endParaRPr lang="ru-RU" sz="8000" dirty="0"/>
          </a:p>
          <a:p>
            <a:pPr lvl="0"/>
            <a:r>
              <a:rPr lang="ru-RU" sz="8000" dirty="0"/>
              <a:t>Все элементы пейзажа на переднем плане построены подробно</a:t>
            </a:r>
          </a:p>
          <a:p>
            <a:pPr lvl="0"/>
            <a:r>
              <a:rPr lang="ru-RU" sz="8000" dirty="0"/>
              <a:t>Элементы переднего плана нарисованы более четкой линией</a:t>
            </a:r>
          </a:p>
          <a:p>
            <a:r>
              <a:rPr lang="ru-RU" sz="8000" dirty="0" smtClean="0"/>
              <a:t>Верно </a:t>
            </a:r>
            <a:r>
              <a:rPr lang="ru-RU" sz="8000" dirty="0"/>
              <a:t>намечено распределение света, полутени, тени, рефлекса на элементах пейзажа и падающие тени, применяется богатая цветовая гамма, создан выразительный пейзаж.</a:t>
            </a:r>
          </a:p>
          <a:p>
            <a:r>
              <a:rPr lang="ru-RU" sz="8000" dirty="0" smtClean="0"/>
              <a:t>Составлена </a:t>
            </a:r>
            <a:r>
              <a:rPr lang="ru-RU" sz="8000" dirty="0"/>
              <a:t>интересная композиция на определенную тему, с интересным сюжетом для зрителя</a:t>
            </a:r>
          </a:p>
          <a:p>
            <a:pPr marL="0" indent="0">
              <a:buNone/>
            </a:pPr>
            <a:r>
              <a:rPr lang="ru-RU" sz="8000" dirty="0"/>
              <a:t>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9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Динамика результативности реализации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Итоги промежуточной аттестации группы №4 по программе «Радуга»</a:t>
            </a:r>
          </a:p>
          <a:p>
            <a:pPr marL="0" indent="0">
              <a:buNone/>
            </a:pPr>
            <a:r>
              <a:rPr lang="ru-RU" dirty="0" smtClean="0"/>
              <a:t>       за </a:t>
            </a:r>
            <a:r>
              <a:rPr lang="ru-RU" dirty="0"/>
              <a:t>2015- 2016 учебный год (ознакомительный уровень)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43431"/>
              </p:ext>
            </p:extLst>
          </p:nvPr>
        </p:nvGraphicFramePr>
        <p:xfrm>
          <a:off x="539552" y="2276875"/>
          <a:ext cx="7920880" cy="404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661"/>
                <a:gridCol w="2346222"/>
                <a:gridCol w="2800570"/>
                <a:gridCol w="1980427"/>
              </a:tblGrid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п\п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Фамилия, имя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Вид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Бочко Полина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Выполнение работы в разном цветовом колорите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Буряк Виктория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Конкина Юлия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Прохорова София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Романова Екатерина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Сухов Александр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Токарева Алена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Тырко Валерия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Щербак Варвара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1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2200" dirty="0"/>
              <a:t>Итоги промежуточной аттестации группы №4 по программе «Радуга»</a:t>
            </a:r>
            <a:br>
              <a:rPr lang="ru-RU" sz="2200" dirty="0"/>
            </a:br>
            <a:r>
              <a:rPr lang="ru-RU" sz="2200" dirty="0"/>
              <a:t>за 2016- 2017 учебный год (1 год обучения, базовый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316020"/>
              </p:ext>
            </p:extLst>
          </p:nvPr>
        </p:nvGraphicFramePr>
        <p:xfrm>
          <a:off x="611560" y="1700807"/>
          <a:ext cx="8064896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8091"/>
                <a:gridCol w="2388881"/>
                <a:gridCol w="2851489"/>
                <a:gridCol w="2016435"/>
              </a:tblGrid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п\п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Фамилия, имя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Вид работы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Бочко Полина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Выполнение работы разными художественными материалами, с использованием разных техник (по выбору)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Буряк Виктория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Конкина Юлия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Прохорова София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Романова Екатерина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Сухов Александр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Токарева Алена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Тырко Валерия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Щербак Варвара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Актуальность и практическая значимость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968552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2037212"/>
            <a:ext cx="2025460" cy="3515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Личность ребенка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83436" y="1727919"/>
            <a:ext cx="21602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Основы </a:t>
            </a:r>
            <a:r>
              <a:rPr lang="ru-RU" dirty="0"/>
              <a:t>духовности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896" y="3037803"/>
            <a:ext cx="21602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 способности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1505" y="4402094"/>
            <a:ext cx="2160240" cy="1259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Психологические познавательные процессы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627105" y="3429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06377" y="234888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69036" y="4941168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802888" y="2090928"/>
            <a:ext cx="648072" cy="786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915576" y="2681214"/>
            <a:ext cx="761148" cy="398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65196" y="3429000"/>
            <a:ext cx="823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701745" y="4402094"/>
            <a:ext cx="974979" cy="179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485721" y="4809858"/>
            <a:ext cx="139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750949" y="5253071"/>
            <a:ext cx="837275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621180" y="5625243"/>
            <a:ext cx="1055544" cy="11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6450960" y="1727919"/>
            <a:ext cx="1649432" cy="323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Воображение </a:t>
            </a: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701300" y="2251720"/>
            <a:ext cx="1656184" cy="390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Фантазия 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701300" y="2886236"/>
            <a:ext cx="1975156" cy="758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Колористическое восприятие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701300" y="3877492"/>
            <a:ext cx="2119172" cy="5246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Наблюдательность </a:t>
            </a:r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967618" y="4574470"/>
            <a:ext cx="170883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Запоминание 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701300" y="5168043"/>
            <a:ext cx="1975156" cy="493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Анализирование</a:t>
            </a:r>
            <a:endParaRPr lang="ru-RU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6701300" y="5877272"/>
            <a:ext cx="21191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Пространственное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0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Итоги промежуточной аттестации группы №4 по программе «Радуга»</a:t>
            </a:r>
            <a:br>
              <a:rPr lang="ru-RU" sz="2000" dirty="0"/>
            </a:br>
            <a:r>
              <a:rPr lang="ru-RU" sz="2000" dirty="0"/>
              <a:t>за 2017- 2018 учебный год (2 год обучения)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477778"/>
              </p:ext>
            </p:extLst>
          </p:nvPr>
        </p:nvGraphicFramePr>
        <p:xfrm>
          <a:off x="539552" y="1412767"/>
          <a:ext cx="8280920" cy="4608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736"/>
                <a:gridCol w="2452869"/>
                <a:gridCol w="2927869"/>
                <a:gridCol w="2070446"/>
              </a:tblGrid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п\п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Фамилия, имя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Вид работы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оценка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Бочко Полина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Составление  натюрмортов из одних и тех же предметов.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Выполнение декоративной композиции с применением трех цветов.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Буряк Виктория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Конкина</a:t>
                      </a:r>
                      <a:r>
                        <a:rPr lang="ru-RU" sz="2000" dirty="0">
                          <a:effectLst/>
                        </a:rPr>
                        <a:t> Юлия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Прохорова София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Романова Екатерина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Сухов Александр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Токарева Алена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Тырко Валерия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Щербак Варвара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68695870"/>
              </p:ext>
            </p:extLst>
          </p:nvPr>
        </p:nvGraphicFramePr>
        <p:xfrm>
          <a:off x="467544" y="1052736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467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Динамика результативности реализации дополнительной общеобразовательной общеразвивающей программы «Радуга»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942081"/>
              </p:ext>
            </p:extLst>
          </p:nvPr>
        </p:nvGraphicFramePr>
        <p:xfrm>
          <a:off x="251520" y="1700808"/>
          <a:ext cx="8640959" cy="4392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2039"/>
                <a:gridCol w="2182422"/>
                <a:gridCol w="2183249"/>
                <a:gridCol w="2183249"/>
              </a:tblGrid>
              <a:tr h="2496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итоговая аттестация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программе «Радуга»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ознакомительный уровень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промежуточная аттестация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программе «Радуга»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базовый уровень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г.о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промежуточная аттестация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программе «Радуга»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базовый уровень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</a:t>
                      </a:r>
                      <a:r>
                        <a:rPr lang="ru-RU" sz="1800" dirty="0" err="1">
                          <a:effectLst/>
                        </a:rPr>
                        <a:t>г.о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удовлетворительно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хорошо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отлично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417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847342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454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97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Новизна программы</a:t>
            </a:r>
            <a:endParaRPr lang="ru-RU" sz="3600" dirty="0"/>
          </a:p>
        </p:txBody>
      </p:sp>
      <p:sp>
        <p:nvSpPr>
          <p:cNvPr id="44" name="Объект 4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73975" y="1574794"/>
            <a:ext cx="6912768" cy="1365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Дополнительная общеобразовательная общеразвивающая программа «Радуга»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870146" y="2796559"/>
            <a:ext cx="569955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47775" y="2957050"/>
            <a:ext cx="0" cy="687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30966" y="2796559"/>
            <a:ext cx="45720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54022" y="3489139"/>
            <a:ext cx="2232248" cy="1073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Ознакомительный уровень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81095" y="4096721"/>
            <a:ext cx="2387049" cy="1636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Базовый уровень</a:t>
            </a:r>
            <a:endParaRPr lang="ru-RU" sz="2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36756" y="3533114"/>
            <a:ext cx="2066528" cy="1127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Углубленный уровень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578290" y="4532701"/>
            <a:ext cx="0" cy="392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Адресат программы и срок обучения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Возраст – 9-12 лет. Должны обладать  эмоционально-волевыми качествами: целеустремлённостью, настойчивостью, активностью, оптимизмом общительностью, отзывчивостью, доброжелательностью, трудоспособностью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2204864"/>
            <a:ext cx="201622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год обучения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2176693"/>
            <a:ext cx="201622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год обучения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25197" y="2204864"/>
            <a:ext cx="206652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год обучения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3501008"/>
            <a:ext cx="2016224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 человек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47864" y="3501008"/>
            <a:ext cx="2016224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9 человек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79434" y="3501008"/>
            <a:ext cx="1912291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9 человек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9592" y="4797152"/>
            <a:ext cx="2016224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раза в неделю по 2 часа</a:t>
            </a:r>
          </a:p>
          <a:p>
            <a:pPr algn="ctr"/>
            <a:r>
              <a:rPr lang="ru-RU" dirty="0" smtClean="0"/>
              <a:t>(144 часа)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19872" y="4797152"/>
            <a:ext cx="2016224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 раза в неделю по 2 часа</a:t>
            </a:r>
          </a:p>
          <a:p>
            <a:pPr algn="ctr"/>
            <a:r>
              <a:rPr lang="ru-RU" dirty="0"/>
              <a:t>(144 часа)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56175" y="4797152"/>
            <a:ext cx="193555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 раза в неделю по 2 часа</a:t>
            </a:r>
          </a:p>
          <a:p>
            <a:pPr algn="ctr"/>
            <a:r>
              <a:rPr lang="ru-RU" dirty="0"/>
              <a:t>(144 часа)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22619" y="2484638"/>
            <a:ext cx="0" cy="2948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5" idx="1"/>
          </p:cNvCxnSpPr>
          <p:nvPr/>
        </p:nvCxnSpPr>
        <p:spPr>
          <a:xfrm>
            <a:off x="611560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6" idx="1"/>
          </p:cNvCxnSpPr>
          <p:nvPr/>
        </p:nvCxnSpPr>
        <p:spPr>
          <a:xfrm>
            <a:off x="611560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9" idx="1"/>
          </p:cNvCxnSpPr>
          <p:nvPr/>
        </p:nvCxnSpPr>
        <p:spPr>
          <a:xfrm>
            <a:off x="611560" y="53732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6" idx="1"/>
          </p:cNvCxnSpPr>
          <p:nvPr/>
        </p:nvCxnSpPr>
        <p:spPr>
          <a:xfrm flipV="1">
            <a:off x="3138343" y="2752757"/>
            <a:ext cx="281529" cy="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151991" y="4036128"/>
            <a:ext cx="2095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158653" y="2544584"/>
            <a:ext cx="0" cy="282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20" idx="1"/>
          </p:cNvCxnSpPr>
          <p:nvPr/>
        </p:nvCxnSpPr>
        <p:spPr>
          <a:xfrm>
            <a:off x="3154138" y="5373216"/>
            <a:ext cx="2657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796136" y="2435571"/>
            <a:ext cx="0" cy="2948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7" idx="1"/>
          </p:cNvCxnSpPr>
          <p:nvPr/>
        </p:nvCxnSpPr>
        <p:spPr>
          <a:xfrm>
            <a:off x="5796136" y="2780928"/>
            <a:ext cx="2290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796136" y="3754938"/>
            <a:ext cx="3600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21" idx="1"/>
          </p:cNvCxnSpPr>
          <p:nvPr/>
        </p:nvCxnSpPr>
        <p:spPr>
          <a:xfrm>
            <a:off x="5796136" y="5373216"/>
            <a:ext cx="3600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4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17008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59632" y="1052736"/>
            <a:ext cx="55446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</a:t>
            </a:r>
            <a:r>
              <a:rPr lang="ru-RU" dirty="0"/>
              <a:t>у учащихся интереса, устойчивой мотивации, освоение базовых знаний, умений и навыков </a:t>
            </a:r>
            <a:r>
              <a:rPr lang="ru-RU" dirty="0" smtClean="0"/>
              <a:t>к изобразительному искусству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62144" y="2348880"/>
            <a:ext cx="18319" cy="3435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9538" y="3111369"/>
            <a:ext cx="106842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972746" y="2636912"/>
            <a:ext cx="5991741" cy="1162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1 год </a:t>
            </a:r>
            <a:r>
              <a:rPr lang="ru-RU" sz="1600" i="1" dirty="0"/>
              <a:t>обучения:</a:t>
            </a:r>
            <a:r>
              <a:rPr lang="ru-RU" sz="1600" b="1" dirty="0"/>
              <a:t> </a:t>
            </a:r>
            <a:r>
              <a:rPr lang="ru-RU" sz="1600" dirty="0"/>
              <a:t>содействие развитию у обучающихся </a:t>
            </a:r>
            <a:r>
              <a:rPr lang="ru-RU" sz="1600" dirty="0" err="1"/>
              <a:t>деятельностной</a:t>
            </a:r>
            <a:r>
              <a:rPr lang="ru-RU" sz="1600" dirty="0"/>
              <a:t> компетенции через погружение в область изобразительного искусства</a:t>
            </a:r>
            <a:r>
              <a:rPr lang="ru-RU" dirty="0"/>
              <a:t>.</a:t>
            </a:r>
          </a:p>
        </p:txBody>
      </p:sp>
      <p:sp>
        <p:nvSpPr>
          <p:cNvPr id="18" name="Овал 17"/>
          <p:cNvSpPr/>
          <p:nvPr/>
        </p:nvSpPr>
        <p:spPr>
          <a:xfrm>
            <a:off x="2939982" y="3799892"/>
            <a:ext cx="6024503" cy="13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 год </a:t>
            </a:r>
            <a:r>
              <a:rPr lang="ru-RU" sz="1600" i="1" dirty="0"/>
              <a:t>обучения:</a:t>
            </a:r>
            <a:r>
              <a:rPr lang="ru-RU" sz="1600" b="1" dirty="0"/>
              <a:t> </a:t>
            </a:r>
            <a:r>
              <a:rPr lang="ru-RU" sz="1600" dirty="0"/>
              <a:t>создание условий для развития у обучающихся способностей работать в различных жанрах изобразительного искусства и декоративно – прикладного творчества.</a:t>
            </a:r>
          </a:p>
        </p:txBody>
      </p:sp>
      <p:sp>
        <p:nvSpPr>
          <p:cNvPr id="19" name="Овал 18"/>
          <p:cNvSpPr/>
          <p:nvPr/>
        </p:nvSpPr>
        <p:spPr>
          <a:xfrm>
            <a:off x="2627783" y="5229200"/>
            <a:ext cx="6336703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3 год </a:t>
            </a:r>
            <a:r>
              <a:rPr lang="ru-RU" sz="1600" i="1" dirty="0"/>
              <a:t>обучения:</a:t>
            </a:r>
            <a:r>
              <a:rPr lang="ru-RU" sz="1600" b="1" dirty="0"/>
              <a:t> </a:t>
            </a:r>
            <a:r>
              <a:rPr lang="ru-RU" sz="1600" dirty="0"/>
              <a:t>создание условий для творческой самореализации обучающихся и их профессионально – личностного самоопределения.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780463" y="4365104"/>
            <a:ext cx="9193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835695" y="5784819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9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239"/>
            <a:ext cx="7239000" cy="6409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Предполагаемый результат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Обучающийся будет </a:t>
            </a:r>
            <a:r>
              <a:rPr lang="ru-RU" sz="1800" b="1" dirty="0"/>
              <a:t>знать</a:t>
            </a:r>
            <a:r>
              <a:rPr lang="ru-RU" sz="1800" dirty="0"/>
              <a:t>: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1293025"/>
              </p:ext>
            </p:extLst>
          </p:nvPr>
        </p:nvGraphicFramePr>
        <p:xfrm>
          <a:off x="611560" y="1412776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2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239"/>
            <a:ext cx="7239000" cy="6409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Предполагаемый результат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Обучающийся будет  уметь</a:t>
            </a:r>
            <a:r>
              <a:rPr lang="ru-RU" sz="1800" dirty="0" smtClean="0"/>
              <a:t>: 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51078486"/>
              </p:ext>
            </p:extLst>
          </p:nvPr>
        </p:nvGraphicFramePr>
        <p:xfrm>
          <a:off x="179512" y="1340768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2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239"/>
            <a:ext cx="7239000" cy="64092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Предполагаемый результат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Личностные результаты</a:t>
            </a:r>
            <a:endParaRPr lang="ru-RU" sz="1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1334186"/>
              </p:ext>
            </p:extLst>
          </p:nvPr>
        </p:nvGraphicFramePr>
        <p:xfrm>
          <a:off x="611560" y="1412776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239"/>
            <a:ext cx="7239000" cy="640927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sz="3200" dirty="0" smtClean="0">
                <a:solidFill>
                  <a:schemeClr val="tx1"/>
                </a:solidFill>
              </a:rPr>
              <a:t>  результаты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31080327"/>
              </p:ext>
            </p:extLst>
          </p:nvPr>
        </p:nvGraphicFramePr>
        <p:xfrm>
          <a:off x="611560" y="1412776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545</TotalTime>
  <Words>1083</Words>
  <Application>Microsoft Office PowerPoint</Application>
  <PresentationFormat>Экран (4:3)</PresentationFormat>
  <Paragraphs>261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ПРОГРАММНО – МЕТОДИЧЕСКИЙ КОМПЛЕКС РЕАЛИЗУЕМОЙ ДОПОЛНИТЕЛЬНОЙ ОБЩЕОБРАЗОВАТЕЛЬНОЙ ОБЩЕРАЗВИВАЮЩЕЙ ПРОГРАММЫ «Радуга»</vt:lpstr>
      <vt:lpstr>Актуальность и практическая значимость программы</vt:lpstr>
      <vt:lpstr>Новизна программы</vt:lpstr>
      <vt:lpstr>Адресат программы и срок обучения</vt:lpstr>
      <vt:lpstr>Цель программы</vt:lpstr>
      <vt:lpstr>Предполагаемый результат</vt:lpstr>
      <vt:lpstr>Предполагаемый результат</vt:lpstr>
      <vt:lpstr>Предполагаемый результат</vt:lpstr>
      <vt:lpstr>Метапредметные  результаты</vt:lpstr>
      <vt:lpstr>Учебно – методическое  обеспечение программы  </vt:lpstr>
      <vt:lpstr>Учебные пособия</vt:lpstr>
      <vt:lpstr>Учебные пособия</vt:lpstr>
      <vt:lpstr>Дидактические материалы</vt:lpstr>
      <vt:lpstr>Методические материалы</vt:lpstr>
      <vt:lpstr> Мониторинг по дополнительной образовательной программе </vt:lpstr>
      <vt:lpstr>Презентация PowerPoint</vt:lpstr>
      <vt:lpstr>Презентация PowerPoint</vt:lpstr>
      <vt:lpstr>Динамика результативности реализации программы</vt:lpstr>
      <vt:lpstr>  Итоги промежуточной аттестации группы №4 по программе «Радуга» за 2016- 2017 учебный год (1 год обучения, базовый уровень)</vt:lpstr>
      <vt:lpstr>Итоги промежуточной аттестации группы №4 по программе «Радуга» за 2017- 2018 учебный год (2 год обучения) </vt:lpstr>
      <vt:lpstr>Презентация PowerPoint</vt:lpstr>
      <vt:lpstr>Динамика результативности реализации дополнительной общеобразовательной общеразвивающей программы «Радуга»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Алексеевна</dc:creator>
  <cp:lastModifiedBy>ЕленаВладимировна</cp:lastModifiedBy>
  <cp:revision>44</cp:revision>
  <dcterms:created xsi:type="dcterms:W3CDTF">2019-02-19T12:51:28Z</dcterms:created>
  <dcterms:modified xsi:type="dcterms:W3CDTF">2019-03-05T11:15:24Z</dcterms:modified>
</cp:coreProperties>
</file>