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9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5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7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2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5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7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4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0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1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8C507-C180-45B5-8C66-D4BDB2C5D08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AD44-59FE-4947-8194-FA91687B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4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кодирования информации гарантированной стойкости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3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Вот!!!!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57449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Тексты вводятся в память компьютера с помощью клавиатуры. На клавишах написаны привычные нам буквы, цифры, знаки препинания и другие символы. В оперативную память они попадают в двоичном коде. Это значит, что каждый символ представляется 8-разрядным двоичным кодом.</a:t>
            </a:r>
          </a:p>
          <a:p>
            <a:endParaRPr lang="ru-RU" dirty="0" smtClean="0"/>
          </a:p>
          <a:p>
            <a:r>
              <a:rPr lang="ru-RU" dirty="0" smtClean="0"/>
              <a:t>Кодирование заключается в том, что каждому символу ставится в соответствие уникальный десятичный код от 0 до 255 или соответствующий ему двоичный код от 00000000 до 11111111. Таким образом, человек различает символы по их начертанию, а компьютер - по их коду.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94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Понятно, что это дело условное, можно придумать множество способов кодировки.</a:t>
            </a:r>
          </a:p>
          <a:p>
            <a:endParaRPr lang="ru-RU" dirty="0" smtClean="0"/>
          </a:p>
          <a:p>
            <a:r>
              <a:rPr lang="ru-RU" dirty="0" smtClean="0"/>
              <a:t>Все символы компьютерного алфавита пронумерованы от 0 до 255. Каждому номеру соответствует восьмиразрядный двоичный код от 00000000 до 11111111. Этот код просто порядковый номер символа в двоичной системе счисления.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40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Возьмём основные 30 букв алфавита. (33-3(Й,Ё,Ъ)) и запишем их в виде: от 0 до 1111. Я за основу взял азбуку </a:t>
            </a:r>
            <a:r>
              <a:rPr lang="ru-RU" dirty="0" err="1" smtClean="0"/>
              <a:t>морзе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09754" y="467591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76054" y="1579418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39990" y="1579418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4258" y="3072246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86595" y="3072246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72390" y="3072246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999518" y="3072246"/>
            <a:ext cx="665018" cy="477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 flipH="1">
            <a:off x="3158836" y="875574"/>
            <a:ext cx="2248308" cy="79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74772" y="789709"/>
            <a:ext cx="2119746" cy="789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437408" y="2057400"/>
            <a:ext cx="938646" cy="1014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951018" y="2057400"/>
            <a:ext cx="8001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284027" y="1915391"/>
            <a:ext cx="955963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905008" y="2057400"/>
            <a:ext cx="109451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86200" y="875849"/>
            <a:ext cx="69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75472" y="640685"/>
            <a:ext cx="56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441621" y="212968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55888" y="207945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289121" y="20435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307248" y="212968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426453" y="1672936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279043" y="1633104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30494" y="3125932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647384" y="3081770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741189" y="3132859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0038571" y="3109480"/>
            <a:ext cx="586911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458091" y="5122718"/>
            <a:ext cx="563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 т 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398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1727"/>
            <a:ext cx="10515600" cy="58652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Слово информатика можно записать как:</a:t>
            </a:r>
          </a:p>
          <a:p>
            <a:pPr algn="ctr"/>
            <a:r>
              <a:rPr lang="ru-RU" dirty="0" smtClean="0"/>
              <a:t>И-00</a:t>
            </a:r>
          </a:p>
          <a:p>
            <a:pPr algn="ctr"/>
            <a:r>
              <a:rPr lang="ru-RU" dirty="0" smtClean="0"/>
              <a:t>Н-10</a:t>
            </a:r>
          </a:p>
          <a:p>
            <a:pPr algn="ctr"/>
            <a:r>
              <a:rPr lang="ru-RU" dirty="0" smtClean="0"/>
              <a:t>Ф-0010</a:t>
            </a:r>
          </a:p>
          <a:p>
            <a:pPr algn="ctr"/>
            <a:r>
              <a:rPr lang="ru-RU" dirty="0" smtClean="0"/>
              <a:t>О-111</a:t>
            </a:r>
          </a:p>
          <a:p>
            <a:pPr algn="ctr"/>
            <a:r>
              <a:rPr lang="ru-RU" dirty="0" smtClean="0"/>
              <a:t>Р-010</a:t>
            </a:r>
          </a:p>
          <a:p>
            <a:pPr algn="ctr"/>
            <a:r>
              <a:rPr lang="ru-RU" dirty="0" smtClean="0"/>
              <a:t>М-11</a:t>
            </a:r>
          </a:p>
          <a:p>
            <a:pPr algn="ctr"/>
            <a:r>
              <a:rPr lang="ru-RU" dirty="0" smtClean="0"/>
              <a:t>А-01</a:t>
            </a:r>
          </a:p>
          <a:p>
            <a:pPr algn="ctr"/>
            <a:r>
              <a:rPr lang="ru-RU" dirty="0" smtClean="0"/>
              <a:t>Т-1</a:t>
            </a:r>
          </a:p>
          <a:p>
            <a:pPr algn="ctr"/>
            <a:r>
              <a:rPr lang="ru-RU" dirty="0" smtClean="0"/>
              <a:t>И-00</a:t>
            </a:r>
          </a:p>
          <a:p>
            <a:pPr algn="ctr"/>
            <a:r>
              <a:rPr lang="ru-RU" dirty="0" smtClean="0"/>
              <a:t>К-101</a:t>
            </a:r>
          </a:p>
          <a:p>
            <a:pPr algn="ctr"/>
            <a:r>
              <a:rPr lang="ru-RU" dirty="0" smtClean="0"/>
              <a:t>А-01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9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Кодом может быть символ, буква, слово, </a:t>
            </a:r>
            <a:r>
              <a:rPr lang="ru-RU" dirty="0" err="1" smtClean="0"/>
              <a:t>и.т.д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примера возьмём букву К.</a:t>
            </a:r>
          </a:p>
          <a:p>
            <a:r>
              <a:rPr lang="ru-RU" dirty="0" smtClean="0"/>
              <a:t>К-101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22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153391" y="1163782"/>
            <a:ext cx="176645" cy="96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8991"/>
            <a:ext cx="10515600" cy="5937972"/>
          </a:xfrm>
        </p:spPr>
        <p:txBody>
          <a:bodyPr/>
          <a:lstStyle/>
          <a:p>
            <a:r>
              <a:rPr lang="ru-RU" dirty="0" smtClean="0"/>
              <a:t>Непрерывно накладываем на текст код. И сравниваем. При совпадении на выходе 0, при несовпадении на выходе 1.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dirty="0" smtClean="0"/>
              <a:t>00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11</a:t>
            </a:r>
          </a:p>
          <a:p>
            <a:r>
              <a:rPr lang="ru-RU" dirty="0" smtClean="0"/>
              <a:t>10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0110</a:t>
            </a:r>
          </a:p>
          <a:p>
            <a:r>
              <a:rPr lang="ru-RU" dirty="0" smtClean="0"/>
              <a:t>0010</a:t>
            </a:r>
          </a:p>
          <a:p>
            <a:r>
              <a:rPr lang="ru-RU" dirty="0" err="1" smtClean="0"/>
              <a:t>И.т.д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55648" y="1609344"/>
            <a:ext cx="1938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23360" y="1386563"/>
            <a:ext cx="49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49952" y="1609344"/>
            <a:ext cx="1694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16556" y="1386563"/>
            <a:ext cx="45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58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4443"/>
          </a:xfrm>
        </p:spPr>
        <p:txBody>
          <a:bodyPr/>
          <a:lstStyle/>
          <a:p>
            <a:r>
              <a:rPr lang="ru-RU" dirty="0" smtClean="0"/>
              <a:t> в итоге получаем :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НАЛУДИИЕАСМ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Дешифровка происходит в той же последовательности.</a:t>
            </a:r>
            <a:br>
              <a:rPr lang="ru-RU" dirty="0" smtClean="0"/>
            </a:br>
            <a:r>
              <a:rPr lang="ru-RU" dirty="0" smtClean="0"/>
              <a:t>При несовпадении в коде хотя бы одного знака приведёт к полному </a:t>
            </a:r>
            <a:r>
              <a:rPr lang="ru-RU" dirty="0"/>
              <a:t>а</a:t>
            </a:r>
            <a:r>
              <a:rPr lang="ru-RU" dirty="0" smtClean="0"/>
              <a:t>бсурду.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84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253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Система кодирования информации гарантированной стойкости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 итоге получаем : НАЛУДИИЕАСМ.  Дешифровка происходит в той же последовательности. При несовпадении в коде хотя бы одного знака приведёт к полному абсурду.</vt:lpstr>
      <vt:lpstr>Вот!!!!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кодирования информации гарантированной стойкости</dc:title>
  <dc:creator>Слушатель</dc:creator>
  <cp:lastModifiedBy>Слушатель</cp:lastModifiedBy>
  <cp:revision>8</cp:revision>
  <dcterms:created xsi:type="dcterms:W3CDTF">2017-03-17T06:03:06Z</dcterms:created>
  <dcterms:modified xsi:type="dcterms:W3CDTF">2017-03-17T08:21:47Z</dcterms:modified>
</cp:coreProperties>
</file>