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defaultTextStyle>
    <a:defPPr>
      <a:defRPr lang="ru-RU"/>
    </a:defPPr>
    <a:lvl1pPr marL="0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422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844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266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688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2110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532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954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376" algn="l" defTabSz="163284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1DF3-42B1-4F75-8886-D6B2032FF3E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30BA-5ACD-4189-9511-3ED1B02C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2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1DF3-42B1-4F75-8886-D6B2032FF3EB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30BA-5ACD-4189-9511-3ED1B02C3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1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4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5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4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9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5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7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аа</dc:creator>
  <cp:lastModifiedBy>аа</cp:lastModifiedBy>
  <cp:revision>1</cp:revision>
  <dcterms:created xsi:type="dcterms:W3CDTF">2023-09-01T13:43:32Z</dcterms:created>
  <dcterms:modified xsi:type="dcterms:W3CDTF">2023-09-01T13:43:32Z</dcterms:modified>
</cp:coreProperties>
</file>