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5191" y="470306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57855" y="4703064"/>
            <a:ext cx="1287780" cy="0"/>
          </a:xfrm>
          <a:custGeom>
            <a:avLst/>
            <a:gdLst/>
            <a:ahLst/>
            <a:cxnLst/>
            <a:rect l="l" t="t" r="r" b="b"/>
            <a:pathLst>
              <a:path w="1287779">
                <a:moveTo>
                  <a:pt x="0" y="0"/>
                </a:moveTo>
                <a:lnTo>
                  <a:pt x="1287780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05171" y="4703064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27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5191" y="4221479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>
                <a:moveTo>
                  <a:pt x="0" y="0"/>
                </a:moveTo>
                <a:lnTo>
                  <a:pt x="279044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805171" y="4221479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27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55191" y="3739896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>
                <a:moveTo>
                  <a:pt x="0" y="0"/>
                </a:moveTo>
                <a:lnTo>
                  <a:pt x="279044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55191" y="3258311"/>
            <a:ext cx="4293235" cy="0"/>
          </a:xfrm>
          <a:custGeom>
            <a:avLst/>
            <a:gdLst/>
            <a:ahLst/>
            <a:cxnLst/>
            <a:rect l="l" t="t" r="r" b="b"/>
            <a:pathLst>
              <a:path w="4293235">
                <a:moveTo>
                  <a:pt x="0" y="0"/>
                </a:moveTo>
                <a:lnTo>
                  <a:pt x="429310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99844" y="4625340"/>
            <a:ext cx="858519" cy="558165"/>
          </a:xfrm>
          <a:custGeom>
            <a:avLst/>
            <a:gdLst/>
            <a:ahLst/>
            <a:cxnLst/>
            <a:rect l="l" t="t" r="r" b="b"/>
            <a:pathLst>
              <a:path w="858519" h="558164">
                <a:moveTo>
                  <a:pt x="858012" y="0"/>
                </a:moveTo>
                <a:lnTo>
                  <a:pt x="0" y="0"/>
                </a:lnTo>
                <a:lnTo>
                  <a:pt x="0" y="557784"/>
                </a:lnTo>
                <a:lnTo>
                  <a:pt x="858012" y="557784"/>
                </a:lnTo>
                <a:lnTo>
                  <a:pt x="8580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945635" y="3701796"/>
            <a:ext cx="859790" cy="1481455"/>
          </a:xfrm>
          <a:custGeom>
            <a:avLst/>
            <a:gdLst/>
            <a:ahLst/>
            <a:cxnLst/>
            <a:rect l="l" t="t" r="r" b="b"/>
            <a:pathLst>
              <a:path w="859789" h="1481454">
                <a:moveTo>
                  <a:pt x="859536" y="0"/>
                </a:moveTo>
                <a:lnTo>
                  <a:pt x="0" y="0"/>
                </a:lnTo>
                <a:lnTo>
                  <a:pt x="0" y="1481327"/>
                </a:lnTo>
                <a:lnTo>
                  <a:pt x="859536" y="1481327"/>
                </a:lnTo>
                <a:lnTo>
                  <a:pt x="8595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3563" y="3258311"/>
            <a:ext cx="4364990" cy="1998345"/>
          </a:xfrm>
          <a:custGeom>
            <a:avLst/>
            <a:gdLst/>
            <a:ahLst/>
            <a:cxnLst/>
            <a:rect l="l" t="t" r="r" b="b"/>
            <a:pathLst>
              <a:path w="4364990" h="1998345">
                <a:moveTo>
                  <a:pt x="71628" y="1924812"/>
                </a:moveTo>
                <a:lnTo>
                  <a:pt x="71628" y="0"/>
                </a:lnTo>
              </a:path>
              <a:path w="4364990" h="1998345">
                <a:moveTo>
                  <a:pt x="0" y="1924812"/>
                </a:moveTo>
                <a:lnTo>
                  <a:pt x="71628" y="1924812"/>
                </a:lnTo>
              </a:path>
              <a:path w="4364990" h="1998345">
                <a:moveTo>
                  <a:pt x="0" y="1444752"/>
                </a:moveTo>
                <a:lnTo>
                  <a:pt x="71628" y="1444752"/>
                </a:lnTo>
              </a:path>
              <a:path w="4364990" h="1998345">
                <a:moveTo>
                  <a:pt x="0" y="963168"/>
                </a:moveTo>
                <a:lnTo>
                  <a:pt x="71628" y="963168"/>
                </a:lnTo>
              </a:path>
              <a:path w="4364990" h="1998345">
                <a:moveTo>
                  <a:pt x="0" y="481583"/>
                </a:moveTo>
                <a:lnTo>
                  <a:pt x="71628" y="481583"/>
                </a:lnTo>
              </a:path>
              <a:path w="4364990" h="1998345">
                <a:moveTo>
                  <a:pt x="0" y="0"/>
                </a:moveTo>
                <a:lnTo>
                  <a:pt x="71628" y="0"/>
                </a:lnTo>
              </a:path>
              <a:path w="4364990" h="1998345">
                <a:moveTo>
                  <a:pt x="71628" y="1924812"/>
                </a:moveTo>
                <a:lnTo>
                  <a:pt x="4364736" y="1924812"/>
                </a:lnTo>
              </a:path>
              <a:path w="4364990" h="1998345">
                <a:moveTo>
                  <a:pt x="71628" y="1924812"/>
                </a:moveTo>
                <a:lnTo>
                  <a:pt x="71628" y="1997964"/>
                </a:lnTo>
              </a:path>
              <a:path w="4364990" h="1998345">
                <a:moveTo>
                  <a:pt x="2218944" y="1924812"/>
                </a:moveTo>
                <a:lnTo>
                  <a:pt x="2218944" y="1997964"/>
                </a:lnTo>
              </a:path>
              <a:path w="4364990" h="1998345">
                <a:moveTo>
                  <a:pt x="4364736" y="1924812"/>
                </a:moveTo>
                <a:lnTo>
                  <a:pt x="4364736" y="1997964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2739" y="165557"/>
            <a:ext cx="644652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4841" y="1279601"/>
            <a:ext cx="10202316" cy="470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vk.com/kip202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rganinsk-rimc@mail.ru" TargetMode="External"/><Relationship Id="rId2" Type="http://schemas.openxmlformats.org/officeDocument/2006/relationships/hyperlink" Target="mailto:uo@kurgan.kubanne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93791"/>
            <a:ext cx="12192000" cy="87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3122" rIns="0" bIns="0" rtlCol="0">
            <a:spAutoFit/>
          </a:bodyPr>
          <a:lstStyle/>
          <a:p>
            <a:pPr marL="599440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ИННОВАЦИОННЫЙ</a:t>
            </a:r>
            <a:r>
              <a:rPr sz="4000" spc="35" dirty="0"/>
              <a:t> </a:t>
            </a:r>
            <a:r>
              <a:rPr sz="4000" spc="-10" dirty="0"/>
              <a:t>ПРОЕКТ</a:t>
            </a:r>
            <a:endParaRPr sz="4000"/>
          </a:p>
          <a:p>
            <a:pPr marL="612140" marR="5080" indent="-3810" algn="ctr">
              <a:lnSpc>
                <a:spcPct val="100000"/>
              </a:lnSpc>
            </a:pPr>
            <a:r>
              <a:rPr sz="4000" spc="-15" dirty="0"/>
              <a:t>«Повышение </a:t>
            </a:r>
            <a:r>
              <a:rPr sz="4000" spc="-25" dirty="0"/>
              <a:t>качества </a:t>
            </a:r>
            <a:r>
              <a:rPr sz="4000" spc="-30" dirty="0"/>
              <a:t>математического  </a:t>
            </a:r>
            <a:r>
              <a:rPr sz="4000" spc="-15" dirty="0"/>
              <a:t>образования </a:t>
            </a:r>
            <a:r>
              <a:rPr sz="4000" spc="-5" dirty="0"/>
              <a:t>в </a:t>
            </a:r>
            <a:r>
              <a:rPr sz="4000" spc="-20" dirty="0"/>
              <a:t>школах</a:t>
            </a:r>
            <a:r>
              <a:rPr sz="4000" spc="-5" dirty="0"/>
              <a:t> </a:t>
            </a:r>
            <a:r>
              <a:rPr sz="4000" dirty="0"/>
              <a:t>муниципалитета»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090152" y="5473090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00CC"/>
                </a:solidFill>
                <a:latin typeface="Times New Roman"/>
                <a:cs typeface="Times New Roman"/>
              </a:rPr>
              <a:t>МКУО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РИМЦ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Times New Roman"/>
                <a:cs typeface="Times New Roman"/>
              </a:rPr>
              <a:t>Курганинск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719" y="1341119"/>
            <a:ext cx="5196839" cy="389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7659" y="1341119"/>
            <a:ext cx="7344409" cy="5358765"/>
            <a:chOff x="327659" y="1341119"/>
            <a:chExt cx="7344409" cy="5358765"/>
          </a:xfrm>
        </p:grpSpPr>
        <p:sp>
          <p:nvSpPr>
            <p:cNvPr id="4" name="object 4"/>
            <p:cNvSpPr/>
            <p:nvPr/>
          </p:nvSpPr>
          <p:spPr>
            <a:xfrm>
              <a:off x="327659" y="1341119"/>
              <a:ext cx="4828032" cy="3621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1695" y="3122675"/>
              <a:ext cx="4770120" cy="3576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5492" y="283590"/>
            <a:ext cx="862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Муниципальный </a:t>
            </a:r>
            <a:r>
              <a:rPr spc="-15" dirty="0"/>
              <a:t>конкурс </a:t>
            </a:r>
            <a:r>
              <a:rPr spc="-10" dirty="0"/>
              <a:t>«Вычисляйка»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1707" y="5396484"/>
            <a:ext cx="2900680" cy="934719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Учащиеся </a:t>
            </a:r>
            <a:r>
              <a:rPr sz="1800" spc="-35" dirty="0">
                <a:latin typeface="Times New Roman"/>
                <a:cs typeface="Times New Roman"/>
              </a:rPr>
              <a:t>школ </a:t>
            </a:r>
            <a:r>
              <a:rPr sz="1800" dirty="0">
                <a:latin typeface="Times New Roman"/>
                <a:cs typeface="Times New Roman"/>
              </a:rPr>
              <a:t>района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endParaRPr sz="18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муниципальном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конкурсе</a:t>
            </a:r>
            <a:endParaRPr sz="18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«Вычисляйка»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87550"/>
            <a:ext cx="3790188" cy="5853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6784" y="1255774"/>
            <a:ext cx="3668267" cy="548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9016" y="595883"/>
            <a:ext cx="4005072" cy="2950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6992" y="3596638"/>
            <a:ext cx="4197096" cy="3142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5848" y="250952"/>
            <a:ext cx="862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Муниципальный </a:t>
            </a:r>
            <a:r>
              <a:rPr spc="-15" dirty="0"/>
              <a:t>конкурс</a:t>
            </a:r>
            <a:r>
              <a:rPr spc="-30" dirty="0"/>
              <a:t> </a:t>
            </a:r>
            <a:r>
              <a:rPr spc="-10" dirty="0"/>
              <a:t>«Вычисляйка»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562099" cy="15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2356" y="1251203"/>
            <a:ext cx="3616452" cy="393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6220" y="1289303"/>
            <a:ext cx="7946390" cy="5568950"/>
            <a:chOff x="236220" y="1289303"/>
            <a:chExt cx="7946390" cy="5568950"/>
          </a:xfrm>
        </p:grpSpPr>
        <p:sp>
          <p:nvSpPr>
            <p:cNvPr id="4" name="object 4"/>
            <p:cNvSpPr/>
            <p:nvPr/>
          </p:nvSpPr>
          <p:spPr>
            <a:xfrm>
              <a:off x="236220" y="1341119"/>
              <a:ext cx="4066032" cy="5297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02252" y="1289303"/>
              <a:ext cx="3880104" cy="55686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3654" y="239014"/>
            <a:ext cx="862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Муниципальный </a:t>
            </a:r>
            <a:r>
              <a:rPr spc="-15" dirty="0"/>
              <a:t>конкурс</a:t>
            </a:r>
            <a:r>
              <a:rPr spc="-25" dirty="0"/>
              <a:t> </a:t>
            </a:r>
            <a:r>
              <a:rPr spc="-10" dirty="0"/>
              <a:t>«Вычисляйка»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5596128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7259" y="5596128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7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9516" y="5596128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7900" y="514959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7259" y="5149596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7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9516" y="514959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7900" y="4701540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7259" y="4701540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7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19516" y="4701540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900" y="4255008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7259" y="4255008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7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9516" y="4255008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7900" y="3806952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59" y="3806952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7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19516" y="3806952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7900" y="3360420"/>
            <a:ext cx="4642485" cy="0"/>
          </a:xfrm>
          <a:custGeom>
            <a:avLst/>
            <a:gdLst/>
            <a:ahLst/>
            <a:cxnLst/>
            <a:rect l="l" t="t" r="r" b="b"/>
            <a:pathLst>
              <a:path w="4642484">
                <a:moveTo>
                  <a:pt x="0" y="0"/>
                </a:moveTo>
                <a:lnTo>
                  <a:pt x="464210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9516" y="3360420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7900" y="2910776"/>
            <a:ext cx="7143115" cy="3175"/>
          </a:xfrm>
          <a:custGeom>
            <a:avLst/>
            <a:gdLst/>
            <a:ahLst/>
            <a:cxnLst/>
            <a:rect l="l" t="t" r="r" b="b"/>
            <a:pathLst>
              <a:path w="7143115" h="3175">
                <a:moveTo>
                  <a:pt x="0" y="3175"/>
                </a:moveTo>
                <a:lnTo>
                  <a:pt x="7142988" y="3175"/>
                </a:lnTo>
              </a:path>
              <a:path w="7143115" h="3175">
                <a:moveTo>
                  <a:pt x="0" y="0"/>
                </a:moveTo>
                <a:lnTo>
                  <a:pt x="7142988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7900" y="2465832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298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9271" y="3785615"/>
            <a:ext cx="1428115" cy="2258695"/>
          </a:xfrm>
          <a:custGeom>
            <a:avLst/>
            <a:gdLst/>
            <a:ahLst/>
            <a:cxnLst/>
            <a:rect l="l" t="t" r="r" b="b"/>
            <a:pathLst>
              <a:path w="1428114" h="2258695">
                <a:moveTo>
                  <a:pt x="1427988" y="0"/>
                </a:moveTo>
                <a:lnTo>
                  <a:pt x="0" y="0"/>
                </a:lnTo>
                <a:lnTo>
                  <a:pt x="0" y="2258568"/>
                </a:lnTo>
                <a:lnTo>
                  <a:pt x="1427988" y="2258568"/>
                </a:lnTo>
                <a:lnTo>
                  <a:pt x="142798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0004" y="2912364"/>
            <a:ext cx="1430020" cy="3131820"/>
          </a:xfrm>
          <a:custGeom>
            <a:avLst/>
            <a:gdLst/>
            <a:ahLst/>
            <a:cxnLst/>
            <a:rect l="l" t="t" r="r" b="b"/>
            <a:pathLst>
              <a:path w="1430020" h="3131820">
                <a:moveTo>
                  <a:pt x="1429511" y="0"/>
                </a:moveTo>
                <a:lnTo>
                  <a:pt x="0" y="0"/>
                </a:lnTo>
                <a:lnTo>
                  <a:pt x="0" y="3131820"/>
                </a:lnTo>
                <a:lnTo>
                  <a:pt x="1429511" y="3131820"/>
                </a:lnTo>
                <a:lnTo>
                  <a:pt x="142951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6272" y="2465832"/>
            <a:ext cx="7214870" cy="3649979"/>
          </a:xfrm>
          <a:custGeom>
            <a:avLst/>
            <a:gdLst/>
            <a:ahLst/>
            <a:cxnLst/>
            <a:rect l="l" t="t" r="r" b="b"/>
            <a:pathLst>
              <a:path w="7214870" h="3649979">
                <a:moveTo>
                  <a:pt x="71627" y="3578352"/>
                </a:moveTo>
                <a:lnTo>
                  <a:pt x="71627" y="0"/>
                </a:lnTo>
              </a:path>
              <a:path w="7214870" h="3649979">
                <a:moveTo>
                  <a:pt x="0" y="3578352"/>
                </a:moveTo>
                <a:lnTo>
                  <a:pt x="71627" y="3578352"/>
                </a:lnTo>
              </a:path>
              <a:path w="7214870" h="3649979">
                <a:moveTo>
                  <a:pt x="0" y="3130295"/>
                </a:moveTo>
                <a:lnTo>
                  <a:pt x="71627" y="3130295"/>
                </a:lnTo>
              </a:path>
              <a:path w="7214870" h="3649979">
                <a:moveTo>
                  <a:pt x="0" y="2683763"/>
                </a:moveTo>
                <a:lnTo>
                  <a:pt x="71627" y="2683763"/>
                </a:lnTo>
              </a:path>
              <a:path w="7214870" h="3649979">
                <a:moveTo>
                  <a:pt x="0" y="2235707"/>
                </a:moveTo>
                <a:lnTo>
                  <a:pt x="71627" y="2235707"/>
                </a:lnTo>
              </a:path>
              <a:path w="7214870" h="3649979">
                <a:moveTo>
                  <a:pt x="0" y="1789175"/>
                </a:moveTo>
                <a:lnTo>
                  <a:pt x="71627" y="1789175"/>
                </a:lnTo>
              </a:path>
              <a:path w="7214870" h="3649979">
                <a:moveTo>
                  <a:pt x="0" y="1341119"/>
                </a:moveTo>
                <a:lnTo>
                  <a:pt x="71627" y="1341119"/>
                </a:lnTo>
              </a:path>
              <a:path w="7214870" h="3649979">
                <a:moveTo>
                  <a:pt x="0" y="894588"/>
                </a:moveTo>
                <a:lnTo>
                  <a:pt x="71627" y="894588"/>
                </a:lnTo>
              </a:path>
              <a:path w="7214870" h="3649979">
                <a:moveTo>
                  <a:pt x="0" y="446531"/>
                </a:moveTo>
                <a:lnTo>
                  <a:pt x="71627" y="446531"/>
                </a:lnTo>
              </a:path>
              <a:path w="7214870" h="3649979">
                <a:moveTo>
                  <a:pt x="0" y="0"/>
                </a:moveTo>
                <a:lnTo>
                  <a:pt x="71627" y="0"/>
                </a:lnTo>
              </a:path>
              <a:path w="7214870" h="3649979">
                <a:moveTo>
                  <a:pt x="71627" y="3578352"/>
                </a:moveTo>
                <a:lnTo>
                  <a:pt x="7214616" y="3578352"/>
                </a:lnTo>
              </a:path>
              <a:path w="7214870" h="3649979">
                <a:moveTo>
                  <a:pt x="71627" y="3578352"/>
                </a:moveTo>
                <a:lnTo>
                  <a:pt x="71627" y="3649979"/>
                </a:lnTo>
              </a:path>
              <a:path w="7214870" h="3649979">
                <a:moveTo>
                  <a:pt x="3642360" y="3578352"/>
                </a:moveTo>
                <a:lnTo>
                  <a:pt x="3642360" y="3649979"/>
                </a:lnTo>
              </a:path>
              <a:path w="7214870" h="3649979">
                <a:moveTo>
                  <a:pt x="7214616" y="3578352"/>
                </a:moveTo>
                <a:lnTo>
                  <a:pt x="7214616" y="3649979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47338" y="3425774"/>
            <a:ext cx="373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101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8578" y="2553970"/>
            <a:ext cx="37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5892" y="3632707"/>
            <a:ext cx="373380" cy="253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60"/>
              </a:spcBef>
            </a:pPr>
            <a:r>
              <a:rPr sz="1800" spc="-40" dirty="0">
                <a:latin typeface="Trebuchet MS"/>
                <a:cs typeface="Trebuchet MS"/>
              </a:rPr>
              <a:t>80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65"/>
              </a:spcBef>
            </a:pPr>
            <a:r>
              <a:rPr sz="1800" spc="-40" dirty="0">
                <a:latin typeface="Trebuchet MS"/>
                <a:cs typeface="Trebuchet MS"/>
              </a:rPr>
              <a:t>60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60"/>
              </a:spcBef>
            </a:pPr>
            <a:r>
              <a:rPr sz="1800" spc="-40" dirty="0">
                <a:latin typeface="Trebuchet MS"/>
                <a:cs typeface="Trebuchet MS"/>
              </a:rPr>
              <a:t>40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60"/>
              </a:spcBef>
            </a:pPr>
            <a:r>
              <a:rPr sz="1800" spc="-40" dirty="0">
                <a:latin typeface="Trebuchet MS"/>
                <a:cs typeface="Trebuchet MS"/>
              </a:rPr>
              <a:t>20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65"/>
              </a:spcBef>
            </a:pPr>
            <a:r>
              <a:rPr sz="1800" spc="-3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5892" y="3185286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5892" y="2738120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140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75892" y="2290698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160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9679" y="616651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61301" y="616651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2022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2225" y="1432306"/>
            <a:ext cx="5908675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45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Количество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участников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конкурса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45"/>
              </a:lnSpc>
            </a:pP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«Вычисляйка»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702435" y="180594"/>
            <a:ext cx="7688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Муниципальный </a:t>
            </a:r>
            <a:r>
              <a:rPr sz="3200" spc="-10" dirty="0"/>
              <a:t>конкурс</a:t>
            </a:r>
            <a:r>
              <a:rPr sz="3200" spc="20" dirty="0"/>
              <a:t> </a:t>
            </a:r>
            <a:r>
              <a:rPr sz="3200" spc="-5" dirty="0"/>
              <a:t>«Вычисляйка»</a:t>
            </a:r>
            <a:endParaRPr sz="3200"/>
          </a:p>
        </p:txBody>
      </p:sp>
      <p:sp>
        <p:nvSpPr>
          <p:cNvPr id="34" name="object 34"/>
          <p:cNvSpPr txBox="1"/>
          <p:nvPr/>
        </p:nvSpPr>
        <p:spPr>
          <a:xfrm>
            <a:off x="4700142" y="2376042"/>
            <a:ext cx="1374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sz="28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225" y="265302"/>
            <a:ext cx="9041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Муниципальный </a:t>
            </a:r>
            <a:r>
              <a:rPr sz="3200" spc="-15" dirty="0"/>
              <a:t>публичный </a:t>
            </a:r>
            <a:r>
              <a:rPr sz="3200" spc="-25" dirty="0"/>
              <a:t>зачет </a:t>
            </a:r>
            <a:r>
              <a:rPr sz="3200" spc="-5" dirty="0"/>
              <a:t>по</a:t>
            </a:r>
            <a:r>
              <a:rPr sz="3200" spc="20" dirty="0"/>
              <a:t> </a:t>
            </a:r>
            <a:r>
              <a:rPr sz="3200" spc="-10" dirty="0"/>
              <a:t>геометрии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664195" y="1013460"/>
            <a:ext cx="4072128" cy="560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463" y="2284476"/>
            <a:ext cx="6303264" cy="3060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5232" y="5500115"/>
            <a:ext cx="5076825" cy="92392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47980" marR="342900" indent="-635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Учащиеся </a:t>
            </a:r>
            <a:r>
              <a:rPr sz="1800" spc="-10" dirty="0">
                <a:latin typeface="Times New Roman"/>
                <a:cs typeface="Times New Roman"/>
              </a:rPr>
              <a:t>7-ого </a:t>
            </a:r>
            <a:r>
              <a:rPr sz="1800" spc="5" dirty="0">
                <a:latin typeface="Times New Roman"/>
                <a:cs typeface="Times New Roman"/>
              </a:rPr>
              <a:t>класса </a:t>
            </a:r>
            <a:r>
              <a:rPr sz="1800" dirty="0">
                <a:latin typeface="Times New Roman"/>
                <a:cs typeface="Times New Roman"/>
              </a:rPr>
              <a:t>СОШ № 18 </a:t>
            </a:r>
            <a:r>
              <a:rPr sz="1800" spc="-5" dirty="0">
                <a:latin typeface="Times New Roman"/>
                <a:cs typeface="Times New Roman"/>
              </a:rPr>
              <a:t>во время  </a:t>
            </a:r>
            <a:r>
              <a:rPr sz="1800" spc="-10" dirty="0">
                <a:latin typeface="Times New Roman"/>
                <a:cs typeface="Times New Roman"/>
              </a:rPr>
              <a:t>оглашения </a:t>
            </a:r>
            <a:r>
              <a:rPr sz="1800" spc="-20" dirty="0">
                <a:latin typeface="Times New Roman"/>
                <a:cs typeface="Times New Roman"/>
              </a:rPr>
              <a:t>результатов </a:t>
            </a:r>
            <a:r>
              <a:rPr sz="1800" spc="-15" dirty="0">
                <a:latin typeface="Times New Roman"/>
                <a:cs typeface="Times New Roman"/>
              </a:rPr>
              <a:t>публичного </a:t>
            </a:r>
            <a:r>
              <a:rPr sz="1800" spc="-10" dirty="0">
                <a:latin typeface="Times New Roman"/>
                <a:cs typeface="Times New Roman"/>
              </a:rPr>
              <a:t>зачета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  геометрии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0256" y="3345179"/>
            <a:ext cx="5266944" cy="334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1053083"/>
            <a:ext cx="3698748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7255" y="963167"/>
            <a:ext cx="4023359" cy="405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3207" y="268351"/>
            <a:ext cx="9147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9315" algn="l"/>
              </a:tabLst>
            </a:pPr>
            <a:r>
              <a:rPr sz="3200" spc="-5" dirty="0"/>
              <a:t>Муниципальный	</a:t>
            </a:r>
            <a:r>
              <a:rPr sz="3200" spc="-15" dirty="0"/>
              <a:t>публичный </a:t>
            </a:r>
            <a:r>
              <a:rPr sz="3200" spc="-25" dirty="0"/>
              <a:t>зачет </a:t>
            </a:r>
            <a:r>
              <a:rPr sz="3200" spc="-5" dirty="0"/>
              <a:t>по</a:t>
            </a:r>
            <a:r>
              <a:rPr sz="3200" spc="-10" dirty="0"/>
              <a:t> геометрии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8648" y="1385442"/>
            <a:ext cx="6200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Освоение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предмета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- 93</a:t>
            </a:r>
            <a:r>
              <a:rPr sz="2800" b="1" spc="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464" y="255777"/>
            <a:ext cx="7218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Итоги </a:t>
            </a:r>
            <a:r>
              <a:rPr sz="3200" spc="-20" dirty="0"/>
              <a:t>публичного </a:t>
            </a:r>
            <a:r>
              <a:rPr sz="3200" spc="-15" dirty="0"/>
              <a:t>зачета </a:t>
            </a:r>
            <a:r>
              <a:rPr sz="3200" spc="-5" dirty="0"/>
              <a:t>по</a:t>
            </a:r>
            <a:r>
              <a:rPr sz="3200" spc="-70" dirty="0"/>
              <a:t> </a:t>
            </a:r>
            <a:r>
              <a:rPr sz="3200" spc="-10" dirty="0"/>
              <a:t>геометрии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252215" y="2319401"/>
            <a:ext cx="7099300" cy="3635375"/>
            <a:chOff x="3252215" y="2319401"/>
            <a:chExt cx="7099300" cy="3635375"/>
          </a:xfrm>
        </p:grpSpPr>
        <p:sp>
          <p:nvSpPr>
            <p:cNvPr id="5" name="object 5"/>
            <p:cNvSpPr/>
            <p:nvPr/>
          </p:nvSpPr>
          <p:spPr>
            <a:xfrm>
              <a:off x="3325367" y="3034284"/>
              <a:ext cx="7023100" cy="2138680"/>
            </a:xfrm>
            <a:custGeom>
              <a:avLst/>
              <a:gdLst/>
              <a:ahLst/>
              <a:cxnLst/>
              <a:rect l="l" t="t" r="r" b="b"/>
              <a:pathLst>
                <a:path w="7023100" h="2138679">
                  <a:moveTo>
                    <a:pt x="0" y="2138172"/>
                  </a:moveTo>
                  <a:lnTo>
                    <a:pt x="3950208" y="2138172"/>
                  </a:lnTo>
                </a:path>
                <a:path w="7023100" h="2138679">
                  <a:moveTo>
                    <a:pt x="4828032" y="2138172"/>
                  </a:moveTo>
                  <a:lnTo>
                    <a:pt x="7022592" y="2138172"/>
                  </a:lnTo>
                </a:path>
                <a:path w="7023100" h="2138679">
                  <a:moveTo>
                    <a:pt x="0" y="1426464"/>
                  </a:moveTo>
                  <a:lnTo>
                    <a:pt x="3950208" y="1426464"/>
                  </a:lnTo>
                </a:path>
                <a:path w="7023100" h="2138679">
                  <a:moveTo>
                    <a:pt x="4828032" y="1426464"/>
                  </a:moveTo>
                  <a:lnTo>
                    <a:pt x="7022592" y="1426464"/>
                  </a:lnTo>
                </a:path>
                <a:path w="7023100" h="2138679">
                  <a:moveTo>
                    <a:pt x="0" y="713232"/>
                  </a:moveTo>
                  <a:lnTo>
                    <a:pt x="3950208" y="713232"/>
                  </a:lnTo>
                </a:path>
                <a:path w="7023100" h="2138679">
                  <a:moveTo>
                    <a:pt x="4828032" y="713232"/>
                  </a:moveTo>
                  <a:lnTo>
                    <a:pt x="7022592" y="713232"/>
                  </a:lnTo>
                </a:path>
                <a:path w="7023100" h="2138679">
                  <a:moveTo>
                    <a:pt x="0" y="0"/>
                  </a:moveTo>
                  <a:lnTo>
                    <a:pt x="3950208" y="0"/>
                  </a:lnTo>
                </a:path>
                <a:path w="7023100" h="2138679">
                  <a:moveTo>
                    <a:pt x="4828032" y="0"/>
                  </a:moveTo>
                  <a:lnTo>
                    <a:pt x="7022592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75575" y="2979420"/>
              <a:ext cx="878205" cy="2906395"/>
            </a:xfrm>
            <a:custGeom>
              <a:avLst/>
              <a:gdLst/>
              <a:ahLst/>
              <a:cxnLst/>
              <a:rect l="l" t="t" r="r" b="b"/>
              <a:pathLst>
                <a:path w="878204" h="2906395">
                  <a:moveTo>
                    <a:pt x="877824" y="0"/>
                  </a:moveTo>
                  <a:lnTo>
                    <a:pt x="0" y="0"/>
                  </a:lnTo>
                  <a:lnTo>
                    <a:pt x="0" y="2906267"/>
                  </a:lnTo>
                  <a:lnTo>
                    <a:pt x="877824" y="2906267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2215" y="2322576"/>
              <a:ext cx="7096125" cy="3563620"/>
            </a:xfrm>
            <a:custGeom>
              <a:avLst/>
              <a:gdLst/>
              <a:ahLst/>
              <a:cxnLst/>
              <a:rect l="l" t="t" r="r" b="b"/>
              <a:pathLst>
                <a:path w="7096125" h="3563620">
                  <a:moveTo>
                    <a:pt x="73151" y="0"/>
                  </a:moveTo>
                  <a:lnTo>
                    <a:pt x="7095744" y="0"/>
                  </a:lnTo>
                </a:path>
                <a:path w="7096125" h="3563620">
                  <a:moveTo>
                    <a:pt x="73151" y="3563112"/>
                  </a:moveTo>
                  <a:lnTo>
                    <a:pt x="73151" y="0"/>
                  </a:lnTo>
                </a:path>
                <a:path w="7096125" h="3563620">
                  <a:moveTo>
                    <a:pt x="0" y="3563112"/>
                  </a:moveTo>
                  <a:lnTo>
                    <a:pt x="73151" y="3563112"/>
                  </a:lnTo>
                </a:path>
                <a:path w="7096125" h="3563620">
                  <a:moveTo>
                    <a:pt x="0" y="2849880"/>
                  </a:moveTo>
                  <a:lnTo>
                    <a:pt x="73151" y="2849880"/>
                  </a:lnTo>
                </a:path>
                <a:path w="7096125" h="3563620">
                  <a:moveTo>
                    <a:pt x="0" y="2138172"/>
                  </a:moveTo>
                  <a:lnTo>
                    <a:pt x="73151" y="2138172"/>
                  </a:lnTo>
                </a:path>
                <a:path w="7096125" h="3563620">
                  <a:moveTo>
                    <a:pt x="0" y="1424940"/>
                  </a:moveTo>
                  <a:lnTo>
                    <a:pt x="73151" y="1424940"/>
                  </a:lnTo>
                </a:path>
                <a:path w="7096125" h="3563620">
                  <a:moveTo>
                    <a:pt x="0" y="711708"/>
                  </a:moveTo>
                  <a:lnTo>
                    <a:pt x="73151" y="711708"/>
                  </a:lnTo>
                </a:path>
                <a:path w="7096125" h="356362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9927" y="5239511"/>
              <a:ext cx="878205" cy="646430"/>
            </a:xfrm>
            <a:custGeom>
              <a:avLst/>
              <a:gdLst/>
              <a:ahLst/>
              <a:cxnLst/>
              <a:rect l="l" t="t" r="r" b="b"/>
              <a:pathLst>
                <a:path w="878204" h="646429">
                  <a:moveTo>
                    <a:pt x="87782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77824" y="646176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5367" y="5885688"/>
              <a:ext cx="7023100" cy="68580"/>
            </a:xfrm>
            <a:custGeom>
              <a:avLst/>
              <a:gdLst/>
              <a:ahLst/>
              <a:cxnLst/>
              <a:rect l="l" t="t" r="r" b="b"/>
              <a:pathLst>
                <a:path w="7023100" h="68579">
                  <a:moveTo>
                    <a:pt x="0" y="0"/>
                  </a:moveTo>
                  <a:lnTo>
                    <a:pt x="7022592" y="0"/>
                  </a:lnTo>
                </a:path>
                <a:path w="7023100" h="68579">
                  <a:moveTo>
                    <a:pt x="0" y="0"/>
                  </a:moveTo>
                  <a:lnTo>
                    <a:pt x="0" y="68580"/>
                  </a:lnTo>
                </a:path>
                <a:path w="7023100" h="68579">
                  <a:moveTo>
                    <a:pt x="7022592" y="0"/>
                  </a:moveTo>
                  <a:lnTo>
                    <a:pt x="7022592" y="6858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73039" y="488022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454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1029" y="2620136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2039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4754" y="571174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2725" y="4998846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500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6901" y="2859785"/>
            <a:ext cx="488950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2000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spc="-40" dirty="0">
                <a:latin typeface="Trebuchet MS"/>
                <a:cs typeface="Trebuchet MS"/>
              </a:rPr>
              <a:t>1500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spc="-40" dirty="0">
                <a:latin typeface="Trebuchet MS"/>
                <a:cs typeface="Trebuchet MS"/>
              </a:rPr>
              <a:t>1000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36901" y="214680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2500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8797" y="5869940"/>
            <a:ext cx="2933065" cy="42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lnSpc>
                <a:spcPts val="1150"/>
              </a:lnSpc>
              <a:spcBef>
                <a:spcPts val="100"/>
              </a:spcBef>
              <a:tabLst>
                <a:tab pos="1797050" algn="l"/>
              </a:tabLst>
            </a:pPr>
            <a:r>
              <a:rPr sz="1650" spc="-82" baseline="2525" dirty="0">
                <a:latin typeface="Arial"/>
                <a:cs typeface="Arial"/>
              </a:rPr>
              <a:t>2021</a:t>
            </a:r>
            <a:r>
              <a:rPr sz="1650" spc="-97" baseline="2525" dirty="0">
                <a:latin typeface="Arial"/>
                <a:cs typeface="Arial"/>
              </a:rPr>
              <a:t> </a:t>
            </a:r>
            <a:r>
              <a:rPr sz="1650" spc="-37" baseline="2525" dirty="0">
                <a:latin typeface="Arial"/>
                <a:cs typeface="Arial"/>
              </a:rPr>
              <a:t>год	</a:t>
            </a:r>
            <a:r>
              <a:rPr sz="1100" spc="-55" dirty="0">
                <a:latin typeface="Arial"/>
                <a:cs typeface="Arial"/>
              </a:rPr>
              <a:t>2022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год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989"/>
              </a:lnSpc>
            </a:pP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количество участников</a:t>
            </a:r>
            <a:r>
              <a:rPr sz="1800" spc="-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зачета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6864" y="4533900"/>
            <a:ext cx="3919728" cy="195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3056" y="4872228"/>
            <a:ext cx="1280159" cy="128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3361" y="238506"/>
            <a:ext cx="8564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Мониторинг </a:t>
            </a:r>
            <a:r>
              <a:rPr sz="3200" dirty="0"/>
              <a:t>профессиональных</a:t>
            </a:r>
            <a:r>
              <a:rPr sz="3200" spc="-65" dirty="0"/>
              <a:t> </a:t>
            </a:r>
            <a:r>
              <a:rPr sz="3200" spc="-10" dirty="0"/>
              <a:t>компетенций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32003" y="1424939"/>
            <a:ext cx="8749665" cy="4587240"/>
            <a:chOff x="32003" y="1424939"/>
            <a:chExt cx="8749665" cy="4587240"/>
          </a:xfrm>
        </p:grpSpPr>
        <p:sp>
          <p:nvSpPr>
            <p:cNvPr id="6" name="object 6"/>
            <p:cNvSpPr/>
            <p:nvPr/>
          </p:nvSpPr>
          <p:spPr>
            <a:xfrm>
              <a:off x="3884675" y="1424939"/>
              <a:ext cx="4896612" cy="2766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3" y="1496567"/>
              <a:ext cx="3822191" cy="45156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08364" y="993647"/>
            <a:ext cx="2377440" cy="934719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675"/>
              </a:spcBef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Важность</a:t>
            </a:r>
            <a:endParaRPr sz="2000">
              <a:latin typeface="Times New Roman"/>
              <a:cs typeface="Times New Roman"/>
            </a:endParaRPr>
          </a:p>
          <a:p>
            <a:pPr marL="98425" marR="154305" indent="-45720">
              <a:lnSpc>
                <a:spcPts val="1340"/>
              </a:lnSpc>
              <a:spcBef>
                <a:spcPts val="1150"/>
              </a:spcBef>
            </a:pPr>
            <a:r>
              <a:rPr sz="1400" i="1" spc="-10" dirty="0">
                <a:latin typeface="Times New Roman"/>
                <a:cs typeface="Times New Roman"/>
              </a:rPr>
              <a:t>темы </a:t>
            </a:r>
            <a:r>
              <a:rPr sz="1400" i="1" dirty="0">
                <a:latin typeface="Times New Roman"/>
                <a:cs typeface="Times New Roman"/>
              </a:rPr>
              <a:t>составлены </a:t>
            </a:r>
            <a:r>
              <a:rPr sz="1400" i="1" spc="-5" dirty="0">
                <a:latin typeface="Times New Roman"/>
                <a:cs typeface="Times New Roman"/>
              </a:rPr>
              <a:t>на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основе  </a:t>
            </a:r>
            <a:r>
              <a:rPr sz="1400" i="1" spc="-5" dirty="0">
                <a:latin typeface="Times New Roman"/>
                <a:cs typeface="Times New Roman"/>
              </a:rPr>
              <a:t>мониторинга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компетенций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9031" y="2014727"/>
            <a:ext cx="2367280" cy="934719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130"/>
              </a:spcBef>
            </a:pPr>
            <a:r>
              <a:rPr sz="20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Тьютор</a:t>
            </a:r>
            <a:endParaRPr sz="2000">
              <a:latin typeface="Times New Roman"/>
              <a:cs typeface="Times New Roman"/>
            </a:endParaRPr>
          </a:p>
          <a:p>
            <a:pPr marL="695325" marR="207010" indent="-455930">
              <a:lnSpc>
                <a:spcPts val="1340"/>
              </a:lnSpc>
              <a:spcBef>
                <a:spcPts val="800"/>
              </a:spcBef>
            </a:pPr>
            <a:r>
              <a:rPr sz="1400" i="1" spc="-5" dirty="0">
                <a:latin typeface="Times New Roman"/>
                <a:cs typeface="Times New Roman"/>
              </a:rPr>
              <a:t>педагог хорошо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знающий  данную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тему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9031" y="3052572"/>
            <a:ext cx="2367280" cy="934719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ts val="2365"/>
              </a:lnSpc>
            </a:pP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Онлайн-встречи</a:t>
            </a:r>
            <a:endParaRPr sz="2000">
              <a:latin typeface="Times New Roman"/>
              <a:cs typeface="Times New Roman"/>
            </a:endParaRPr>
          </a:p>
          <a:p>
            <a:pPr marL="734695" marR="351790" indent="10160">
              <a:lnSpc>
                <a:spcPts val="1340"/>
              </a:lnSpc>
              <a:spcBef>
                <a:spcPts val="760"/>
              </a:spcBef>
            </a:pP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-5" dirty="0">
                <a:latin typeface="Times New Roman"/>
                <a:cs typeface="Times New Roman"/>
              </a:rPr>
              <a:t>удобное время, 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-10" dirty="0">
                <a:latin typeface="Times New Roman"/>
                <a:cs typeface="Times New Roman"/>
              </a:rPr>
              <a:t>удобном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месте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7407" y="1098803"/>
            <a:ext cx="3262884" cy="217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770" y="211327"/>
            <a:ext cx="5116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Организационные</a:t>
            </a:r>
            <a:r>
              <a:rPr sz="3200" spc="-60" dirty="0"/>
              <a:t> </a:t>
            </a:r>
            <a:r>
              <a:rPr sz="3200" spc="-5" dirty="0"/>
              <a:t>вопросы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304289" y="1298194"/>
            <a:ext cx="8827770" cy="4648835"/>
            <a:chOff x="1304289" y="1298194"/>
            <a:chExt cx="8827770" cy="4648835"/>
          </a:xfrm>
        </p:grpSpPr>
        <p:sp>
          <p:nvSpPr>
            <p:cNvPr id="5" name="object 5"/>
            <p:cNvSpPr/>
            <p:nvPr/>
          </p:nvSpPr>
          <p:spPr>
            <a:xfrm>
              <a:off x="1310639" y="1304544"/>
              <a:ext cx="4627245" cy="1280160"/>
            </a:xfrm>
            <a:custGeom>
              <a:avLst/>
              <a:gdLst/>
              <a:ahLst/>
              <a:cxnLst/>
              <a:rect l="l" t="t" r="r" b="b"/>
              <a:pathLst>
                <a:path w="4627245" h="1280160">
                  <a:moveTo>
                    <a:pt x="4626864" y="0"/>
                  </a:moveTo>
                  <a:lnTo>
                    <a:pt x="0" y="0"/>
                  </a:lnTo>
                  <a:lnTo>
                    <a:pt x="0" y="1280160"/>
                  </a:lnTo>
                  <a:lnTo>
                    <a:pt x="4626864" y="1280160"/>
                  </a:lnTo>
                  <a:lnTo>
                    <a:pt x="462686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39" y="1304544"/>
              <a:ext cx="4627245" cy="1280160"/>
            </a:xfrm>
            <a:custGeom>
              <a:avLst/>
              <a:gdLst/>
              <a:ahLst/>
              <a:cxnLst/>
              <a:rect l="l" t="t" r="r" b="b"/>
              <a:pathLst>
                <a:path w="4627245" h="1280160">
                  <a:moveTo>
                    <a:pt x="0" y="1280160"/>
                  </a:moveTo>
                  <a:lnTo>
                    <a:pt x="4626864" y="1280160"/>
                  </a:lnTo>
                  <a:lnTo>
                    <a:pt x="4626864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7187" y="2467355"/>
              <a:ext cx="4628515" cy="1282065"/>
            </a:xfrm>
            <a:custGeom>
              <a:avLst/>
              <a:gdLst/>
              <a:ahLst/>
              <a:cxnLst/>
              <a:rect l="l" t="t" r="r" b="b"/>
              <a:pathLst>
                <a:path w="4628515" h="1282064">
                  <a:moveTo>
                    <a:pt x="4628388" y="0"/>
                  </a:moveTo>
                  <a:lnTo>
                    <a:pt x="0" y="0"/>
                  </a:lnTo>
                  <a:lnTo>
                    <a:pt x="0" y="1281684"/>
                  </a:lnTo>
                  <a:lnTo>
                    <a:pt x="4628388" y="1281684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7187" y="2467355"/>
              <a:ext cx="4628515" cy="1282065"/>
            </a:xfrm>
            <a:custGeom>
              <a:avLst/>
              <a:gdLst/>
              <a:ahLst/>
              <a:cxnLst/>
              <a:rect l="l" t="t" r="r" b="b"/>
              <a:pathLst>
                <a:path w="4628515" h="1282064">
                  <a:moveTo>
                    <a:pt x="0" y="1281684"/>
                  </a:moveTo>
                  <a:lnTo>
                    <a:pt x="4628388" y="1281684"/>
                  </a:lnTo>
                  <a:lnTo>
                    <a:pt x="4628388" y="0"/>
                  </a:lnTo>
                  <a:lnTo>
                    <a:pt x="0" y="0"/>
                  </a:lnTo>
                  <a:lnTo>
                    <a:pt x="0" y="128168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29455" y="3560064"/>
              <a:ext cx="4628515" cy="1283335"/>
            </a:xfrm>
            <a:custGeom>
              <a:avLst/>
              <a:gdLst/>
              <a:ahLst/>
              <a:cxnLst/>
              <a:rect l="l" t="t" r="r" b="b"/>
              <a:pathLst>
                <a:path w="4628515" h="1283335">
                  <a:moveTo>
                    <a:pt x="4628388" y="0"/>
                  </a:moveTo>
                  <a:lnTo>
                    <a:pt x="0" y="0"/>
                  </a:lnTo>
                  <a:lnTo>
                    <a:pt x="0" y="1283208"/>
                  </a:lnTo>
                  <a:lnTo>
                    <a:pt x="4628388" y="1283208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9455" y="3560064"/>
              <a:ext cx="4628515" cy="1283335"/>
            </a:xfrm>
            <a:custGeom>
              <a:avLst/>
              <a:gdLst/>
              <a:ahLst/>
              <a:cxnLst/>
              <a:rect l="l" t="t" r="r" b="b"/>
              <a:pathLst>
                <a:path w="4628515" h="1283335">
                  <a:moveTo>
                    <a:pt x="0" y="1283208"/>
                  </a:moveTo>
                  <a:lnTo>
                    <a:pt x="4628388" y="1283208"/>
                  </a:lnTo>
                  <a:lnTo>
                    <a:pt x="4628388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8592" y="4660391"/>
              <a:ext cx="4627245" cy="1280160"/>
            </a:xfrm>
            <a:custGeom>
              <a:avLst/>
              <a:gdLst/>
              <a:ahLst/>
              <a:cxnLst/>
              <a:rect l="l" t="t" r="r" b="b"/>
              <a:pathLst>
                <a:path w="4627245" h="1280160">
                  <a:moveTo>
                    <a:pt x="4626864" y="0"/>
                  </a:moveTo>
                  <a:lnTo>
                    <a:pt x="0" y="0"/>
                  </a:lnTo>
                  <a:lnTo>
                    <a:pt x="0" y="1280159"/>
                  </a:lnTo>
                  <a:lnTo>
                    <a:pt x="4626864" y="1280159"/>
                  </a:lnTo>
                  <a:lnTo>
                    <a:pt x="462686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98592" y="4660391"/>
              <a:ext cx="4627245" cy="1280160"/>
            </a:xfrm>
            <a:custGeom>
              <a:avLst/>
              <a:gdLst/>
              <a:ahLst/>
              <a:cxnLst/>
              <a:rect l="l" t="t" r="r" b="b"/>
              <a:pathLst>
                <a:path w="4627245" h="1280160">
                  <a:moveTo>
                    <a:pt x="0" y="1280159"/>
                  </a:moveTo>
                  <a:lnTo>
                    <a:pt x="4626864" y="1280159"/>
                  </a:lnTo>
                  <a:lnTo>
                    <a:pt x="4626864" y="0"/>
                  </a:lnTo>
                  <a:lnTo>
                    <a:pt x="0" y="0"/>
                  </a:lnTo>
                  <a:lnTo>
                    <a:pt x="0" y="1280159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9633" y="1731391"/>
            <a:ext cx="7730490" cy="395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latin typeface="Times New Roman"/>
                <a:cs typeface="Times New Roman"/>
              </a:rPr>
              <a:t>работа </a:t>
            </a:r>
            <a:r>
              <a:rPr sz="2500" b="1" spc="-5" dirty="0">
                <a:latin typeface="Times New Roman"/>
                <a:cs typeface="Times New Roman"/>
              </a:rPr>
              <a:t>с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администрацией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>
              <a:latin typeface="Trebuchet MS"/>
              <a:cs typeface="Trebuchet MS"/>
            </a:endParaRPr>
          </a:p>
          <a:p>
            <a:pPr marL="1350010" marR="2997200">
              <a:lnSpc>
                <a:spcPct val="100000"/>
              </a:lnSpc>
              <a:spcBef>
                <a:spcPts val="5"/>
              </a:spcBef>
            </a:pPr>
            <a:r>
              <a:rPr sz="2500" b="1" spc="-15" dirty="0">
                <a:latin typeface="Times New Roman"/>
                <a:cs typeface="Times New Roman"/>
              </a:rPr>
              <a:t>привлечение </a:t>
            </a:r>
            <a:r>
              <a:rPr sz="2500" b="1" spc="-20" dirty="0">
                <a:latin typeface="Times New Roman"/>
                <a:cs typeface="Times New Roman"/>
              </a:rPr>
              <a:t>тьюторов,  </a:t>
            </a:r>
            <a:r>
              <a:rPr sz="2500" b="1" spc="-45" dirty="0">
                <a:latin typeface="Times New Roman"/>
                <a:cs typeface="Times New Roman"/>
              </a:rPr>
              <a:t>педагогов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rebuchet MS"/>
              <a:cs typeface="Trebuchet MS"/>
            </a:endParaRPr>
          </a:p>
          <a:p>
            <a:pPr marL="2732405">
              <a:lnSpc>
                <a:spcPct val="100000"/>
              </a:lnSpc>
              <a:spcBef>
                <a:spcPts val="5"/>
              </a:spcBef>
            </a:pPr>
            <a:r>
              <a:rPr sz="2500" b="1" spc="-5" dirty="0">
                <a:latin typeface="Times New Roman"/>
                <a:cs typeface="Times New Roman"/>
              </a:rPr>
              <a:t>организация </a:t>
            </a:r>
            <a:r>
              <a:rPr sz="2500" b="1" spc="-20" dirty="0">
                <a:latin typeface="Times New Roman"/>
                <a:cs typeface="Times New Roman"/>
              </a:rPr>
              <a:t>подвоза</a:t>
            </a:r>
            <a:r>
              <a:rPr sz="2500" b="1" spc="-15" dirty="0">
                <a:latin typeface="Times New Roman"/>
                <a:cs typeface="Times New Roman"/>
              </a:rPr>
              <a:t> </a:t>
            </a:r>
            <a:r>
              <a:rPr sz="2500" b="1" spc="-35" dirty="0">
                <a:latin typeface="Times New Roman"/>
                <a:cs typeface="Times New Roman"/>
              </a:rPr>
              <a:t>детей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rebuchet MS"/>
              <a:cs typeface="Trebuchet MS"/>
            </a:endParaRPr>
          </a:p>
          <a:p>
            <a:pPr marL="4200525" marR="5080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latin typeface="Times New Roman"/>
                <a:cs typeface="Times New Roman"/>
              </a:rPr>
              <a:t>информационно-  разъяснительная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работа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244" y="4191000"/>
            <a:ext cx="2958084" cy="221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9844" y="6404864"/>
            <a:ext cx="2861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2"/>
              </a:rPr>
              <a:t>https://vk.com/kip2021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5311" y="967739"/>
            <a:ext cx="7031736" cy="5326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7204" y="255777"/>
            <a:ext cx="5876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Страница </a:t>
            </a:r>
            <a:r>
              <a:rPr sz="3200" dirty="0"/>
              <a:t>проекта в </a:t>
            </a:r>
            <a:r>
              <a:rPr sz="3200" spc="-15" dirty="0"/>
              <a:t>ВКонтакте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095" y="143383"/>
            <a:ext cx="2952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Актуальность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8110" y="1511808"/>
          <a:ext cx="9987280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5490"/>
                <a:gridCol w="3285490"/>
                <a:gridCol w="3416300"/>
              </a:tblGrid>
              <a:tr h="1444752">
                <a:tc gridSpan="3"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6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Конкуренция/Инновации</a:t>
                      </a:r>
                      <a:endParaRPr sz="6500">
                        <a:latin typeface="Times New Roman"/>
                        <a:cs typeface="Times New Roman"/>
                      </a:endParaRPr>
                    </a:p>
                  </a:txBody>
                  <a:tcPr marL="0" marR="0" marT="14541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8B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4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marL="450850" marR="442595" indent="-1270" algn="ctr">
                        <a:lnSpc>
                          <a:spcPct val="86200"/>
                        </a:lnSpc>
                      </a:pPr>
                      <a:r>
                        <a:rPr sz="41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Умение  </a:t>
                      </a:r>
                      <a:r>
                        <a:rPr sz="41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прини</a:t>
                      </a:r>
                      <a:r>
                        <a:rPr sz="41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4100" spc="-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41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sz="4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решения</a:t>
                      </a: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marL="189865" marR="182880" algn="ctr">
                        <a:lnSpc>
                          <a:spcPct val="86200"/>
                        </a:lnSpc>
                      </a:pPr>
                      <a:r>
                        <a:rPr sz="4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4100" spc="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4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собн</a:t>
                      </a:r>
                      <a:r>
                        <a:rPr sz="4100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4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сть  </a:t>
                      </a:r>
                      <a:r>
                        <a:rPr sz="41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находить  </a:t>
                      </a:r>
                      <a:r>
                        <a:rPr sz="41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sz="41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1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пути</a:t>
                      </a: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4020"/>
                        </a:lnSpc>
                      </a:pPr>
                      <a:r>
                        <a:rPr sz="36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Умение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618490" marR="610235" algn="ctr">
                        <a:lnSpc>
                          <a:spcPts val="3729"/>
                        </a:lnSpc>
                        <a:spcBef>
                          <a:spcPts val="315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36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3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36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3600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3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свою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700"/>
                        </a:lnSpc>
                      </a:pPr>
                      <a:r>
                        <a:rPr sz="3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продуктивность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3680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28B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346" y="314020"/>
            <a:ext cx="9642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Сайт управления </a:t>
            </a:r>
            <a:r>
              <a:rPr sz="3200" spc="-10" dirty="0"/>
              <a:t>образования </a:t>
            </a:r>
            <a:r>
              <a:rPr sz="3200" spc="-5" dirty="0"/>
              <a:t>Курганинский</a:t>
            </a:r>
            <a:r>
              <a:rPr sz="3200" spc="-25" dirty="0"/>
              <a:t> </a:t>
            </a:r>
            <a:r>
              <a:rPr sz="3200" spc="-5" dirty="0"/>
              <a:t>район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184147" y="1679448"/>
            <a:ext cx="9537192" cy="406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0785" y="6119876"/>
            <a:ext cx="462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4471C4"/>
                </a:solidFill>
                <a:latin typeface="Trebuchet MS"/>
                <a:cs typeface="Trebuchet MS"/>
              </a:rPr>
              <a:t>https://kurganinskyuo.my1.ru/index/shnor/0-102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678" y="2703322"/>
            <a:ext cx="3713479" cy="1823720"/>
            <a:chOff x="8218678" y="2703322"/>
            <a:chExt cx="3713479" cy="1823720"/>
          </a:xfrm>
        </p:grpSpPr>
        <p:sp>
          <p:nvSpPr>
            <p:cNvPr id="3" name="object 3"/>
            <p:cNvSpPr/>
            <p:nvPr/>
          </p:nvSpPr>
          <p:spPr>
            <a:xfrm>
              <a:off x="8225028" y="2709672"/>
              <a:ext cx="3700779" cy="1811020"/>
            </a:xfrm>
            <a:custGeom>
              <a:avLst/>
              <a:gdLst/>
              <a:ahLst/>
              <a:cxnLst/>
              <a:rect l="l" t="t" r="r" b="b"/>
              <a:pathLst>
                <a:path w="3700779" h="1811020">
                  <a:moveTo>
                    <a:pt x="3700272" y="0"/>
                  </a:moveTo>
                  <a:lnTo>
                    <a:pt x="0" y="0"/>
                  </a:lnTo>
                  <a:lnTo>
                    <a:pt x="0" y="1810511"/>
                  </a:lnTo>
                  <a:lnTo>
                    <a:pt x="3700272" y="1810511"/>
                  </a:lnTo>
                  <a:lnTo>
                    <a:pt x="370027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5028" y="2709672"/>
              <a:ext cx="3700779" cy="1811020"/>
            </a:xfrm>
            <a:custGeom>
              <a:avLst/>
              <a:gdLst/>
              <a:ahLst/>
              <a:cxnLst/>
              <a:rect l="l" t="t" r="r" b="b"/>
              <a:pathLst>
                <a:path w="3700779" h="1811020">
                  <a:moveTo>
                    <a:pt x="0" y="1810511"/>
                  </a:moveTo>
                  <a:lnTo>
                    <a:pt x="3700272" y="1810511"/>
                  </a:lnTo>
                  <a:lnTo>
                    <a:pt x="3700272" y="0"/>
                  </a:lnTo>
                  <a:lnTo>
                    <a:pt x="0" y="0"/>
                  </a:lnTo>
                  <a:lnTo>
                    <a:pt x="0" y="18105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29073" y="2703322"/>
            <a:ext cx="3266440" cy="1823720"/>
            <a:chOff x="4529073" y="2703322"/>
            <a:chExt cx="3266440" cy="1823720"/>
          </a:xfrm>
        </p:grpSpPr>
        <p:sp>
          <p:nvSpPr>
            <p:cNvPr id="6" name="object 6"/>
            <p:cNvSpPr/>
            <p:nvPr/>
          </p:nvSpPr>
          <p:spPr>
            <a:xfrm>
              <a:off x="4535423" y="2709672"/>
              <a:ext cx="3253740" cy="1811020"/>
            </a:xfrm>
            <a:custGeom>
              <a:avLst/>
              <a:gdLst/>
              <a:ahLst/>
              <a:cxnLst/>
              <a:rect l="l" t="t" r="r" b="b"/>
              <a:pathLst>
                <a:path w="3253740" h="1811020">
                  <a:moveTo>
                    <a:pt x="3253739" y="0"/>
                  </a:moveTo>
                  <a:lnTo>
                    <a:pt x="0" y="0"/>
                  </a:lnTo>
                  <a:lnTo>
                    <a:pt x="0" y="1810511"/>
                  </a:lnTo>
                  <a:lnTo>
                    <a:pt x="3253739" y="1810511"/>
                  </a:lnTo>
                  <a:lnTo>
                    <a:pt x="325373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5423" y="2709672"/>
              <a:ext cx="3253740" cy="1811020"/>
            </a:xfrm>
            <a:custGeom>
              <a:avLst/>
              <a:gdLst/>
              <a:ahLst/>
              <a:cxnLst/>
              <a:rect l="l" t="t" r="r" b="b"/>
              <a:pathLst>
                <a:path w="3253740" h="1811020">
                  <a:moveTo>
                    <a:pt x="0" y="1810511"/>
                  </a:moveTo>
                  <a:lnTo>
                    <a:pt x="3253739" y="1810511"/>
                  </a:lnTo>
                  <a:lnTo>
                    <a:pt x="3253739" y="0"/>
                  </a:lnTo>
                  <a:lnTo>
                    <a:pt x="0" y="0"/>
                  </a:lnTo>
                  <a:lnTo>
                    <a:pt x="0" y="18105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9909" y="2697226"/>
            <a:ext cx="3359785" cy="1829435"/>
            <a:chOff x="549909" y="2697226"/>
            <a:chExt cx="3359785" cy="1829435"/>
          </a:xfrm>
        </p:grpSpPr>
        <p:sp>
          <p:nvSpPr>
            <p:cNvPr id="9" name="object 9"/>
            <p:cNvSpPr/>
            <p:nvPr/>
          </p:nvSpPr>
          <p:spPr>
            <a:xfrm>
              <a:off x="556259" y="2703576"/>
              <a:ext cx="3347085" cy="1816735"/>
            </a:xfrm>
            <a:custGeom>
              <a:avLst/>
              <a:gdLst/>
              <a:ahLst/>
              <a:cxnLst/>
              <a:rect l="l" t="t" r="r" b="b"/>
              <a:pathLst>
                <a:path w="3347085" h="1816735">
                  <a:moveTo>
                    <a:pt x="3346704" y="0"/>
                  </a:moveTo>
                  <a:lnTo>
                    <a:pt x="0" y="0"/>
                  </a:lnTo>
                  <a:lnTo>
                    <a:pt x="0" y="1816608"/>
                  </a:lnTo>
                  <a:lnTo>
                    <a:pt x="3346704" y="1816608"/>
                  </a:lnTo>
                  <a:lnTo>
                    <a:pt x="334670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259" y="2703576"/>
              <a:ext cx="3347085" cy="1816735"/>
            </a:xfrm>
            <a:custGeom>
              <a:avLst/>
              <a:gdLst/>
              <a:ahLst/>
              <a:cxnLst/>
              <a:rect l="l" t="t" r="r" b="b"/>
              <a:pathLst>
                <a:path w="3347085" h="1816735">
                  <a:moveTo>
                    <a:pt x="0" y="1816608"/>
                  </a:moveTo>
                  <a:lnTo>
                    <a:pt x="3346704" y="1816608"/>
                  </a:lnTo>
                  <a:lnTo>
                    <a:pt x="3346704" y="0"/>
                  </a:lnTo>
                  <a:lnTo>
                    <a:pt x="0" y="0"/>
                  </a:lnTo>
                  <a:lnTo>
                    <a:pt x="0" y="1816608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75804" y="3997452"/>
            <a:ext cx="1201420" cy="1160145"/>
            <a:chOff x="7575804" y="3997452"/>
            <a:chExt cx="1201420" cy="1160145"/>
          </a:xfrm>
        </p:grpSpPr>
        <p:sp>
          <p:nvSpPr>
            <p:cNvPr id="12" name="object 12"/>
            <p:cNvSpPr/>
            <p:nvPr/>
          </p:nvSpPr>
          <p:spPr>
            <a:xfrm>
              <a:off x="7679436" y="4059936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79">
                  <a:moveTo>
                    <a:pt x="548640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39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40" y="1097280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80" y="548639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A4A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5804" y="3997452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79">
                  <a:moveTo>
                    <a:pt x="548640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40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40" y="1097280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79" y="548640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5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54323" y="4015740"/>
            <a:ext cx="1236345" cy="1148080"/>
            <a:chOff x="3354323" y="4015740"/>
            <a:chExt cx="1236345" cy="1148080"/>
          </a:xfrm>
        </p:grpSpPr>
        <p:sp>
          <p:nvSpPr>
            <p:cNvPr id="15" name="object 15"/>
            <p:cNvSpPr/>
            <p:nvPr/>
          </p:nvSpPr>
          <p:spPr>
            <a:xfrm>
              <a:off x="3493007" y="4066032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79">
                  <a:moveTo>
                    <a:pt x="548639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40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39" y="1097280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79" y="548640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A4A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4323" y="401574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79">
                  <a:moveTo>
                    <a:pt x="548639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40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39" y="1097280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79" y="548640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5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457943" y="1475232"/>
            <a:ext cx="1236345" cy="1148080"/>
            <a:chOff x="9457943" y="1475232"/>
            <a:chExt cx="1236345" cy="1148080"/>
          </a:xfrm>
        </p:grpSpPr>
        <p:sp>
          <p:nvSpPr>
            <p:cNvPr id="18" name="object 18"/>
            <p:cNvSpPr/>
            <p:nvPr/>
          </p:nvSpPr>
          <p:spPr>
            <a:xfrm>
              <a:off x="9596627" y="1525524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80">
                  <a:moveTo>
                    <a:pt x="548640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39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40" y="1097279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79" y="548639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A4A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57943" y="1475232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80">
                  <a:moveTo>
                    <a:pt x="548639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39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39" y="1097279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79" y="548639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125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07152" y="1475232"/>
            <a:ext cx="1236345" cy="1148080"/>
            <a:chOff x="5407152" y="1475232"/>
            <a:chExt cx="1236345" cy="1148080"/>
          </a:xfrm>
        </p:grpSpPr>
        <p:sp>
          <p:nvSpPr>
            <p:cNvPr id="21" name="object 21"/>
            <p:cNvSpPr/>
            <p:nvPr/>
          </p:nvSpPr>
          <p:spPr>
            <a:xfrm>
              <a:off x="5545836" y="1525524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80">
                  <a:moveTo>
                    <a:pt x="548639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39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39" y="1097279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80" y="548639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A4A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7152" y="1475232"/>
              <a:ext cx="1099185" cy="1097280"/>
            </a:xfrm>
            <a:custGeom>
              <a:avLst/>
              <a:gdLst/>
              <a:ahLst/>
              <a:cxnLst/>
              <a:rect l="l" t="t" r="r" b="b"/>
              <a:pathLst>
                <a:path w="1099184" h="1097280">
                  <a:moveTo>
                    <a:pt x="549401" y="0"/>
                  </a:moveTo>
                  <a:lnTo>
                    <a:pt x="502000" y="2013"/>
                  </a:lnTo>
                  <a:lnTo>
                    <a:pt x="455718" y="7945"/>
                  </a:lnTo>
                  <a:lnTo>
                    <a:pt x="410720" y="17629"/>
                  </a:lnTo>
                  <a:lnTo>
                    <a:pt x="367171" y="30902"/>
                  </a:lnTo>
                  <a:lnTo>
                    <a:pt x="325236" y="47598"/>
                  </a:lnTo>
                  <a:lnTo>
                    <a:pt x="285080" y="67554"/>
                  </a:lnTo>
                  <a:lnTo>
                    <a:pt x="246868" y="90604"/>
                  </a:lnTo>
                  <a:lnTo>
                    <a:pt x="210764" y="116583"/>
                  </a:lnTo>
                  <a:lnTo>
                    <a:pt x="176935" y="145328"/>
                  </a:lnTo>
                  <a:lnTo>
                    <a:pt x="145544" y="176674"/>
                  </a:lnTo>
                  <a:lnTo>
                    <a:pt x="116758" y="210455"/>
                  </a:lnTo>
                  <a:lnTo>
                    <a:pt x="90740" y="246508"/>
                  </a:lnTo>
                  <a:lnTo>
                    <a:pt x="67656" y="284667"/>
                  </a:lnTo>
                  <a:lnTo>
                    <a:pt x="47670" y="324768"/>
                  </a:lnTo>
                  <a:lnTo>
                    <a:pt x="30949" y="366646"/>
                  </a:lnTo>
                  <a:lnTo>
                    <a:pt x="17656" y="410137"/>
                  </a:lnTo>
                  <a:lnTo>
                    <a:pt x="7957" y="455076"/>
                  </a:lnTo>
                  <a:lnTo>
                    <a:pt x="2016" y="501298"/>
                  </a:lnTo>
                  <a:lnTo>
                    <a:pt x="0" y="548639"/>
                  </a:lnTo>
                  <a:lnTo>
                    <a:pt x="2016" y="595981"/>
                  </a:lnTo>
                  <a:lnTo>
                    <a:pt x="7957" y="642203"/>
                  </a:lnTo>
                  <a:lnTo>
                    <a:pt x="17656" y="687142"/>
                  </a:lnTo>
                  <a:lnTo>
                    <a:pt x="30949" y="730633"/>
                  </a:lnTo>
                  <a:lnTo>
                    <a:pt x="47670" y="772511"/>
                  </a:lnTo>
                  <a:lnTo>
                    <a:pt x="67656" y="812612"/>
                  </a:lnTo>
                  <a:lnTo>
                    <a:pt x="90740" y="850771"/>
                  </a:lnTo>
                  <a:lnTo>
                    <a:pt x="116758" y="886824"/>
                  </a:lnTo>
                  <a:lnTo>
                    <a:pt x="145544" y="920605"/>
                  </a:lnTo>
                  <a:lnTo>
                    <a:pt x="176935" y="951951"/>
                  </a:lnTo>
                  <a:lnTo>
                    <a:pt x="210764" y="980696"/>
                  </a:lnTo>
                  <a:lnTo>
                    <a:pt x="246868" y="1006675"/>
                  </a:lnTo>
                  <a:lnTo>
                    <a:pt x="285080" y="1029725"/>
                  </a:lnTo>
                  <a:lnTo>
                    <a:pt x="325236" y="1049681"/>
                  </a:lnTo>
                  <a:lnTo>
                    <a:pt x="367171" y="1066377"/>
                  </a:lnTo>
                  <a:lnTo>
                    <a:pt x="410720" y="1079650"/>
                  </a:lnTo>
                  <a:lnTo>
                    <a:pt x="455718" y="1089334"/>
                  </a:lnTo>
                  <a:lnTo>
                    <a:pt x="502000" y="1095266"/>
                  </a:lnTo>
                  <a:lnTo>
                    <a:pt x="549401" y="1097279"/>
                  </a:lnTo>
                  <a:lnTo>
                    <a:pt x="596803" y="1095266"/>
                  </a:lnTo>
                  <a:lnTo>
                    <a:pt x="643085" y="1089334"/>
                  </a:lnTo>
                  <a:lnTo>
                    <a:pt x="688083" y="1079650"/>
                  </a:lnTo>
                  <a:lnTo>
                    <a:pt x="731632" y="1066377"/>
                  </a:lnTo>
                  <a:lnTo>
                    <a:pt x="773567" y="1049681"/>
                  </a:lnTo>
                  <a:lnTo>
                    <a:pt x="813723" y="1029725"/>
                  </a:lnTo>
                  <a:lnTo>
                    <a:pt x="851935" y="1006675"/>
                  </a:lnTo>
                  <a:lnTo>
                    <a:pt x="888039" y="980696"/>
                  </a:lnTo>
                  <a:lnTo>
                    <a:pt x="921868" y="951951"/>
                  </a:lnTo>
                  <a:lnTo>
                    <a:pt x="953259" y="920605"/>
                  </a:lnTo>
                  <a:lnTo>
                    <a:pt x="982045" y="886824"/>
                  </a:lnTo>
                  <a:lnTo>
                    <a:pt x="1008063" y="850771"/>
                  </a:lnTo>
                  <a:lnTo>
                    <a:pt x="1031147" y="812612"/>
                  </a:lnTo>
                  <a:lnTo>
                    <a:pt x="1051133" y="772511"/>
                  </a:lnTo>
                  <a:lnTo>
                    <a:pt x="1067854" y="730633"/>
                  </a:lnTo>
                  <a:lnTo>
                    <a:pt x="1081147" y="687142"/>
                  </a:lnTo>
                  <a:lnTo>
                    <a:pt x="1090846" y="642203"/>
                  </a:lnTo>
                  <a:lnTo>
                    <a:pt x="1096787" y="595981"/>
                  </a:lnTo>
                  <a:lnTo>
                    <a:pt x="1098803" y="548639"/>
                  </a:lnTo>
                  <a:lnTo>
                    <a:pt x="1096787" y="501298"/>
                  </a:lnTo>
                  <a:lnTo>
                    <a:pt x="1090846" y="455076"/>
                  </a:lnTo>
                  <a:lnTo>
                    <a:pt x="1081147" y="410137"/>
                  </a:lnTo>
                  <a:lnTo>
                    <a:pt x="1067854" y="366646"/>
                  </a:lnTo>
                  <a:lnTo>
                    <a:pt x="1051133" y="324768"/>
                  </a:lnTo>
                  <a:lnTo>
                    <a:pt x="1031147" y="284667"/>
                  </a:lnTo>
                  <a:lnTo>
                    <a:pt x="1008063" y="246508"/>
                  </a:lnTo>
                  <a:lnTo>
                    <a:pt x="982045" y="210455"/>
                  </a:lnTo>
                  <a:lnTo>
                    <a:pt x="953259" y="176674"/>
                  </a:lnTo>
                  <a:lnTo>
                    <a:pt x="921868" y="145328"/>
                  </a:lnTo>
                  <a:lnTo>
                    <a:pt x="888039" y="116583"/>
                  </a:lnTo>
                  <a:lnTo>
                    <a:pt x="851935" y="90604"/>
                  </a:lnTo>
                  <a:lnTo>
                    <a:pt x="813723" y="67554"/>
                  </a:lnTo>
                  <a:lnTo>
                    <a:pt x="773567" y="47598"/>
                  </a:lnTo>
                  <a:lnTo>
                    <a:pt x="731632" y="30902"/>
                  </a:lnTo>
                  <a:lnTo>
                    <a:pt x="688083" y="17629"/>
                  </a:lnTo>
                  <a:lnTo>
                    <a:pt x="643085" y="7945"/>
                  </a:lnTo>
                  <a:lnTo>
                    <a:pt x="596803" y="2013"/>
                  </a:lnTo>
                  <a:lnTo>
                    <a:pt x="549401" y="0"/>
                  </a:lnTo>
                  <a:close/>
                </a:path>
              </a:pathLst>
            </a:custGeom>
            <a:solidFill>
              <a:srgbClr val="125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491996" y="1476755"/>
            <a:ext cx="1236345" cy="1148080"/>
            <a:chOff x="1491996" y="1476755"/>
            <a:chExt cx="1236345" cy="1148080"/>
          </a:xfrm>
        </p:grpSpPr>
        <p:sp>
          <p:nvSpPr>
            <p:cNvPr id="24" name="object 24"/>
            <p:cNvSpPr/>
            <p:nvPr/>
          </p:nvSpPr>
          <p:spPr>
            <a:xfrm>
              <a:off x="1630680" y="1525523"/>
              <a:ext cx="1097280" cy="1099185"/>
            </a:xfrm>
            <a:custGeom>
              <a:avLst/>
              <a:gdLst/>
              <a:ahLst/>
              <a:cxnLst/>
              <a:rect l="l" t="t" r="r" b="b"/>
              <a:pathLst>
                <a:path w="1097280" h="1099185">
                  <a:moveTo>
                    <a:pt x="548639" y="0"/>
                  </a:moveTo>
                  <a:lnTo>
                    <a:pt x="501298" y="2016"/>
                  </a:lnTo>
                  <a:lnTo>
                    <a:pt x="455076" y="7957"/>
                  </a:lnTo>
                  <a:lnTo>
                    <a:pt x="410137" y="17656"/>
                  </a:lnTo>
                  <a:lnTo>
                    <a:pt x="366646" y="30949"/>
                  </a:lnTo>
                  <a:lnTo>
                    <a:pt x="324768" y="47670"/>
                  </a:lnTo>
                  <a:lnTo>
                    <a:pt x="284667" y="67656"/>
                  </a:lnTo>
                  <a:lnTo>
                    <a:pt x="246508" y="90740"/>
                  </a:lnTo>
                  <a:lnTo>
                    <a:pt x="210455" y="116758"/>
                  </a:lnTo>
                  <a:lnTo>
                    <a:pt x="176674" y="145544"/>
                  </a:lnTo>
                  <a:lnTo>
                    <a:pt x="145328" y="176935"/>
                  </a:lnTo>
                  <a:lnTo>
                    <a:pt x="116583" y="210764"/>
                  </a:lnTo>
                  <a:lnTo>
                    <a:pt x="90604" y="246868"/>
                  </a:lnTo>
                  <a:lnTo>
                    <a:pt x="67554" y="285080"/>
                  </a:lnTo>
                  <a:lnTo>
                    <a:pt x="47598" y="325236"/>
                  </a:lnTo>
                  <a:lnTo>
                    <a:pt x="30902" y="367171"/>
                  </a:lnTo>
                  <a:lnTo>
                    <a:pt x="17629" y="410720"/>
                  </a:lnTo>
                  <a:lnTo>
                    <a:pt x="7945" y="455718"/>
                  </a:lnTo>
                  <a:lnTo>
                    <a:pt x="2013" y="502000"/>
                  </a:lnTo>
                  <a:lnTo>
                    <a:pt x="0" y="549401"/>
                  </a:lnTo>
                  <a:lnTo>
                    <a:pt x="2013" y="596803"/>
                  </a:lnTo>
                  <a:lnTo>
                    <a:pt x="7945" y="643085"/>
                  </a:lnTo>
                  <a:lnTo>
                    <a:pt x="17629" y="688083"/>
                  </a:lnTo>
                  <a:lnTo>
                    <a:pt x="30902" y="731632"/>
                  </a:lnTo>
                  <a:lnTo>
                    <a:pt x="47598" y="773567"/>
                  </a:lnTo>
                  <a:lnTo>
                    <a:pt x="67554" y="813723"/>
                  </a:lnTo>
                  <a:lnTo>
                    <a:pt x="90604" y="851935"/>
                  </a:lnTo>
                  <a:lnTo>
                    <a:pt x="116583" y="888039"/>
                  </a:lnTo>
                  <a:lnTo>
                    <a:pt x="145328" y="921868"/>
                  </a:lnTo>
                  <a:lnTo>
                    <a:pt x="176674" y="953259"/>
                  </a:lnTo>
                  <a:lnTo>
                    <a:pt x="210455" y="982045"/>
                  </a:lnTo>
                  <a:lnTo>
                    <a:pt x="246508" y="1008063"/>
                  </a:lnTo>
                  <a:lnTo>
                    <a:pt x="284667" y="1031147"/>
                  </a:lnTo>
                  <a:lnTo>
                    <a:pt x="324768" y="1051133"/>
                  </a:lnTo>
                  <a:lnTo>
                    <a:pt x="366646" y="1067854"/>
                  </a:lnTo>
                  <a:lnTo>
                    <a:pt x="410137" y="1081147"/>
                  </a:lnTo>
                  <a:lnTo>
                    <a:pt x="455076" y="1090846"/>
                  </a:lnTo>
                  <a:lnTo>
                    <a:pt x="501298" y="1096787"/>
                  </a:lnTo>
                  <a:lnTo>
                    <a:pt x="548639" y="1098803"/>
                  </a:lnTo>
                  <a:lnTo>
                    <a:pt x="595981" y="1096787"/>
                  </a:lnTo>
                  <a:lnTo>
                    <a:pt x="642203" y="1090846"/>
                  </a:lnTo>
                  <a:lnTo>
                    <a:pt x="687142" y="1081147"/>
                  </a:lnTo>
                  <a:lnTo>
                    <a:pt x="730633" y="1067854"/>
                  </a:lnTo>
                  <a:lnTo>
                    <a:pt x="772511" y="1051133"/>
                  </a:lnTo>
                  <a:lnTo>
                    <a:pt x="812612" y="1031147"/>
                  </a:lnTo>
                  <a:lnTo>
                    <a:pt x="850771" y="1008063"/>
                  </a:lnTo>
                  <a:lnTo>
                    <a:pt x="886824" y="982045"/>
                  </a:lnTo>
                  <a:lnTo>
                    <a:pt x="920605" y="953259"/>
                  </a:lnTo>
                  <a:lnTo>
                    <a:pt x="951951" y="921868"/>
                  </a:lnTo>
                  <a:lnTo>
                    <a:pt x="980696" y="888039"/>
                  </a:lnTo>
                  <a:lnTo>
                    <a:pt x="1006675" y="851935"/>
                  </a:lnTo>
                  <a:lnTo>
                    <a:pt x="1029725" y="813723"/>
                  </a:lnTo>
                  <a:lnTo>
                    <a:pt x="1049681" y="773567"/>
                  </a:lnTo>
                  <a:lnTo>
                    <a:pt x="1066377" y="731632"/>
                  </a:lnTo>
                  <a:lnTo>
                    <a:pt x="1079650" y="688083"/>
                  </a:lnTo>
                  <a:lnTo>
                    <a:pt x="1089334" y="643085"/>
                  </a:lnTo>
                  <a:lnTo>
                    <a:pt x="1095266" y="596803"/>
                  </a:lnTo>
                  <a:lnTo>
                    <a:pt x="1097280" y="549401"/>
                  </a:lnTo>
                  <a:lnTo>
                    <a:pt x="1095266" y="502000"/>
                  </a:lnTo>
                  <a:lnTo>
                    <a:pt x="1089334" y="455718"/>
                  </a:lnTo>
                  <a:lnTo>
                    <a:pt x="1079650" y="410720"/>
                  </a:lnTo>
                  <a:lnTo>
                    <a:pt x="1066377" y="367171"/>
                  </a:lnTo>
                  <a:lnTo>
                    <a:pt x="1049681" y="325236"/>
                  </a:lnTo>
                  <a:lnTo>
                    <a:pt x="1029725" y="285080"/>
                  </a:lnTo>
                  <a:lnTo>
                    <a:pt x="1006675" y="246868"/>
                  </a:lnTo>
                  <a:lnTo>
                    <a:pt x="980696" y="210764"/>
                  </a:lnTo>
                  <a:lnTo>
                    <a:pt x="951951" y="176935"/>
                  </a:lnTo>
                  <a:lnTo>
                    <a:pt x="920605" y="145544"/>
                  </a:lnTo>
                  <a:lnTo>
                    <a:pt x="886824" y="116758"/>
                  </a:lnTo>
                  <a:lnTo>
                    <a:pt x="850771" y="90740"/>
                  </a:lnTo>
                  <a:lnTo>
                    <a:pt x="812612" y="67656"/>
                  </a:lnTo>
                  <a:lnTo>
                    <a:pt x="772511" y="47670"/>
                  </a:lnTo>
                  <a:lnTo>
                    <a:pt x="730633" y="30949"/>
                  </a:lnTo>
                  <a:lnTo>
                    <a:pt x="687142" y="17656"/>
                  </a:lnTo>
                  <a:lnTo>
                    <a:pt x="642203" y="7957"/>
                  </a:lnTo>
                  <a:lnTo>
                    <a:pt x="595981" y="2016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A4A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91996" y="1476755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548640" y="0"/>
                  </a:moveTo>
                  <a:lnTo>
                    <a:pt x="501298" y="2013"/>
                  </a:lnTo>
                  <a:lnTo>
                    <a:pt x="455076" y="7945"/>
                  </a:lnTo>
                  <a:lnTo>
                    <a:pt x="410137" y="17629"/>
                  </a:lnTo>
                  <a:lnTo>
                    <a:pt x="366646" y="30902"/>
                  </a:lnTo>
                  <a:lnTo>
                    <a:pt x="324768" y="47598"/>
                  </a:lnTo>
                  <a:lnTo>
                    <a:pt x="284667" y="67554"/>
                  </a:lnTo>
                  <a:lnTo>
                    <a:pt x="246508" y="90604"/>
                  </a:lnTo>
                  <a:lnTo>
                    <a:pt x="210455" y="116583"/>
                  </a:lnTo>
                  <a:lnTo>
                    <a:pt x="176674" y="145328"/>
                  </a:lnTo>
                  <a:lnTo>
                    <a:pt x="145328" y="176674"/>
                  </a:lnTo>
                  <a:lnTo>
                    <a:pt x="116583" y="210455"/>
                  </a:lnTo>
                  <a:lnTo>
                    <a:pt x="90604" y="246508"/>
                  </a:lnTo>
                  <a:lnTo>
                    <a:pt x="67554" y="284667"/>
                  </a:lnTo>
                  <a:lnTo>
                    <a:pt x="47598" y="324768"/>
                  </a:lnTo>
                  <a:lnTo>
                    <a:pt x="30902" y="366646"/>
                  </a:lnTo>
                  <a:lnTo>
                    <a:pt x="17629" y="410137"/>
                  </a:lnTo>
                  <a:lnTo>
                    <a:pt x="7945" y="455076"/>
                  </a:lnTo>
                  <a:lnTo>
                    <a:pt x="2013" y="501298"/>
                  </a:lnTo>
                  <a:lnTo>
                    <a:pt x="0" y="548640"/>
                  </a:lnTo>
                  <a:lnTo>
                    <a:pt x="2013" y="595981"/>
                  </a:lnTo>
                  <a:lnTo>
                    <a:pt x="7945" y="642203"/>
                  </a:lnTo>
                  <a:lnTo>
                    <a:pt x="17629" y="687142"/>
                  </a:lnTo>
                  <a:lnTo>
                    <a:pt x="30902" y="730633"/>
                  </a:lnTo>
                  <a:lnTo>
                    <a:pt x="47598" y="772511"/>
                  </a:lnTo>
                  <a:lnTo>
                    <a:pt x="67554" y="812612"/>
                  </a:lnTo>
                  <a:lnTo>
                    <a:pt x="90604" y="850771"/>
                  </a:lnTo>
                  <a:lnTo>
                    <a:pt x="116583" y="886824"/>
                  </a:lnTo>
                  <a:lnTo>
                    <a:pt x="145328" y="920605"/>
                  </a:lnTo>
                  <a:lnTo>
                    <a:pt x="176674" y="951951"/>
                  </a:lnTo>
                  <a:lnTo>
                    <a:pt x="210455" y="980696"/>
                  </a:lnTo>
                  <a:lnTo>
                    <a:pt x="246508" y="1006675"/>
                  </a:lnTo>
                  <a:lnTo>
                    <a:pt x="284667" y="1029725"/>
                  </a:lnTo>
                  <a:lnTo>
                    <a:pt x="324768" y="1049681"/>
                  </a:lnTo>
                  <a:lnTo>
                    <a:pt x="366646" y="1066377"/>
                  </a:lnTo>
                  <a:lnTo>
                    <a:pt x="410137" y="1079650"/>
                  </a:lnTo>
                  <a:lnTo>
                    <a:pt x="455076" y="1089334"/>
                  </a:lnTo>
                  <a:lnTo>
                    <a:pt x="501298" y="1095266"/>
                  </a:lnTo>
                  <a:lnTo>
                    <a:pt x="548640" y="1097280"/>
                  </a:lnTo>
                  <a:lnTo>
                    <a:pt x="595981" y="1095266"/>
                  </a:lnTo>
                  <a:lnTo>
                    <a:pt x="642203" y="1089334"/>
                  </a:lnTo>
                  <a:lnTo>
                    <a:pt x="687142" y="1079650"/>
                  </a:lnTo>
                  <a:lnTo>
                    <a:pt x="730633" y="1066377"/>
                  </a:lnTo>
                  <a:lnTo>
                    <a:pt x="772511" y="1049681"/>
                  </a:lnTo>
                  <a:lnTo>
                    <a:pt x="812612" y="1029725"/>
                  </a:lnTo>
                  <a:lnTo>
                    <a:pt x="850771" y="1006675"/>
                  </a:lnTo>
                  <a:lnTo>
                    <a:pt x="886824" y="980696"/>
                  </a:lnTo>
                  <a:lnTo>
                    <a:pt x="920605" y="951951"/>
                  </a:lnTo>
                  <a:lnTo>
                    <a:pt x="951951" y="920605"/>
                  </a:lnTo>
                  <a:lnTo>
                    <a:pt x="980696" y="886824"/>
                  </a:lnTo>
                  <a:lnTo>
                    <a:pt x="1006675" y="850771"/>
                  </a:lnTo>
                  <a:lnTo>
                    <a:pt x="1029725" y="812612"/>
                  </a:lnTo>
                  <a:lnTo>
                    <a:pt x="1049681" y="772511"/>
                  </a:lnTo>
                  <a:lnTo>
                    <a:pt x="1066377" y="730633"/>
                  </a:lnTo>
                  <a:lnTo>
                    <a:pt x="1079650" y="687142"/>
                  </a:lnTo>
                  <a:lnTo>
                    <a:pt x="1089334" y="642203"/>
                  </a:lnTo>
                  <a:lnTo>
                    <a:pt x="1095266" y="595981"/>
                  </a:lnTo>
                  <a:lnTo>
                    <a:pt x="1097280" y="548640"/>
                  </a:lnTo>
                  <a:lnTo>
                    <a:pt x="1095266" y="501298"/>
                  </a:lnTo>
                  <a:lnTo>
                    <a:pt x="1089334" y="455076"/>
                  </a:lnTo>
                  <a:lnTo>
                    <a:pt x="1079650" y="410137"/>
                  </a:lnTo>
                  <a:lnTo>
                    <a:pt x="1066377" y="366646"/>
                  </a:lnTo>
                  <a:lnTo>
                    <a:pt x="1049681" y="324768"/>
                  </a:lnTo>
                  <a:lnTo>
                    <a:pt x="1029725" y="284667"/>
                  </a:lnTo>
                  <a:lnTo>
                    <a:pt x="1006675" y="246508"/>
                  </a:lnTo>
                  <a:lnTo>
                    <a:pt x="980696" y="210455"/>
                  </a:lnTo>
                  <a:lnTo>
                    <a:pt x="951951" y="176674"/>
                  </a:lnTo>
                  <a:lnTo>
                    <a:pt x="920605" y="145328"/>
                  </a:lnTo>
                  <a:lnTo>
                    <a:pt x="886824" y="116583"/>
                  </a:lnTo>
                  <a:lnTo>
                    <a:pt x="850771" y="90604"/>
                  </a:lnTo>
                  <a:lnTo>
                    <a:pt x="812612" y="67554"/>
                  </a:lnTo>
                  <a:lnTo>
                    <a:pt x="772511" y="47598"/>
                  </a:lnTo>
                  <a:lnTo>
                    <a:pt x="730633" y="30902"/>
                  </a:lnTo>
                  <a:lnTo>
                    <a:pt x="687142" y="17629"/>
                  </a:lnTo>
                  <a:lnTo>
                    <a:pt x="642203" y="7945"/>
                  </a:lnTo>
                  <a:lnTo>
                    <a:pt x="595981" y="2013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125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4370" y="1625600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52469" y="4116704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818378" y="1584401"/>
            <a:ext cx="44018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9395" algn="l"/>
              </a:tabLst>
            </a:pPr>
            <a:r>
              <a:rPr sz="4800" spc="-5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88554" y="4105147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6394" y="2697079"/>
            <a:ext cx="2943860" cy="13404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500" spc="-10" dirty="0">
                <a:latin typeface="Times New Roman"/>
                <a:cs typeface="Times New Roman"/>
              </a:rPr>
              <a:t>Повысить</a:t>
            </a:r>
            <a:endParaRPr sz="2500">
              <a:latin typeface="Times New Roman"/>
              <a:cs typeface="Times New Roman"/>
            </a:endParaRPr>
          </a:p>
          <a:p>
            <a:pPr marL="12065" marR="5080" algn="ctr">
              <a:lnSpc>
                <a:spcPts val="3460"/>
              </a:lnSpc>
              <a:spcBef>
                <a:spcPts val="175"/>
              </a:spcBef>
            </a:pPr>
            <a:r>
              <a:rPr sz="2500" spc="-15" dirty="0">
                <a:latin typeface="Times New Roman"/>
                <a:cs typeface="Times New Roman"/>
              </a:rPr>
              <a:t>мотивацию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учащихся 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педагогов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38426" y="228447"/>
            <a:ext cx="8542020" cy="1148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В </a:t>
            </a:r>
            <a:r>
              <a:rPr sz="32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ходе </a:t>
            </a:r>
            <a:r>
              <a:rPr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реализации проекта </a:t>
            </a:r>
            <a:r>
              <a:rPr sz="32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ожидаем </a:t>
            </a:r>
            <a:r>
              <a:rPr sz="32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получить  следующие</a:t>
            </a:r>
            <a:r>
              <a:rPr sz="32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результаты: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81473" y="2697079"/>
            <a:ext cx="2964180" cy="1777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-20" dirty="0">
                <a:latin typeface="Times New Roman"/>
                <a:cs typeface="Times New Roman"/>
              </a:rPr>
              <a:t>Развивать </a:t>
            </a:r>
            <a:r>
              <a:rPr sz="2500" spc="-10" dirty="0">
                <a:latin typeface="Times New Roman"/>
                <a:cs typeface="Times New Roman"/>
              </a:rPr>
              <a:t>творческий  потенциал </a:t>
            </a:r>
            <a:r>
              <a:rPr sz="2500" spc="-25" dirty="0">
                <a:latin typeface="Times New Roman"/>
                <a:cs typeface="Times New Roman"/>
              </a:rPr>
              <a:t>педагогов  </a:t>
            </a:r>
            <a:r>
              <a:rPr sz="2500" spc="-20" dirty="0">
                <a:latin typeface="Times New Roman"/>
                <a:cs typeface="Times New Roman"/>
              </a:rPr>
              <a:t>математики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их</a:t>
            </a:r>
            <a:endParaRPr sz="25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440"/>
              </a:spcBef>
            </a:pPr>
            <a:r>
              <a:rPr sz="2500" spc="-15" dirty="0">
                <a:latin typeface="Times New Roman"/>
                <a:cs typeface="Times New Roman"/>
              </a:rPr>
              <a:t>учеников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1253" y="2697079"/>
            <a:ext cx="3317240" cy="177736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500" spc="-20" dirty="0">
                <a:latin typeface="Times New Roman"/>
                <a:cs typeface="Times New Roman"/>
              </a:rPr>
              <a:t>Развивать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500" dirty="0">
                <a:latin typeface="Times New Roman"/>
                <a:cs typeface="Times New Roman"/>
              </a:rPr>
              <a:t>самостоятельность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в</a:t>
            </a: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4799"/>
              </a:lnSpc>
              <a:spcBef>
                <a:spcPts val="10"/>
              </a:spcBef>
            </a:pPr>
            <a:r>
              <a:rPr sz="2500" dirty="0">
                <a:latin typeface="Times New Roman"/>
                <a:cs typeface="Times New Roman"/>
              </a:rPr>
              <a:t>осуществлении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учебной  деятельности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42616" y="5259323"/>
            <a:ext cx="3115310" cy="1356360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78435" marR="393700" indent="-58419">
              <a:lnSpc>
                <a:spcPct val="114900"/>
              </a:lnSpc>
              <a:spcBef>
                <a:spcPts val="5"/>
              </a:spcBef>
            </a:pPr>
            <a:r>
              <a:rPr sz="2500" spc="-10" dirty="0">
                <a:latin typeface="Times New Roman"/>
                <a:cs typeface="Times New Roman"/>
              </a:rPr>
              <a:t>Повысить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качество  </a:t>
            </a:r>
            <a:r>
              <a:rPr sz="2500" spc="-25" dirty="0">
                <a:latin typeface="Times New Roman"/>
                <a:cs typeface="Times New Roman"/>
              </a:rPr>
              <a:t>подготовки </a:t>
            </a:r>
            <a:r>
              <a:rPr sz="2500" spc="-5" dirty="0">
                <a:latin typeface="Times New Roman"/>
                <a:cs typeface="Times New Roman"/>
              </a:rPr>
              <a:t>к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ГИА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4496" y="5259323"/>
            <a:ext cx="3752215" cy="1356360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50520" marR="154940" indent="1270" algn="ctr">
              <a:lnSpc>
                <a:spcPct val="114999"/>
              </a:lnSpc>
              <a:spcBef>
                <a:spcPts val="5"/>
              </a:spcBef>
            </a:pPr>
            <a:r>
              <a:rPr sz="2500" spc="-20" dirty="0">
                <a:latin typeface="Times New Roman"/>
                <a:cs typeface="Times New Roman"/>
              </a:rPr>
              <a:t>Организовать </a:t>
            </a:r>
            <a:r>
              <a:rPr sz="2500" spc="-10" dirty="0">
                <a:latin typeface="Times New Roman"/>
                <a:cs typeface="Times New Roman"/>
              </a:rPr>
              <a:t>активное  </a:t>
            </a:r>
            <a:r>
              <a:rPr sz="2500" dirty="0">
                <a:latin typeface="Times New Roman"/>
                <a:cs typeface="Times New Roman"/>
              </a:rPr>
              <a:t>сетевое </a:t>
            </a:r>
            <a:r>
              <a:rPr sz="2500" spc="-15" dirty="0">
                <a:latin typeface="Times New Roman"/>
                <a:cs typeface="Times New Roman"/>
              </a:rPr>
              <a:t>взаимодействие  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-10" dirty="0">
                <a:latin typeface="Times New Roman"/>
                <a:cs typeface="Times New Roman"/>
              </a:rPr>
              <a:t> ОО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3585" y="4266387"/>
            <a:ext cx="431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75.8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0265" y="3342894"/>
            <a:ext cx="135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4525" algn="l"/>
                <a:tab pos="1341755" algn="l"/>
              </a:tabLst>
            </a:pPr>
            <a:r>
              <a:rPr sz="1800" spc="-80" dirty="0">
                <a:latin typeface="Trebuchet MS"/>
                <a:cs typeface="Trebuchet MS"/>
              </a:rPr>
              <a:t>85.4	</a:t>
            </a:r>
            <a:r>
              <a:rPr sz="1800" u="sng" spc="-80" dirty="0">
                <a:uFill>
                  <a:solidFill>
                    <a:srgbClr val="888888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312" y="500913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70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312" y="452793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75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312" y="404660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80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12" y="3565397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85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312" y="3084067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90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8701" y="5306695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5382" y="5306695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2022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1373" y="2423922"/>
            <a:ext cx="253428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93090" marR="5080" indent="-581025">
              <a:lnSpc>
                <a:spcPts val="2290"/>
              </a:lnSpc>
              <a:spcBef>
                <a:spcPts val="270"/>
              </a:spcBef>
            </a:pP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Успеваемость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ОГЭ</a:t>
            </a:r>
            <a:r>
              <a:rPr sz="20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  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математике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74063" y="225678"/>
            <a:ext cx="2141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Результаты</a:t>
            </a:r>
            <a:endParaRPr sz="3200"/>
          </a:p>
        </p:txBody>
      </p:sp>
      <p:sp>
        <p:nvSpPr>
          <p:cNvPr id="13" name="object 13"/>
          <p:cNvSpPr/>
          <p:nvPr/>
        </p:nvSpPr>
        <p:spPr>
          <a:xfrm>
            <a:off x="4972811" y="977900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11811" y="0"/>
                </a:moveTo>
                <a:lnTo>
                  <a:pt x="7238" y="1650"/>
                </a:lnTo>
                <a:lnTo>
                  <a:pt x="4952" y="4572"/>
                </a:lnTo>
                <a:lnTo>
                  <a:pt x="635" y="13970"/>
                </a:lnTo>
                <a:lnTo>
                  <a:pt x="0" y="17525"/>
                </a:lnTo>
                <a:lnTo>
                  <a:pt x="1777" y="21971"/>
                </a:lnTo>
                <a:lnTo>
                  <a:pt x="4190" y="24129"/>
                </a:lnTo>
                <a:lnTo>
                  <a:pt x="12446" y="27812"/>
                </a:lnTo>
                <a:lnTo>
                  <a:pt x="15748" y="28321"/>
                </a:lnTo>
                <a:lnTo>
                  <a:pt x="20447" y="26542"/>
                </a:lnTo>
                <a:lnTo>
                  <a:pt x="22605" y="23749"/>
                </a:lnTo>
                <a:lnTo>
                  <a:pt x="26924" y="14224"/>
                </a:lnTo>
                <a:lnTo>
                  <a:pt x="27559" y="10795"/>
                </a:lnTo>
                <a:lnTo>
                  <a:pt x="25908" y="6223"/>
                </a:lnTo>
                <a:lnTo>
                  <a:pt x="23367" y="4190"/>
                </a:lnTo>
                <a:lnTo>
                  <a:pt x="15112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813804" y="1657985"/>
            <a:ext cx="4924425" cy="3645535"/>
            <a:chOff x="6813804" y="1657985"/>
            <a:chExt cx="4924425" cy="3645535"/>
          </a:xfrm>
        </p:grpSpPr>
        <p:sp>
          <p:nvSpPr>
            <p:cNvPr id="15" name="object 15"/>
            <p:cNvSpPr/>
            <p:nvPr/>
          </p:nvSpPr>
          <p:spPr>
            <a:xfrm>
              <a:off x="6886956" y="2680716"/>
              <a:ext cx="2100580" cy="2039620"/>
            </a:xfrm>
            <a:custGeom>
              <a:avLst/>
              <a:gdLst/>
              <a:ahLst/>
              <a:cxnLst/>
              <a:rect l="l" t="t" r="r" b="b"/>
              <a:pathLst>
                <a:path w="2100579" h="2039620">
                  <a:moveTo>
                    <a:pt x="0" y="2039112"/>
                  </a:moveTo>
                  <a:lnTo>
                    <a:pt x="484632" y="2039112"/>
                  </a:lnTo>
                </a:path>
                <a:path w="2100579" h="2039620">
                  <a:moveTo>
                    <a:pt x="1130808" y="2039112"/>
                  </a:moveTo>
                  <a:lnTo>
                    <a:pt x="2100072" y="2039112"/>
                  </a:lnTo>
                </a:path>
                <a:path w="2100579" h="2039620">
                  <a:moveTo>
                    <a:pt x="0" y="1530096"/>
                  </a:moveTo>
                  <a:lnTo>
                    <a:pt x="484632" y="1530096"/>
                  </a:lnTo>
                </a:path>
                <a:path w="2100579" h="2039620">
                  <a:moveTo>
                    <a:pt x="1130808" y="1530096"/>
                  </a:moveTo>
                  <a:lnTo>
                    <a:pt x="2100072" y="1530096"/>
                  </a:lnTo>
                </a:path>
                <a:path w="2100579" h="2039620">
                  <a:moveTo>
                    <a:pt x="0" y="1019556"/>
                  </a:moveTo>
                  <a:lnTo>
                    <a:pt x="484632" y="1019556"/>
                  </a:lnTo>
                </a:path>
                <a:path w="2100579" h="2039620">
                  <a:moveTo>
                    <a:pt x="1130808" y="1019556"/>
                  </a:moveTo>
                  <a:lnTo>
                    <a:pt x="2100072" y="1019556"/>
                  </a:lnTo>
                </a:path>
                <a:path w="2100579" h="2039620">
                  <a:moveTo>
                    <a:pt x="0" y="510539"/>
                  </a:moveTo>
                  <a:lnTo>
                    <a:pt x="484632" y="510539"/>
                  </a:lnTo>
                </a:path>
                <a:path w="2100579" h="2039620">
                  <a:moveTo>
                    <a:pt x="1130808" y="510539"/>
                  </a:moveTo>
                  <a:lnTo>
                    <a:pt x="2100072" y="510539"/>
                  </a:lnTo>
                </a:path>
                <a:path w="2100579" h="2039620">
                  <a:moveTo>
                    <a:pt x="0" y="0"/>
                  </a:moveTo>
                  <a:lnTo>
                    <a:pt x="484632" y="0"/>
                  </a:lnTo>
                </a:path>
                <a:path w="2100579" h="2039620">
                  <a:moveTo>
                    <a:pt x="1130808" y="0"/>
                  </a:moveTo>
                  <a:lnTo>
                    <a:pt x="2100072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71588" y="2634996"/>
              <a:ext cx="646430" cy="2595880"/>
            </a:xfrm>
            <a:custGeom>
              <a:avLst/>
              <a:gdLst/>
              <a:ahLst/>
              <a:cxnLst/>
              <a:rect l="l" t="t" r="r" b="b"/>
              <a:pathLst>
                <a:path w="646429" h="2595879">
                  <a:moveTo>
                    <a:pt x="646176" y="0"/>
                  </a:moveTo>
                  <a:lnTo>
                    <a:pt x="0" y="0"/>
                  </a:lnTo>
                  <a:lnTo>
                    <a:pt x="0" y="2595372"/>
                  </a:lnTo>
                  <a:lnTo>
                    <a:pt x="646176" y="259537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3204" y="2680716"/>
              <a:ext cx="970915" cy="2039620"/>
            </a:xfrm>
            <a:custGeom>
              <a:avLst/>
              <a:gdLst/>
              <a:ahLst/>
              <a:cxnLst/>
              <a:rect l="l" t="t" r="r" b="b"/>
              <a:pathLst>
                <a:path w="970915" h="2039620">
                  <a:moveTo>
                    <a:pt x="0" y="2039112"/>
                  </a:moveTo>
                  <a:lnTo>
                    <a:pt x="970788" y="2039112"/>
                  </a:lnTo>
                </a:path>
                <a:path w="970915" h="2039620">
                  <a:moveTo>
                    <a:pt x="0" y="1530096"/>
                  </a:moveTo>
                  <a:lnTo>
                    <a:pt x="970788" y="1530096"/>
                  </a:lnTo>
                </a:path>
                <a:path w="970915" h="2039620">
                  <a:moveTo>
                    <a:pt x="0" y="1019556"/>
                  </a:moveTo>
                  <a:lnTo>
                    <a:pt x="970788" y="1019556"/>
                  </a:lnTo>
                </a:path>
                <a:path w="970915" h="2039620">
                  <a:moveTo>
                    <a:pt x="0" y="510539"/>
                  </a:moveTo>
                  <a:lnTo>
                    <a:pt x="970788" y="510539"/>
                  </a:lnTo>
                </a:path>
                <a:path w="970915" h="2039620">
                  <a:moveTo>
                    <a:pt x="0" y="0"/>
                  </a:moveTo>
                  <a:lnTo>
                    <a:pt x="970788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87028" y="2532888"/>
              <a:ext cx="646430" cy="2697480"/>
            </a:xfrm>
            <a:custGeom>
              <a:avLst/>
              <a:gdLst/>
              <a:ahLst/>
              <a:cxnLst/>
              <a:rect l="l" t="t" r="r" b="b"/>
              <a:pathLst>
                <a:path w="646429" h="2697479">
                  <a:moveTo>
                    <a:pt x="646176" y="0"/>
                  </a:moveTo>
                  <a:lnTo>
                    <a:pt x="0" y="0"/>
                  </a:lnTo>
                  <a:lnTo>
                    <a:pt x="0" y="2697480"/>
                  </a:lnTo>
                  <a:lnTo>
                    <a:pt x="646176" y="2697480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6956" y="2171700"/>
              <a:ext cx="4848225" cy="2548255"/>
            </a:xfrm>
            <a:custGeom>
              <a:avLst/>
              <a:gdLst/>
              <a:ahLst/>
              <a:cxnLst/>
              <a:rect l="l" t="t" r="r" b="b"/>
              <a:pathLst>
                <a:path w="4848225" h="2548254">
                  <a:moveTo>
                    <a:pt x="4363212" y="2548128"/>
                  </a:moveTo>
                  <a:lnTo>
                    <a:pt x="4847844" y="2548128"/>
                  </a:lnTo>
                </a:path>
                <a:path w="4848225" h="2548254">
                  <a:moveTo>
                    <a:pt x="4363212" y="2039112"/>
                  </a:moveTo>
                  <a:lnTo>
                    <a:pt x="4847844" y="2039112"/>
                  </a:lnTo>
                </a:path>
                <a:path w="4848225" h="2548254">
                  <a:moveTo>
                    <a:pt x="4363212" y="1528572"/>
                  </a:moveTo>
                  <a:lnTo>
                    <a:pt x="4847844" y="1528572"/>
                  </a:lnTo>
                </a:path>
                <a:path w="4848225" h="2548254">
                  <a:moveTo>
                    <a:pt x="4363212" y="1019555"/>
                  </a:moveTo>
                  <a:lnTo>
                    <a:pt x="4847844" y="1019555"/>
                  </a:lnTo>
                </a:path>
                <a:path w="4848225" h="2548254">
                  <a:moveTo>
                    <a:pt x="4363212" y="509015"/>
                  </a:moveTo>
                  <a:lnTo>
                    <a:pt x="4847844" y="509015"/>
                  </a:lnTo>
                </a:path>
                <a:path w="4848225" h="2548254">
                  <a:moveTo>
                    <a:pt x="0" y="0"/>
                  </a:moveTo>
                  <a:lnTo>
                    <a:pt x="3717036" y="0"/>
                  </a:lnTo>
                </a:path>
                <a:path w="4848225" h="2548254">
                  <a:moveTo>
                    <a:pt x="4363212" y="0"/>
                  </a:moveTo>
                  <a:lnTo>
                    <a:pt x="4847844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3992" y="2002536"/>
              <a:ext cx="646430" cy="3228340"/>
            </a:xfrm>
            <a:custGeom>
              <a:avLst/>
              <a:gdLst/>
              <a:ahLst/>
              <a:cxnLst/>
              <a:rect l="l" t="t" r="r" b="b"/>
              <a:pathLst>
                <a:path w="646429" h="3228340">
                  <a:moveTo>
                    <a:pt x="646176" y="0"/>
                  </a:moveTo>
                  <a:lnTo>
                    <a:pt x="0" y="0"/>
                  </a:lnTo>
                  <a:lnTo>
                    <a:pt x="0" y="3227832"/>
                  </a:lnTo>
                  <a:lnTo>
                    <a:pt x="646176" y="3227832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13804" y="1661160"/>
              <a:ext cx="4921250" cy="3642360"/>
            </a:xfrm>
            <a:custGeom>
              <a:avLst/>
              <a:gdLst/>
              <a:ahLst/>
              <a:cxnLst/>
              <a:rect l="l" t="t" r="r" b="b"/>
              <a:pathLst>
                <a:path w="4921250" h="3642360">
                  <a:moveTo>
                    <a:pt x="73151" y="0"/>
                  </a:moveTo>
                  <a:lnTo>
                    <a:pt x="4920996" y="0"/>
                  </a:lnTo>
                </a:path>
                <a:path w="4921250" h="3642360">
                  <a:moveTo>
                    <a:pt x="73151" y="3569207"/>
                  </a:moveTo>
                  <a:lnTo>
                    <a:pt x="73151" y="0"/>
                  </a:lnTo>
                </a:path>
                <a:path w="4921250" h="3642360">
                  <a:moveTo>
                    <a:pt x="0" y="3569207"/>
                  </a:moveTo>
                  <a:lnTo>
                    <a:pt x="73151" y="3569207"/>
                  </a:lnTo>
                </a:path>
                <a:path w="4921250" h="3642360">
                  <a:moveTo>
                    <a:pt x="0" y="3058667"/>
                  </a:moveTo>
                  <a:lnTo>
                    <a:pt x="73151" y="3058667"/>
                  </a:lnTo>
                </a:path>
                <a:path w="4921250" h="3642360">
                  <a:moveTo>
                    <a:pt x="0" y="2549652"/>
                  </a:moveTo>
                  <a:lnTo>
                    <a:pt x="73151" y="2549652"/>
                  </a:lnTo>
                </a:path>
                <a:path w="4921250" h="3642360">
                  <a:moveTo>
                    <a:pt x="0" y="2039112"/>
                  </a:moveTo>
                  <a:lnTo>
                    <a:pt x="73151" y="2039112"/>
                  </a:lnTo>
                </a:path>
                <a:path w="4921250" h="3642360">
                  <a:moveTo>
                    <a:pt x="0" y="1530095"/>
                  </a:moveTo>
                  <a:lnTo>
                    <a:pt x="73151" y="1530095"/>
                  </a:lnTo>
                </a:path>
                <a:path w="4921250" h="3642360">
                  <a:moveTo>
                    <a:pt x="0" y="1019555"/>
                  </a:moveTo>
                  <a:lnTo>
                    <a:pt x="73151" y="1019555"/>
                  </a:lnTo>
                </a:path>
                <a:path w="4921250" h="3642360">
                  <a:moveTo>
                    <a:pt x="0" y="510539"/>
                  </a:moveTo>
                  <a:lnTo>
                    <a:pt x="73151" y="510539"/>
                  </a:lnTo>
                </a:path>
                <a:path w="4921250" h="3642360">
                  <a:moveTo>
                    <a:pt x="0" y="0"/>
                  </a:moveTo>
                  <a:lnTo>
                    <a:pt x="73151" y="0"/>
                  </a:lnTo>
                </a:path>
                <a:path w="4921250" h="3642360">
                  <a:moveTo>
                    <a:pt x="73151" y="3569207"/>
                  </a:moveTo>
                  <a:lnTo>
                    <a:pt x="4920996" y="3569207"/>
                  </a:lnTo>
                </a:path>
                <a:path w="4921250" h="3642360">
                  <a:moveTo>
                    <a:pt x="73151" y="3569207"/>
                  </a:moveTo>
                  <a:lnTo>
                    <a:pt x="73151" y="3642359"/>
                  </a:lnTo>
                </a:path>
                <a:path w="4921250" h="3642360">
                  <a:moveTo>
                    <a:pt x="1688592" y="3569207"/>
                  </a:moveTo>
                  <a:lnTo>
                    <a:pt x="1688592" y="3642359"/>
                  </a:lnTo>
                </a:path>
                <a:path w="4921250" h="3642360">
                  <a:moveTo>
                    <a:pt x="3305555" y="3569207"/>
                  </a:moveTo>
                  <a:lnTo>
                    <a:pt x="3305555" y="3642359"/>
                  </a:lnTo>
                </a:path>
                <a:path w="4921250" h="3642360">
                  <a:moveTo>
                    <a:pt x="4920996" y="3569207"/>
                  </a:moveTo>
                  <a:lnTo>
                    <a:pt x="4920996" y="3642359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80172" y="2275789"/>
            <a:ext cx="431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50.9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6502" y="2174240"/>
            <a:ext cx="43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52.9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12957" y="1643888"/>
            <a:ext cx="43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63.3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6595" y="505556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0771" y="454583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10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30771" y="403593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30771" y="35260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30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30771" y="301612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40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30771" y="2506217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50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30771" y="199618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60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30771" y="148628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70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38745" y="535330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2020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81109" y="5353303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97439" y="5353303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2022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18526" y="1118107"/>
            <a:ext cx="2199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Средний 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балл</a:t>
            </a:r>
            <a:r>
              <a:rPr sz="20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ЕГЭ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633" y="1247775"/>
          <a:ext cx="8929367" cy="6188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755"/>
                <a:gridCol w="629284"/>
                <a:gridCol w="919480"/>
                <a:gridCol w="828040"/>
                <a:gridCol w="944244"/>
                <a:gridCol w="530225"/>
                <a:gridCol w="530225"/>
                <a:gridCol w="833754"/>
                <a:gridCol w="1469390"/>
                <a:gridCol w="530225"/>
                <a:gridCol w="530225"/>
                <a:gridCol w="604520"/>
              </a:tblGrid>
              <a:tr h="180721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Протокол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проверки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результатов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Единого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экзамена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072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Предмет: 02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математика,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02.06.22г.,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Краснодарский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край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65" dirty="0">
                          <a:latin typeface="Arial"/>
                          <a:cs typeface="Arial"/>
                        </a:rPr>
                        <a:t>Болдаев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Михаил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Андреевич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036656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Климова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Анна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Дмитриевна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934179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)1(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Лысаков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Евгений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Александрович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036879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Trebuchet MS"/>
                          <a:cs typeface="Trebuchet MS"/>
                        </a:rPr>
                        <a:t>+++++++++-+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Радченко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Роман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Евгеньевич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888031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Trebuchet MS"/>
                          <a:cs typeface="Trebuchet MS"/>
                        </a:rPr>
                        <a:t>+++-+++++++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)1(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)1(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Сомова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Екатерина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Анатольевна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124785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Trebuchet MS"/>
                          <a:cs typeface="Trebuchet MS"/>
                        </a:rPr>
                        <a:t>++++++++++-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2(2)1(3)1(2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Акопян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Анжелика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Арменовна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064449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Тимошенко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70" dirty="0">
                          <a:latin typeface="Arial"/>
                          <a:cs typeface="Arial"/>
                        </a:rPr>
                        <a:t>Елизавета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5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Евгеньевна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5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124452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5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2(2)1(3)2(2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5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Карташев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Алексей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Дмитриевич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182855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2(2)1(3)2(2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)1(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84,00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Копытова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Мария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Сергеевна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934608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2(2)0(3)2(2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86,00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Сикомас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70" dirty="0">
                          <a:latin typeface="Arial"/>
                          <a:cs typeface="Arial"/>
                        </a:rPr>
                        <a:t>Степан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Сергеевич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064716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2(2)3(3)2(2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)0(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)4(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90,00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Асанов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Богдан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Русланович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982500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5" dirty="0">
                          <a:latin typeface="Trebuchet MS"/>
                          <a:cs typeface="Trebuchet MS"/>
                        </a:rPr>
                        <a:t>+-+++++++++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2(2)2(3)1(2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)3(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)4(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90,00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1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029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002912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Пашков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Дмитрий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Сергеевич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030"/>
                        </a:lnSpc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036524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030"/>
                        </a:lnSpc>
                      </a:pPr>
                      <a:r>
                        <a:rPr sz="900" spc="-30" dirty="0">
                          <a:latin typeface="Trebuchet MS"/>
                          <a:cs typeface="Trebuchet MS"/>
                        </a:rPr>
                        <a:t>+++++++++++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0645"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2(2)1(3)2(2</a:t>
                      </a:r>
                      <a:r>
                        <a:rPr sz="900" spc="-1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2(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)1(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)4(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900" spc="-15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dirty="0">
                          <a:latin typeface="Trebuchet MS"/>
                          <a:cs typeface="Trebuchet MS"/>
                        </a:rPr>
                        <a:t>(4)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030"/>
                        </a:lnSpc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90,00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7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72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5810" y="179019"/>
            <a:ext cx="498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Математическая</a:t>
            </a:r>
            <a:r>
              <a:rPr spc="-10" dirty="0"/>
              <a:t> </a:t>
            </a:r>
            <a:r>
              <a:rPr spc="-25" dirty="0"/>
              <a:t>школа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1035" y="1886711"/>
            <a:ext cx="5890260" cy="366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7685" y="5422493"/>
            <a:ext cx="1153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Trebuchet MS"/>
                <a:cs typeface="Trebuchet MS"/>
              </a:rPr>
              <a:t>- </a:t>
            </a:r>
            <a:r>
              <a:rPr sz="1400" spc="-55" dirty="0">
                <a:latin typeface="Arial"/>
                <a:cs typeface="Arial"/>
              </a:rPr>
              <a:t>не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аттестован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7655" y="2368169"/>
            <a:ext cx="7720965" cy="3365500"/>
            <a:chOff x="1057655" y="2368169"/>
            <a:chExt cx="7720965" cy="3365500"/>
          </a:xfrm>
        </p:grpSpPr>
        <p:sp>
          <p:nvSpPr>
            <p:cNvPr id="5" name="object 5"/>
            <p:cNvSpPr/>
            <p:nvPr/>
          </p:nvSpPr>
          <p:spPr>
            <a:xfrm>
              <a:off x="8657844" y="5451348"/>
              <a:ext cx="120394" cy="281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6120" y="5425439"/>
              <a:ext cx="131064" cy="281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0807" y="2371344"/>
              <a:ext cx="4117975" cy="2667000"/>
            </a:xfrm>
            <a:custGeom>
              <a:avLst/>
              <a:gdLst/>
              <a:ahLst/>
              <a:cxnLst/>
              <a:rect l="l" t="t" r="r" b="b"/>
              <a:pathLst>
                <a:path w="4117975" h="2667000">
                  <a:moveTo>
                    <a:pt x="3500628" y="2666999"/>
                  </a:moveTo>
                  <a:lnTo>
                    <a:pt x="4117847" y="2666999"/>
                  </a:lnTo>
                </a:path>
                <a:path w="4117975" h="2667000">
                  <a:moveTo>
                    <a:pt x="3500628" y="2285999"/>
                  </a:moveTo>
                  <a:lnTo>
                    <a:pt x="4117847" y="2285999"/>
                  </a:lnTo>
                </a:path>
                <a:path w="4117975" h="2667000">
                  <a:moveTo>
                    <a:pt x="3500628" y="1904999"/>
                  </a:moveTo>
                  <a:lnTo>
                    <a:pt x="4117847" y="1904999"/>
                  </a:lnTo>
                </a:path>
                <a:path w="4117975" h="2667000">
                  <a:moveTo>
                    <a:pt x="3500628" y="1523999"/>
                  </a:moveTo>
                  <a:lnTo>
                    <a:pt x="4117847" y="1523999"/>
                  </a:lnTo>
                </a:path>
                <a:path w="4117975" h="2667000">
                  <a:moveTo>
                    <a:pt x="3500628" y="1143000"/>
                  </a:moveTo>
                  <a:lnTo>
                    <a:pt x="4117847" y="1143000"/>
                  </a:lnTo>
                </a:path>
                <a:path w="4117975" h="2667000">
                  <a:moveTo>
                    <a:pt x="3500628" y="762000"/>
                  </a:moveTo>
                  <a:lnTo>
                    <a:pt x="4117847" y="762000"/>
                  </a:lnTo>
                </a:path>
                <a:path w="4117975" h="2667000">
                  <a:moveTo>
                    <a:pt x="3500628" y="381000"/>
                  </a:moveTo>
                  <a:lnTo>
                    <a:pt x="4117847" y="381000"/>
                  </a:lnTo>
                </a:path>
                <a:path w="4117975" h="2667000">
                  <a:moveTo>
                    <a:pt x="0" y="0"/>
                  </a:moveTo>
                  <a:lnTo>
                    <a:pt x="4117847" y="0"/>
                  </a:lnTo>
                </a:path>
                <a:path w="4117975" h="2667000">
                  <a:moveTo>
                    <a:pt x="0" y="2666999"/>
                  </a:moveTo>
                  <a:lnTo>
                    <a:pt x="617219" y="2666999"/>
                  </a:lnTo>
                </a:path>
                <a:path w="4117975" h="2667000">
                  <a:moveTo>
                    <a:pt x="1441704" y="2666999"/>
                  </a:moveTo>
                  <a:lnTo>
                    <a:pt x="2676143" y="2666999"/>
                  </a:lnTo>
                </a:path>
                <a:path w="4117975" h="2667000">
                  <a:moveTo>
                    <a:pt x="0" y="2285999"/>
                  </a:moveTo>
                  <a:lnTo>
                    <a:pt x="617219" y="2285999"/>
                  </a:lnTo>
                </a:path>
                <a:path w="4117975" h="2667000">
                  <a:moveTo>
                    <a:pt x="1441704" y="2285999"/>
                  </a:moveTo>
                  <a:lnTo>
                    <a:pt x="2676143" y="2285999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8027" y="4390644"/>
              <a:ext cx="824865" cy="1028700"/>
            </a:xfrm>
            <a:custGeom>
              <a:avLst/>
              <a:gdLst/>
              <a:ahLst/>
              <a:cxnLst/>
              <a:rect l="l" t="t" r="r" b="b"/>
              <a:pathLst>
                <a:path w="824864" h="1028700">
                  <a:moveTo>
                    <a:pt x="824484" y="0"/>
                  </a:moveTo>
                  <a:lnTo>
                    <a:pt x="0" y="0"/>
                  </a:lnTo>
                  <a:lnTo>
                    <a:pt x="0" y="1028699"/>
                  </a:lnTo>
                  <a:lnTo>
                    <a:pt x="824484" y="1028699"/>
                  </a:lnTo>
                  <a:lnTo>
                    <a:pt x="8244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0807" y="2752344"/>
              <a:ext cx="2676525" cy="1524000"/>
            </a:xfrm>
            <a:custGeom>
              <a:avLst/>
              <a:gdLst/>
              <a:ahLst/>
              <a:cxnLst/>
              <a:rect l="l" t="t" r="r" b="b"/>
              <a:pathLst>
                <a:path w="2676525" h="1524000">
                  <a:moveTo>
                    <a:pt x="0" y="1523999"/>
                  </a:moveTo>
                  <a:lnTo>
                    <a:pt x="2676143" y="1523999"/>
                  </a:lnTo>
                </a:path>
                <a:path w="2676525" h="1524000">
                  <a:moveTo>
                    <a:pt x="0" y="1142999"/>
                  </a:moveTo>
                  <a:lnTo>
                    <a:pt x="2676143" y="1142999"/>
                  </a:lnTo>
                </a:path>
                <a:path w="2676525" h="1524000">
                  <a:moveTo>
                    <a:pt x="0" y="762000"/>
                  </a:moveTo>
                  <a:lnTo>
                    <a:pt x="2676143" y="762000"/>
                  </a:lnTo>
                </a:path>
                <a:path w="2676525" h="1524000">
                  <a:moveTo>
                    <a:pt x="0" y="381000"/>
                  </a:moveTo>
                  <a:lnTo>
                    <a:pt x="2676143" y="381000"/>
                  </a:lnTo>
                </a:path>
                <a:path w="2676525" h="1524000">
                  <a:moveTo>
                    <a:pt x="0" y="0"/>
                  </a:moveTo>
                  <a:lnTo>
                    <a:pt x="2676143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6951" y="2638044"/>
              <a:ext cx="824865" cy="2781300"/>
            </a:xfrm>
            <a:custGeom>
              <a:avLst/>
              <a:gdLst/>
              <a:ahLst/>
              <a:cxnLst/>
              <a:rect l="l" t="t" r="r" b="b"/>
              <a:pathLst>
                <a:path w="824864" h="2781300">
                  <a:moveTo>
                    <a:pt x="824484" y="0"/>
                  </a:moveTo>
                  <a:lnTo>
                    <a:pt x="0" y="0"/>
                  </a:lnTo>
                  <a:lnTo>
                    <a:pt x="0" y="2781299"/>
                  </a:lnTo>
                  <a:lnTo>
                    <a:pt x="824484" y="2781299"/>
                  </a:lnTo>
                  <a:lnTo>
                    <a:pt x="8244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55" y="2371344"/>
              <a:ext cx="4191000" cy="3119755"/>
            </a:xfrm>
            <a:custGeom>
              <a:avLst/>
              <a:gdLst/>
              <a:ahLst/>
              <a:cxnLst/>
              <a:rect l="l" t="t" r="r" b="b"/>
              <a:pathLst>
                <a:path w="4191000" h="3119754">
                  <a:moveTo>
                    <a:pt x="73152" y="3047999"/>
                  </a:moveTo>
                  <a:lnTo>
                    <a:pt x="73152" y="0"/>
                  </a:lnTo>
                </a:path>
                <a:path w="4191000" h="3119754">
                  <a:moveTo>
                    <a:pt x="0" y="3047999"/>
                  </a:moveTo>
                  <a:lnTo>
                    <a:pt x="73152" y="3047999"/>
                  </a:lnTo>
                </a:path>
                <a:path w="4191000" h="3119754">
                  <a:moveTo>
                    <a:pt x="0" y="2666999"/>
                  </a:moveTo>
                  <a:lnTo>
                    <a:pt x="73152" y="2666999"/>
                  </a:lnTo>
                </a:path>
                <a:path w="4191000" h="3119754">
                  <a:moveTo>
                    <a:pt x="0" y="2285999"/>
                  </a:moveTo>
                  <a:lnTo>
                    <a:pt x="73152" y="2285999"/>
                  </a:lnTo>
                </a:path>
                <a:path w="4191000" h="3119754">
                  <a:moveTo>
                    <a:pt x="0" y="1904999"/>
                  </a:moveTo>
                  <a:lnTo>
                    <a:pt x="73152" y="1904999"/>
                  </a:lnTo>
                </a:path>
                <a:path w="4191000" h="3119754">
                  <a:moveTo>
                    <a:pt x="0" y="1523999"/>
                  </a:moveTo>
                  <a:lnTo>
                    <a:pt x="73152" y="1523999"/>
                  </a:lnTo>
                </a:path>
                <a:path w="4191000" h="3119754">
                  <a:moveTo>
                    <a:pt x="0" y="1143000"/>
                  </a:moveTo>
                  <a:lnTo>
                    <a:pt x="73152" y="1143000"/>
                  </a:lnTo>
                </a:path>
                <a:path w="4191000" h="3119754">
                  <a:moveTo>
                    <a:pt x="0" y="762000"/>
                  </a:moveTo>
                  <a:lnTo>
                    <a:pt x="73152" y="762000"/>
                  </a:lnTo>
                </a:path>
                <a:path w="4191000" h="3119754">
                  <a:moveTo>
                    <a:pt x="0" y="381000"/>
                  </a:moveTo>
                  <a:lnTo>
                    <a:pt x="73152" y="381000"/>
                  </a:lnTo>
                </a:path>
                <a:path w="4191000" h="3119754">
                  <a:moveTo>
                    <a:pt x="0" y="0"/>
                  </a:moveTo>
                  <a:lnTo>
                    <a:pt x="73152" y="0"/>
                  </a:lnTo>
                </a:path>
                <a:path w="4191000" h="3119754">
                  <a:moveTo>
                    <a:pt x="73152" y="3047999"/>
                  </a:moveTo>
                  <a:lnTo>
                    <a:pt x="4191000" y="3047999"/>
                  </a:lnTo>
                </a:path>
                <a:path w="4191000" h="3119754">
                  <a:moveTo>
                    <a:pt x="73152" y="3047999"/>
                  </a:moveTo>
                  <a:lnTo>
                    <a:pt x="73152" y="3119628"/>
                  </a:lnTo>
                </a:path>
                <a:path w="4191000" h="3119754">
                  <a:moveTo>
                    <a:pt x="2132076" y="3047999"/>
                  </a:moveTo>
                  <a:lnTo>
                    <a:pt x="2132076" y="3119628"/>
                  </a:lnTo>
                </a:path>
                <a:path w="4191000" h="3119754">
                  <a:moveTo>
                    <a:pt x="4191000" y="3047999"/>
                  </a:moveTo>
                  <a:lnTo>
                    <a:pt x="4191000" y="3119628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66813" y="5422493"/>
            <a:ext cx="929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Trebuchet MS"/>
                <a:cs typeface="Trebuchet MS"/>
              </a:rPr>
              <a:t>-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Arial"/>
                <a:cs typeface="Arial"/>
              </a:rPr>
              <a:t>аттестован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19985" y="299974"/>
            <a:ext cx="7748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Аттестовано </a:t>
            </a:r>
            <a:r>
              <a:rPr sz="3200" dirty="0"/>
              <a:t>64,3 % учителей</a:t>
            </a:r>
            <a:r>
              <a:rPr sz="3200" spc="-25" dirty="0"/>
              <a:t> математики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1945004" y="4031742"/>
            <a:ext cx="431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59.7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014" y="2089596"/>
            <a:ext cx="257175" cy="34550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spc="-40" dirty="0">
                <a:latin typeface="Trebuchet MS"/>
                <a:cs typeface="Trebuchet MS"/>
              </a:rPr>
              <a:t>65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64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spc="-40" dirty="0">
                <a:latin typeface="Trebuchet MS"/>
                <a:cs typeface="Trebuchet MS"/>
              </a:rPr>
              <a:t>63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62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61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60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59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40" dirty="0">
                <a:latin typeface="Trebuchet MS"/>
                <a:cs typeface="Trebuchet MS"/>
              </a:rPr>
              <a:t>58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800" spc="-40" dirty="0">
                <a:latin typeface="Trebuchet MS"/>
                <a:cs typeface="Trebuchet MS"/>
              </a:rPr>
              <a:t>57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0755" y="5541975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9934" y="5541975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2022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7260" y="1535683"/>
            <a:ext cx="2729230" cy="104266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94360" marR="156845" indent="-582295">
              <a:lnSpc>
                <a:spcPts val="2290"/>
              </a:lnSpc>
              <a:spcBef>
                <a:spcPts val="270"/>
              </a:spcBef>
            </a:pP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Аттестовано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учителей 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математики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00"/>
              </a:spcBef>
            </a:pPr>
            <a:r>
              <a:rPr sz="1800" spc="-75" dirty="0">
                <a:latin typeface="Trebuchet MS"/>
                <a:cs typeface="Trebuchet MS"/>
              </a:rPr>
              <a:t>64.3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0238" y="1421129"/>
            <a:ext cx="653288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Управление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администрации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Курганинский</a:t>
            </a:r>
            <a:r>
              <a:rPr sz="1800" spc="-1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район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0000CC"/>
                </a:solidFill>
                <a:latin typeface="Times New Roman"/>
                <a:cs typeface="Times New Roman"/>
              </a:rPr>
              <a:t>Романова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Марина Эльдаровна, </a:t>
            </a:r>
            <a:r>
              <a:rPr sz="1800" spc="-15" dirty="0">
                <a:solidFill>
                  <a:srgbClr val="0000CC"/>
                </a:solidFill>
                <a:latin typeface="Times New Roman"/>
                <a:cs typeface="Times New Roman"/>
              </a:rPr>
              <a:t>начальник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управления образования  </a:t>
            </a:r>
            <a:r>
              <a:rPr sz="1800" spc="5" dirty="0">
                <a:solidFill>
                  <a:srgbClr val="0000CC"/>
                </a:solidFill>
                <a:latin typeface="Times New Roman"/>
                <a:cs typeface="Times New Roman"/>
              </a:rPr>
              <a:t>Адрес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электронной </a:t>
            </a:r>
            <a:r>
              <a:rPr sz="1800" spc="-15" dirty="0">
                <a:solidFill>
                  <a:srgbClr val="0000CC"/>
                </a:solidFill>
                <a:latin typeface="Times New Roman"/>
                <a:cs typeface="Times New Roman"/>
              </a:rPr>
              <a:t>почты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sz="18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  <a:hlinkClick r:id="rId2"/>
              </a:rPr>
              <a:t>uo@kurgan.kubannet.ru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Телефон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– 8 (861 47)</a:t>
            </a:r>
            <a:r>
              <a:rPr sz="1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2-13-59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Муниципальное казенное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учреждение</a:t>
            </a:r>
            <a:r>
              <a:rPr sz="1800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L="12700" marR="1424305" indent="55880">
              <a:lnSpc>
                <a:spcPct val="100000"/>
              </a:lnSpc>
            </a:pP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«Районный информационно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-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методический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центр»  </a:t>
            </a:r>
            <a:r>
              <a:rPr sz="1800" spc="-20" dirty="0">
                <a:solidFill>
                  <a:srgbClr val="0000CC"/>
                </a:solidFill>
                <a:latin typeface="Times New Roman"/>
                <a:cs typeface="Times New Roman"/>
              </a:rPr>
              <a:t>Кузьмина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Наталия Владимировна,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директор,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0000CC"/>
                </a:solidFill>
                <a:latin typeface="Times New Roman"/>
                <a:cs typeface="Times New Roman"/>
              </a:rPr>
              <a:t>Адрес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электронной </a:t>
            </a:r>
            <a:r>
              <a:rPr sz="1800" spc="-15" dirty="0">
                <a:solidFill>
                  <a:srgbClr val="0000CC"/>
                </a:solidFill>
                <a:latin typeface="Times New Roman"/>
                <a:cs typeface="Times New Roman"/>
              </a:rPr>
              <a:t>почты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sz="18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  <a:hlinkClick r:id="rId3"/>
              </a:rPr>
              <a:t>kurganinsk-rimc@mail.ru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Телефон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– 8 (918)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216-00-80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535167"/>
            <a:ext cx="12192000" cy="87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6404" y="338074"/>
            <a:ext cx="1899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5" dirty="0"/>
              <a:t>К</a:t>
            </a:r>
            <a:r>
              <a:rPr sz="3200" dirty="0"/>
              <a:t>он</a:t>
            </a:r>
            <a:r>
              <a:rPr sz="3200" spc="40" dirty="0"/>
              <a:t>т</a:t>
            </a:r>
            <a:r>
              <a:rPr sz="3200" dirty="0"/>
              <a:t>акты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42" y="1380489"/>
            <a:ext cx="7698740" cy="1451610"/>
            <a:chOff x="2025142" y="1380489"/>
            <a:chExt cx="7698740" cy="1451610"/>
          </a:xfrm>
        </p:grpSpPr>
        <p:sp>
          <p:nvSpPr>
            <p:cNvPr id="3" name="object 3"/>
            <p:cNvSpPr/>
            <p:nvPr/>
          </p:nvSpPr>
          <p:spPr>
            <a:xfrm>
              <a:off x="2031492" y="1918715"/>
              <a:ext cx="7686040" cy="906780"/>
            </a:xfrm>
            <a:custGeom>
              <a:avLst/>
              <a:gdLst/>
              <a:ahLst/>
              <a:cxnLst/>
              <a:rect l="l" t="t" r="r" b="b"/>
              <a:pathLst>
                <a:path w="7686040" h="906780">
                  <a:moveTo>
                    <a:pt x="0" y="906779"/>
                  </a:moveTo>
                  <a:lnTo>
                    <a:pt x="7685532" y="906779"/>
                  </a:lnTo>
                  <a:lnTo>
                    <a:pt x="7685532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5540" y="1386839"/>
              <a:ext cx="5379720" cy="1064260"/>
            </a:xfrm>
            <a:custGeom>
              <a:avLst/>
              <a:gdLst/>
              <a:ahLst/>
              <a:cxnLst/>
              <a:rect l="l" t="t" r="r" b="b"/>
              <a:pathLst>
                <a:path w="5379720" h="1064260">
                  <a:moveTo>
                    <a:pt x="5202428" y="0"/>
                  </a:moveTo>
                  <a:lnTo>
                    <a:pt x="177292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2"/>
                  </a:lnTo>
                  <a:lnTo>
                    <a:pt x="0" y="886460"/>
                  </a:lnTo>
                  <a:lnTo>
                    <a:pt x="6332" y="933591"/>
                  </a:lnTo>
                  <a:lnTo>
                    <a:pt x="24205" y="975943"/>
                  </a:lnTo>
                  <a:lnTo>
                    <a:pt x="51927" y="1011824"/>
                  </a:lnTo>
                  <a:lnTo>
                    <a:pt x="87808" y="1039546"/>
                  </a:lnTo>
                  <a:lnTo>
                    <a:pt x="130160" y="1057419"/>
                  </a:lnTo>
                  <a:lnTo>
                    <a:pt x="177292" y="1063752"/>
                  </a:lnTo>
                  <a:lnTo>
                    <a:pt x="5202428" y="1063752"/>
                  </a:lnTo>
                  <a:lnTo>
                    <a:pt x="5249559" y="1057419"/>
                  </a:lnTo>
                  <a:lnTo>
                    <a:pt x="5291911" y="1039546"/>
                  </a:lnTo>
                  <a:lnTo>
                    <a:pt x="5327792" y="1011824"/>
                  </a:lnTo>
                  <a:lnTo>
                    <a:pt x="5355514" y="975943"/>
                  </a:lnTo>
                  <a:lnTo>
                    <a:pt x="5373387" y="933591"/>
                  </a:lnTo>
                  <a:lnTo>
                    <a:pt x="5379720" y="886460"/>
                  </a:lnTo>
                  <a:lnTo>
                    <a:pt x="5379720" y="177292"/>
                  </a:lnTo>
                  <a:lnTo>
                    <a:pt x="5373387" y="130160"/>
                  </a:lnTo>
                  <a:lnTo>
                    <a:pt x="5355514" y="87808"/>
                  </a:lnTo>
                  <a:lnTo>
                    <a:pt x="5327792" y="51927"/>
                  </a:lnTo>
                  <a:lnTo>
                    <a:pt x="5291911" y="24205"/>
                  </a:lnTo>
                  <a:lnTo>
                    <a:pt x="5249559" y="6332"/>
                  </a:lnTo>
                  <a:lnTo>
                    <a:pt x="52024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5540" y="1386839"/>
              <a:ext cx="5379720" cy="1064260"/>
            </a:xfrm>
            <a:custGeom>
              <a:avLst/>
              <a:gdLst/>
              <a:ahLst/>
              <a:cxnLst/>
              <a:rect l="l" t="t" r="r" b="b"/>
              <a:pathLst>
                <a:path w="5379720" h="1064260">
                  <a:moveTo>
                    <a:pt x="0" y="177292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lnTo>
                    <a:pt x="5202428" y="0"/>
                  </a:lnTo>
                  <a:lnTo>
                    <a:pt x="5249559" y="6332"/>
                  </a:lnTo>
                  <a:lnTo>
                    <a:pt x="5291911" y="24205"/>
                  </a:lnTo>
                  <a:lnTo>
                    <a:pt x="5327792" y="51927"/>
                  </a:lnTo>
                  <a:lnTo>
                    <a:pt x="5355514" y="87808"/>
                  </a:lnTo>
                  <a:lnTo>
                    <a:pt x="5373387" y="130160"/>
                  </a:lnTo>
                  <a:lnTo>
                    <a:pt x="5379720" y="177292"/>
                  </a:lnTo>
                  <a:lnTo>
                    <a:pt x="5379720" y="886460"/>
                  </a:lnTo>
                  <a:lnTo>
                    <a:pt x="5373387" y="933591"/>
                  </a:lnTo>
                  <a:lnTo>
                    <a:pt x="5355514" y="975943"/>
                  </a:lnTo>
                  <a:lnTo>
                    <a:pt x="5327792" y="1011824"/>
                  </a:lnTo>
                  <a:lnTo>
                    <a:pt x="5291911" y="1039546"/>
                  </a:lnTo>
                  <a:lnTo>
                    <a:pt x="5249559" y="1057419"/>
                  </a:lnTo>
                  <a:lnTo>
                    <a:pt x="5202428" y="1063752"/>
                  </a:lnTo>
                  <a:lnTo>
                    <a:pt x="177292" y="1063752"/>
                  </a:lnTo>
                  <a:lnTo>
                    <a:pt x="130160" y="1057419"/>
                  </a:lnTo>
                  <a:lnTo>
                    <a:pt x="87808" y="1039546"/>
                  </a:lnTo>
                  <a:lnTo>
                    <a:pt x="51927" y="1011824"/>
                  </a:lnTo>
                  <a:lnTo>
                    <a:pt x="24205" y="975943"/>
                  </a:lnTo>
                  <a:lnTo>
                    <a:pt x="6332" y="933591"/>
                  </a:lnTo>
                  <a:lnTo>
                    <a:pt x="0" y="886460"/>
                  </a:lnTo>
                  <a:lnTo>
                    <a:pt x="0" y="1772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25142" y="3014217"/>
            <a:ext cx="7698740" cy="1451610"/>
            <a:chOff x="2025142" y="3014217"/>
            <a:chExt cx="7698740" cy="1451610"/>
          </a:xfrm>
        </p:grpSpPr>
        <p:sp>
          <p:nvSpPr>
            <p:cNvPr id="7" name="object 7"/>
            <p:cNvSpPr/>
            <p:nvPr/>
          </p:nvSpPr>
          <p:spPr>
            <a:xfrm>
              <a:off x="2031492" y="3552443"/>
              <a:ext cx="7686040" cy="906780"/>
            </a:xfrm>
            <a:custGeom>
              <a:avLst/>
              <a:gdLst/>
              <a:ahLst/>
              <a:cxnLst/>
              <a:rect l="l" t="t" r="r" b="b"/>
              <a:pathLst>
                <a:path w="7686040" h="906779">
                  <a:moveTo>
                    <a:pt x="0" y="906779"/>
                  </a:moveTo>
                  <a:lnTo>
                    <a:pt x="7685532" y="906779"/>
                  </a:lnTo>
                  <a:lnTo>
                    <a:pt x="7685532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5540" y="3020567"/>
              <a:ext cx="5379720" cy="1062355"/>
            </a:xfrm>
            <a:custGeom>
              <a:avLst/>
              <a:gdLst/>
              <a:ahLst/>
              <a:cxnLst/>
              <a:rect l="l" t="t" r="r" b="b"/>
              <a:pathLst>
                <a:path w="5379720" h="1062354">
                  <a:moveTo>
                    <a:pt x="5202682" y="0"/>
                  </a:moveTo>
                  <a:lnTo>
                    <a:pt x="177037" y="0"/>
                  </a:lnTo>
                  <a:lnTo>
                    <a:pt x="129969" y="6322"/>
                  </a:lnTo>
                  <a:lnTo>
                    <a:pt x="87677" y="24167"/>
                  </a:lnTo>
                  <a:lnTo>
                    <a:pt x="51847" y="51847"/>
                  </a:lnTo>
                  <a:lnTo>
                    <a:pt x="24167" y="87677"/>
                  </a:lnTo>
                  <a:lnTo>
                    <a:pt x="6322" y="129969"/>
                  </a:lnTo>
                  <a:lnTo>
                    <a:pt x="0" y="177037"/>
                  </a:lnTo>
                  <a:lnTo>
                    <a:pt x="0" y="885190"/>
                  </a:lnTo>
                  <a:lnTo>
                    <a:pt x="6322" y="932258"/>
                  </a:lnTo>
                  <a:lnTo>
                    <a:pt x="24167" y="974550"/>
                  </a:lnTo>
                  <a:lnTo>
                    <a:pt x="51847" y="1010380"/>
                  </a:lnTo>
                  <a:lnTo>
                    <a:pt x="87677" y="1038060"/>
                  </a:lnTo>
                  <a:lnTo>
                    <a:pt x="129969" y="1055905"/>
                  </a:lnTo>
                  <a:lnTo>
                    <a:pt x="177037" y="1062228"/>
                  </a:lnTo>
                  <a:lnTo>
                    <a:pt x="5202682" y="1062228"/>
                  </a:lnTo>
                  <a:lnTo>
                    <a:pt x="5249750" y="1055905"/>
                  </a:lnTo>
                  <a:lnTo>
                    <a:pt x="5292042" y="1038060"/>
                  </a:lnTo>
                  <a:lnTo>
                    <a:pt x="5327872" y="1010380"/>
                  </a:lnTo>
                  <a:lnTo>
                    <a:pt x="5355552" y="974550"/>
                  </a:lnTo>
                  <a:lnTo>
                    <a:pt x="5373397" y="932258"/>
                  </a:lnTo>
                  <a:lnTo>
                    <a:pt x="5379720" y="885190"/>
                  </a:lnTo>
                  <a:lnTo>
                    <a:pt x="5379720" y="177037"/>
                  </a:lnTo>
                  <a:lnTo>
                    <a:pt x="5373397" y="129969"/>
                  </a:lnTo>
                  <a:lnTo>
                    <a:pt x="5355552" y="87677"/>
                  </a:lnTo>
                  <a:lnTo>
                    <a:pt x="5327872" y="51847"/>
                  </a:lnTo>
                  <a:lnTo>
                    <a:pt x="5292042" y="24167"/>
                  </a:lnTo>
                  <a:lnTo>
                    <a:pt x="5249750" y="6322"/>
                  </a:lnTo>
                  <a:lnTo>
                    <a:pt x="52026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5540" y="3020567"/>
              <a:ext cx="5379720" cy="1062355"/>
            </a:xfrm>
            <a:custGeom>
              <a:avLst/>
              <a:gdLst/>
              <a:ahLst/>
              <a:cxnLst/>
              <a:rect l="l" t="t" r="r" b="b"/>
              <a:pathLst>
                <a:path w="5379720" h="1062354">
                  <a:moveTo>
                    <a:pt x="0" y="177037"/>
                  </a:moveTo>
                  <a:lnTo>
                    <a:pt x="6322" y="129969"/>
                  </a:lnTo>
                  <a:lnTo>
                    <a:pt x="24167" y="87677"/>
                  </a:lnTo>
                  <a:lnTo>
                    <a:pt x="51847" y="51847"/>
                  </a:lnTo>
                  <a:lnTo>
                    <a:pt x="87677" y="24167"/>
                  </a:lnTo>
                  <a:lnTo>
                    <a:pt x="129969" y="6322"/>
                  </a:lnTo>
                  <a:lnTo>
                    <a:pt x="177037" y="0"/>
                  </a:lnTo>
                  <a:lnTo>
                    <a:pt x="5202682" y="0"/>
                  </a:lnTo>
                  <a:lnTo>
                    <a:pt x="5249750" y="6322"/>
                  </a:lnTo>
                  <a:lnTo>
                    <a:pt x="5292042" y="24167"/>
                  </a:lnTo>
                  <a:lnTo>
                    <a:pt x="5327872" y="51847"/>
                  </a:lnTo>
                  <a:lnTo>
                    <a:pt x="5355552" y="87677"/>
                  </a:lnTo>
                  <a:lnTo>
                    <a:pt x="5373397" y="129969"/>
                  </a:lnTo>
                  <a:lnTo>
                    <a:pt x="5379720" y="177037"/>
                  </a:lnTo>
                  <a:lnTo>
                    <a:pt x="5379720" y="885190"/>
                  </a:lnTo>
                  <a:lnTo>
                    <a:pt x="5373397" y="932258"/>
                  </a:lnTo>
                  <a:lnTo>
                    <a:pt x="5355552" y="974550"/>
                  </a:lnTo>
                  <a:lnTo>
                    <a:pt x="5327872" y="1010380"/>
                  </a:lnTo>
                  <a:lnTo>
                    <a:pt x="5292042" y="1038060"/>
                  </a:lnTo>
                  <a:lnTo>
                    <a:pt x="5249750" y="1055905"/>
                  </a:lnTo>
                  <a:lnTo>
                    <a:pt x="5202682" y="1062228"/>
                  </a:lnTo>
                  <a:lnTo>
                    <a:pt x="177037" y="1062228"/>
                  </a:lnTo>
                  <a:lnTo>
                    <a:pt x="129969" y="1055905"/>
                  </a:lnTo>
                  <a:lnTo>
                    <a:pt x="87677" y="1038060"/>
                  </a:lnTo>
                  <a:lnTo>
                    <a:pt x="51847" y="1010380"/>
                  </a:lnTo>
                  <a:lnTo>
                    <a:pt x="24167" y="974550"/>
                  </a:lnTo>
                  <a:lnTo>
                    <a:pt x="6322" y="932258"/>
                  </a:lnTo>
                  <a:lnTo>
                    <a:pt x="0" y="885190"/>
                  </a:lnTo>
                  <a:lnTo>
                    <a:pt x="0" y="1770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25142" y="4646421"/>
            <a:ext cx="7698740" cy="1451610"/>
            <a:chOff x="2025142" y="4646421"/>
            <a:chExt cx="7698740" cy="1451610"/>
          </a:xfrm>
        </p:grpSpPr>
        <p:sp>
          <p:nvSpPr>
            <p:cNvPr id="11" name="object 11"/>
            <p:cNvSpPr/>
            <p:nvPr/>
          </p:nvSpPr>
          <p:spPr>
            <a:xfrm>
              <a:off x="2031492" y="5184647"/>
              <a:ext cx="7686040" cy="906780"/>
            </a:xfrm>
            <a:custGeom>
              <a:avLst/>
              <a:gdLst/>
              <a:ahLst/>
              <a:cxnLst/>
              <a:rect l="l" t="t" r="r" b="b"/>
              <a:pathLst>
                <a:path w="7686040" h="906779">
                  <a:moveTo>
                    <a:pt x="0" y="906779"/>
                  </a:moveTo>
                  <a:lnTo>
                    <a:pt x="7685532" y="906779"/>
                  </a:lnTo>
                  <a:lnTo>
                    <a:pt x="7685532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5540" y="4652771"/>
              <a:ext cx="5379720" cy="1064260"/>
            </a:xfrm>
            <a:custGeom>
              <a:avLst/>
              <a:gdLst/>
              <a:ahLst/>
              <a:cxnLst/>
              <a:rect l="l" t="t" r="r" b="b"/>
              <a:pathLst>
                <a:path w="5379720" h="1064260">
                  <a:moveTo>
                    <a:pt x="5202428" y="0"/>
                  </a:moveTo>
                  <a:lnTo>
                    <a:pt x="177292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886459"/>
                  </a:lnTo>
                  <a:lnTo>
                    <a:pt x="6332" y="933591"/>
                  </a:lnTo>
                  <a:lnTo>
                    <a:pt x="24205" y="975943"/>
                  </a:lnTo>
                  <a:lnTo>
                    <a:pt x="51927" y="1011824"/>
                  </a:lnTo>
                  <a:lnTo>
                    <a:pt x="87808" y="1039546"/>
                  </a:lnTo>
                  <a:lnTo>
                    <a:pt x="130160" y="1057419"/>
                  </a:lnTo>
                  <a:lnTo>
                    <a:pt x="177292" y="1063752"/>
                  </a:lnTo>
                  <a:lnTo>
                    <a:pt x="5202428" y="1063752"/>
                  </a:lnTo>
                  <a:lnTo>
                    <a:pt x="5249559" y="1057419"/>
                  </a:lnTo>
                  <a:lnTo>
                    <a:pt x="5291911" y="1039546"/>
                  </a:lnTo>
                  <a:lnTo>
                    <a:pt x="5327792" y="1011824"/>
                  </a:lnTo>
                  <a:lnTo>
                    <a:pt x="5355514" y="975943"/>
                  </a:lnTo>
                  <a:lnTo>
                    <a:pt x="5373387" y="933591"/>
                  </a:lnTo>
                  <a:lnTo>
                    <a:pt x="5379720" y="886459"/>
                  </a:lnTo>
                  <a:lnTo>
                    <a:pt x="5379720" y="177291"/>
                  </a:lnTo>
                  <a:lnTo>
                    <a:pt x="5373387" y="130160"/>
                  </a:lnTo>
                  <a:lnTo>
                    <a:pt x="5355514" y="87808"/>
                  </a:lnTo>
                  <a:lnTo>
                    <a:pt x="5327792" y="51927"/>
                  </a:lnTo>
                  <a:lnTo>
                    <a:pt x="5291911" y="24205"/>
                  </a:lnTo>
                  <a:lnTo>
                    <a:pt x="5249559" y="6332"/>
                  </a:lnTo>
                  <a:lnTo>
                    <a:pt x="52024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5540" y="4652771"/>
              <a:ext cx="5379720" cy="1064260"/>
            </a:xfrm>
            <a:custGeom>
              <a:avLst/>
              <a:gdLst/>
              <a:ahLst/>
              <a:cxnLst/>
              <a:rect l="l" t="t" r="r" b="b"/>
              <a:pathLst>
                <a:path w="5379720" h="1064260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2" y="0"/>
                  </a:lnTo>
                  <a:lnTo>
                    <a:pt x="5202428" y="0"/>
                  </a:lnTo>
                  <a:lnTo>
                    <a:pt x="5249559" y="6332"/>
                  </a:lnTo>
                  <a:lnTo>
                    <a:pt x="5291911" y="24205"/>
                  </a:lnTo>
                  <a:lnTo>
                    <a:pt x="5327792" y="51927"/>
                  </a:lnTo>
                  <a:lnTo>
                    <a:pt x="5355514" y="87808"/>
                  </a:lnTo>
                  <a:lnTo>
                    <a:pt x="5373387" y="130160"/>
                  </a:lnTo>
                  <a:lnTo>
                    <a:pt x="5379720" y="177291"/>
                  </a:lnTo>
                  <a:lnTo>
                    <a:pt x="5379720" y="886459"/>
                  </a:lnTo>
                  <a:lnTo>
                    <a:pt x="5373387" y="933591"/>
                  </a:lnTo>
                  <a:lnTo>
                    <a:pt x="5355514" y="975943"/>
                  </a:lnTo>
                  <a:lnTo>
                    <a:pt x="5327792" y="1011824"/>
                  </a:lnTo>
                  <a:lnTo>
                    <a:pt x="5291911" y="1039546"/>
                  </a:lnTo>
                  <a:lnTo>
                    <a:pt x="5249559" y="1057419"/>
                  </a:lnTo>
                  <a:lnTo>
                    <a:pt x="5202428" y="1063752"/>
                  </a:lnTo>
                  <a:lnTo>
                    <a:pt x="177292" y="1063752"/>
                  </a:lnTo>
                  <a:lnTo>
                    <a:pt x="130160" y="1057419"/>
                  </a:lnTo>
                  <a:lnTo>
                    <a:pt x="87808" y="1039546"/>
                  </a:lnTo>
                  <a:lnTo>
                    <a:pt x="51927" y="1011824"/>
                  </a:lnTo>
                  <a:lnTo>
                    <a:pt x="24205" y="975943"/>
                  </a:lnTo>
                  <a:lnTo>
                    <a:pt x="6332" y="933591"/>
                  </a:lnTo>
                  <a:lnTo>
                    <a:pt x="0" y="886459"/>
                  </a:lnTo>
                  <a:lnTo>
                    <a:pt x="0" y="177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59126" y="1577721"/>
            <a:ext cx="1920239" cy="384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Родители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12860"/>
              </a:lnSpc>
              <a:spcBef>
                <a:spcPts val="1850"/>
              </a:spcBef>
            </a:pP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Педагоги  </a:t>
            </a:r>
            <a:r>
              <a:rPr sz="3600" spc="-4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чащиеся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Решение </a:t>
            </a:r>
            <a:r>
              <a:rPr spc="-25" dirty="0"/>
              <a:t>задачи </a:t>
            </a:r>
            <a:r>
              <a:rPr spc="-5" dirty="0"/>
              <a:t>на </a:t>
            </a:r>
            <a:r>
              <a:rPr dirty="0"/>
              <a:t>3-х</a:t>
            </a:r>
            <a:r>
              <a:rPr spc="10" dirty="0"/>
              <a:t> </a:t>
            </a:r>
            <a:r>
              <a:rPr spc="-15" dirty="0"/>
              <a:t>уровнях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9264" y="1424939"/>
            <a:ext cx="7046976" cy="490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1424939"/>
            <a:ext cx="3413760" cy="490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282" y="243332"/>
            <a:ext cx="9307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Занятия </a:t>
            </a:r>
            <a:r>
              <a:rPr spc="-15" dirty="0"/>
              <a:t>учащихся </a:t>
            </a:r>
            <a:r>
              <a:rPr dirty="0"/>
              <a:t>в </a:t>
            </a:r>
            <a:r>
              <a:rPr spc="-20" dirty="0"/>
              <a:t>Математической</a:t>
            </a:r>
            <a:r>
              <a:rPr spc="-60" dirty="0"/>
              <a:t> </a:t>
            </a:r>
            <a:r>
              <a:rPr spc="-25" dirty="0"/>
              <a:t>школе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1808" y="1112519"/>
            <a:ext cx="10081260" cy="72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233" y="278638"/>
            <a:ext cx="885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Соглашение </a:t>
            </a:r>
            <a:r>
              <a:rPr dirty="0"/>
              <a:t>о </a:t>
            </a:r>
            <a:r>
              <a:rPr spc="-20" dirty="0"/>
              <a:t>сотрудничестве </a:t>
            </a:r>
            <a:r>
              <a:rPr dirty="0"/>
              <a:t>с </a:t>
            </a:r>
            <a:r>
              <a:rPr spc="-5" dirty="0"/>
              <a:t>КМЦ</a:t>
            </a:r>
            <a:r>
              <a:rPr spc="5" dirty="0"/>
              <a:t> </a:t>
            </a:r>
            <a:r>
              <a:rPr spc="-5" dirty="0"/>
              <a:t>АГУ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39367" y="2008632"/>
            <a:ext cx="10287000" cy="4721860"/>
            <a:chOff x="1039367" y="2008632"/>
            <a:chExt cx="10287000" cy="4721860"/>
          </a:xfrm>
        </p:grpSpPr>
        <p:sp>
          <p:nvSpPr>
            <p:cNvPr id="5" name="object 5"/>
            <p:cNvSpPr/>
            <p:nvPr/>
          </p:nvSpPr>
          <p:spPr>
            <a:xfrm>
              <a:off x="1039367" y="2008632"/>
              <a:ext cx="4069079" cy="2886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88123" y="2008632"/>
              <a:ext cx="4238244" cy="3182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0751" y="3651504"/>
              <a:ext cx="4376928" cy="30784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90802" y="1083690"/>
            <a:ext cx="9975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Встреча учащихся </a:t>
            </a:r>
            <a:r>
              <a:rPr sz="2400" spc="-20" dirty="0">
                <a:latin typeface="Times New Roman"/>
                <a:cs typeface="Times New Roman"/>
              </a:rPr>
              <a:t>10-11 </a:t>
            </a:r>
            <a:r>
              <a:rPr sz="2400" dirty="0">
                <a:latin typeface="Times New Roman"/>
                <a:cs typeface="Times New Roman"/>
              </a:rPr>
              <a:t>классов и учителей </a:t>
            </a:r>
            <a:r>
              <a:rPr sz="2400" spc="-20" dirty="0">
                <a:latin typeface="Times New Roman"/>
                <a:cs typeface="Times New Roman"/>
              </a:rPr>
              <a:t>математики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20" dirty="0">
                <a:latin typeface="Times New Roman"/>
                <a:cs typeface="Times New Roman"/>
              </a:rPr>
              <a:t>доктором физико-  </a:t>
            </a:r>
            <a:r>
              <a:rPr sz="2400" spc="-10" dirty="0">
                <a:latin typeface="Times New Roman"/>
                <a:cs typeface="Times New Roman"/>
              </a:rPr>
              <a:t>математических </a:t>
            </a:r>
            <a:r>
              <a:rPr sz="2400" spc="-25" dirty="0">
                <a:latin typeface="Times New Roman"/>
                <a:cs typeface="Times New Roman"/>
              </a:rPr>
              <a:t>наук, </a:t>
            </a:r>
            <a:r>
              <a:rPr sz="2400" spc="-5" dirty="0">
                <a:latin typeface="Times New Roman"/>
                <a:cs typeface="Times New Roman"/>
              </a:rPr>
              <a:t>профессором </a:t>
            </a:r>
            <a:r>
              <a:rPr sz="2400" spc="-25" dirty="0">
                <a:latin typeface="Times New Roman"/>
                <a:cs typeface="Times New Roman"/>
              </a:rPr>
              <a:t>МФТИ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АГУ А. </a:t>
            </a:r>
            <a:r>
              <a:rPr sz="2400" dirty="0">
                <a:latin typeface="Times New Roman"/>
                <a:cs typeface="Times New Roman"/>
              </a:rPr>
              <a:t>В.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Савватеевым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387" y="5190744"/>
            <a:ext cx="3061970" cy="131254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172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55"/>
              </a:spcBef>
            </a:pPr>
            <a:r>
              <a:rPr sz="2000" dirty="0">
                <a:latin typeface="Times New Roman"/>
                <a:cs typeface="Times New Roman"/>
              </a:rPr>
              <a:t>Во </a:t>
            </a:r>
            <a:r>
              <a:rPr sz="2000" spc="-5" dirty="0">
                <a:latin typeface="Times New Roman"/>
                <a:cs typeface="Times New Roman"/>
              </a:rPr>
              <a:t>встрече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приняли</a:t>
            </a: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ts val="2375"/>
              </a:lnSpc>
            </a:pPr>
            <a:r>
              <a:rPr sz="2000" spc="-5" dirty="0">
                <a:latin typeface="Times New Roman"/>
                <a:cs typeface="Times New Roman"/>
              </a:rPr>
              <a:t>участие </a:t>
            </a:r>
            <a:r>
              <a:rPr sz="2000" dirty="0">
                <a:latin typeface="Times New Roman"/>
                <a:cs typeface="Times New Roman"/>
              </a:rPr>
              <a:t>98 </a:t>
            </a:r>
            <a:r>
              <a:rPr sz="2000" spc="-25" dirty="0">
                <a:latin typeface="Times New Roman"/>
                <a:cs typeface="Times New Roman"/>
              </a:rPr>
              <a:t>школьников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ts val="2375"/>
              </a:lnSpc>
            </a:pPr>
            <a:r>
              <a:rPr sz="2000" dirty="0">
                <a:latin typeface="Times New Roman"/>
                <a:cs typeface="Times New Roman"/>
              </a:rPr>
              <a:t>26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педагогов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6838" y="2188210"/>
            <a:ext cx="2357120" cy="548005"/>
            <a:chOff x="1116838" y="2188210"/>
            <a:chExt cx="2357120" cy="548005"/>
          </a:xfrm>
        </p:grpSpPr>
        <p:sp>
          <p:nvSpPr>
            <p:cNvPr id="3" name="object 3"/>
            <p:cNvSpPr/>
            <p:nvPr/>
          </p:nvSpPr>
          <p:spPr>
            <a:xfrm>
              <a:off x="1123188" y="2194560"/>
              <a:ext cx="2344420" cy="535305"/>
            </a:xfrm>
            <a:custGeom>
              <a:avLst/>
              <a:gdLst/>
              <a:ahLst/>
              <a:cxnLst/>
              <a:rect l="l" t="t" r="r" b="b"/>
              <a:pathLst>
                <a:path w="2344420" h="535305">
                  <a:moveTo>
                    <a:pt x="2343912" y="0"/>
                  </a:moveTo>
                  <a:lnTo>
                    <a:pt x="0" y="0"/>
                  </a:lnTo>
                  <a:lnTo>
                    <a:pt x="0" y="534924"/>
                  </a:lnTo>
                  <a:lnTo>
                    <a:pt x="2343912" y="534924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3188" y="2194560"/>
              <a:ext cx="2344420" cy="535305"/>
            </a:xfrm>
            <a:custGeom>
              <a:avLst/>
              <a:gdLst/>
              <a:ahLst/>
              <a:cxnLst/>
              <a:rect l="l" t="t" r="r" b="b"/>
              <a:pathLst>
                <a:path w="2344420" h="535305">
                  <a:moveTo>
                    <a:pt x="0" y="534924"/>
                  </a:moveTo>
                  <a:lnTo>
                    <a:pt x="2343912" y="534924"/>
                  </a:lnTo>
                  <a:lnTo>
                    <a:pt x="2343912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6964" y="179019"/>
            <a:ext cx="498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Математическая</a:t>
            </a:r>
            <a:r>
              <a:rPr spc="-10" dirty="0"/>
              <a:t> </a:t>
            </a:r>
            <a:r>
              <a:rPr spc="-25" dirty="0"/>
              <a:t>школа</a:t>
            </a:r>
          </a:p>
        </p:txBody>
      </p:sp>
      <p:sp>
        <p:nvSpPr>
          <p:cNvPr id="6" name="object 6"/>
          <p:cNvSpPr/>
          <p:nvPr/>
        </p:nvSpPr>
        <p:spPr>
          <a:xfrm>
            <a:off x="4107179" y="1068324"/>
            <a:ext cx="2951987" cy="2950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2464" y="1005839"/>
            <a:ext cx="4053839" cy="5708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016" y="4181855"/>
            <a:ext cx="4895088" cy="2532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3188" y="2254758"/>
            <a:ext cx="233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47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обучающихся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79" y="2959607"/>
            <a:ext cx="3496310" cy="79565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29005" marR="229235" indent="-772795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общеобразовательные  </a:t>
            </a:r>
            <a:r>
              <a:rPr sz="2400" dirty="0">
                <a:latin typeface="Times New Roman"/>
                <a:cs typeface="Times New Roman"/>
              </a:rPr>
              <a:t>организации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475" y="864869"/>
            <a:ext cx="2108200" cy="2093595"/>
            <a:chOff x="475475" y="864869"/>
            <a:chExt cx="2108200" cy="2093595"/>
          </a:xfrm>
        </p:grpSpPr>
        <p:sp>
          <p:nvSpPr>
            <p:cNvPr id="12" name="object 12"/>
            <p:cNvSpPr/>
            <p:nvPr/>
          </p:nvSpPr>
          <p:spPr>
            <a:xfrm>
              <a:off x="475475" y="864869"/>
              <a:ext cx="1999614" cy="2093595"/>
            </a:xfrm>
            <a:custGeom>
              <a:avLst/>
              <a:gdLst/>
              <a:ahLst/>
              <a:cxnLst/>
              <a:rect l="l" t="t" r="r" b="b"/>
              <a:pathLst>
                <a:path w="1999614" h="2093595">
                  <a:moveTo>
                    <a:pt x="1536331" y="7620"/>
                  </a:moveTo>
                  <a:lnTo>
                    <a:pt x="1526044" y="0"/>
                  </a:lnTo>
                  <a:lnTo>
                    <a:pt x="16192" y="2060803"/>
                  </a:lnTo>
                  <a:lnTo>
                    <a:pt x="23304" y="1992884"/>
                  </a:lnTo>
                  <a:lnTo>
                    <a:pt x="20777" y="1989836"/>
                  </a:lnTo>
                  <a:lnTo>
                    <a:pt x="13792" y="1989074"/>
                  </a:lnTo>
                  <a:lnTo>
                    <a:pt x="10668" y="1991614"/>
                  </a:lnTo>
                  <a:lnTo>
                    <a:pt x="0" y="2093595"/>
                  </a:lnTo>
                  <a:lnTo>
                    <a:pt x="14605" y="2087245"/>
                  </a:lnTo>
                  <a:lnTo>
                    <a:pt x="94081" y="2052701"/>
                  </a:lnTo>
                  <a:lnTo>
                    <a:pt x="95554" y="2049018"/>
                  </a:lnTo>
                  <a:lnTo>
                    <a:pt x="94157" y="2045716"/>
                  </a:lnTo>
                  <a:lnTo>
                    <a:pt x="92760" y="2042541"/>
                  </a:lnTo>
                  <a:lnTo>
                    <a:pt x="89014" y="2041017"/>
                  </a:lnTo>
                  <a:lnTo>
                    <a:pt x="26403" y="2068347"/>
                  </a:lnTo>
                  <a:lnTo>
                    <a:pt x="1536331" y="7620"/>
                  </a:lnTo>
                  <a:close/>
                </a:path>
                <a:path w="1999614" h="2093595">
                  <a:moveTo>
                    <a:pt x="1999373" y="5842"/>
                  </a:moveTo>
                  <a:lnTo>
                    <a:pt x="1987308" y="1778"/>
                  </a:lnTo>
                  <a:lnTo>
                    <a:pt x="1537487" y="1293431"/>
                  </a:lnTo>
                  <a:lnTo>
                    <a:pt x="1525028" y="1229995"/>
                  </a:lnTo>
                  <a:lnTo>
                    <a:pt x="1524393" y="1226566"/>
                  </a:lnTo>
                  <a:lnTo>
                    <a:pt x="1521091" y="1224280"/>
                  </a:lnTo>
                  <a:lnTo>
                    <a:pt x="1517662" y="1224915"/>
                  </a:lnTo>
                  <a:lnTo>
                    <a:pt x="1514233" y="1225677"/>
                  </a:lnTo>
                  <a:lnTo>
                    <a:pt x="1511947" y="1228979"/>
                  </a:lnTo>
                  <a:lnTo>
                    <a:pt x="1512582" y="1232408"/>
                  </a:lnTo>
                  <a:lnTo>
                    <a:pt x="1531632" y="1329690"/>
                  </a:lnTo>
                  <a:lnTo>
                    <a:pt x="1543062" y="1319911"/>
                  </a:lnTo>
                  <a:lnTo>
                    <a:pt x="1609610" y="1263015"/>
                  </a:lnTo>
                  <a:lnTo>
                    <a:pt x="1609864" y="1258951"/>
                  </a:lnTo>
                  <a:lnTo>
                    <a:pt x="1605292" y="1253617"/>
                  </a:lnTo>
                  <a:lnTo>
                    <a:pt x="1601355" y="1253363"/>
                  </a:lnTo>
                  <a:lnTo>
                    <a:pt x="1549552" y="1297622"/>
                  </a:lnTo>
                  <a:lnTo>
                    <a:pt x="1999373" y="584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7107" y="868679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0" y="0"/>
                  </a:moveTo>
                  <a:lnTo>
                    <a:pt x="576453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742" y="179019"/>
            <a:ext cx="498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Математическая</a:t>
            </a:r>
            <a:r>
              <a:rPr spc="-10" dirty="0"/>
              <a:t> </a:t>
            </a:r>
            <a:r>
              <a:rPr spc="-25" dirty="0"/>
              <a:t>школа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16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Руководители</a:t>
            </a:r>
            <a:r>
              <a:rPr spc="-25" dirty="0"/>
              <a:t> </a:t>
            </a:r>
            <a:r>
              <a:rPr dirty="0"/>
              <a:t>:</a:t>
            </a:r>
          </a:p>
          <a:p>
            <a:pPr marL="635">
              <a:lnSpc>
                <a:spcPct val="100000"/>
              </a:lnSpc>
              <a:spcBef>
                <a:spcPts val="20"/>
              </a:spcBef>
            </a:pPr>
            <a:endParaRPr sz="3300"/>
          </a:p>
          <a:p>
            <a:pPr marL="13335" marR="5080">
              <a:lnSpc>
                <a:spcPct val="100000"/>
              </a:lnSpc>
            </a:pPr>
            <a:r>
              <a:rPr sz="2400" spc="-65" dirty="0"/>
              <a:t>МАОУ </a:t>
            </a:r>
            <a:r>
              <a:rPr sz="2400" spc="-5" dirty="0"/>
              <a:t>СОШ </a:t>
            </a:r>
            <a:r>
              <a:rPr sz="2400" dirty="0"/>
              <a:t>№ 2 – </a:t>
            </a:r>
            <a:r>
              <a:rPr sz="2400" spc="-20" dirty="0"/>
              <a:t>Любовь </a:t>
            </a:r>
            <a:r>
              <a:rPr sz="2400" spc="-10" dirty="0"/>
              <a:t>Алексеевна </a:t>
            </a:r>
            <a:r>
              <a:rPr sz="2400" dirty="0"/>
              <a:t>Несветайло, </a:t>
            </a:r>
            <a:r>
              <a:rPr sz="2400" spc="-5" dirty="0"/>
              <a:t>учитель </a:t>
            </a:r>
            <a:r>
              <a:rPr sz="2400" spc="-20" dirty="0"/>
              <a:t>математики  </a:t>
            </a:r>
            <a:r>
              <a:rPr sz="2400" spc="-5" dirty="0"/>
              <a:t>высшей квалификационной</a:t>
            </a:r>
            <a:r>
              <a:rPr sz="2400" spc="45" dirty="0"/>
              <a:t> </a:t>
            </a:r>
            <a:r>
              <a:rPr sz="2400" spc="-20" dirty="0"/>
              <a:t>категории</a:t>
            </a:r>
            <a:endParaRPr sz="2400"/>
          </a:p>
          <a:p>
            <a:pPr marL="635">
              <a:lnSpc>
                <a:spcPct val="100000"/>
              </a:lnSpc>
              <a:spcBef>
                <a:spcPts val="25"/>
              </a:spcBef>
            </a:pPr>
            <a:endParaRPr sz="2800"/>
          </a:p>
          <a:p>
            <a:pPr marL="13335" marR="1635125">
              <a:lnSpc>
                <a:spcPct val="100000"/>
              </a:lnSpc>
            </a:pPr>
            <a:r>
              <a:rPr sz="2400" spc="-65" dirty="0"/>
              <a:t>МАОУ </a:t>
            </a:r>
            <a:r>
              <a:rPr sz="2400" spc="-5" dirty="0"/>
              <a:t>СОШ </a:t>
            </a:r>
            <a:r>
              <a:rPr sz="2400" dirty="0"/>
              <a:t>№ 5 – Марина </a:t>
            </a:r>
            <a:r>
              <a:rPr sz="2400" spc="-10" dirty="0"/>
              <a:t>Валентиновна </a:t>
            </a:r>
            <a:r>
              <a:rPr sz="2400" spc="-20" dirty="0"/>
              <a:t>Дубченко, </a:t>
            </a:r>
            <a:r>
              <a:rPr sz="2400" spc="-5" dirty="0"/>
              <a:t>учитель  </a:t>
            </a:r>
            <a:r>
              <a:rPr sz="2400" spc="-20" dirty="0"/>
              <a:t>математики </a:t>
            </a:r>
            <a:r>
              <a:rPr sz="2400" spc="-5" dirty="0"/>
              <a:t>высшей квалификационной </a:t>
            </a:r>
            <a:r>
              <a:rPr sz="2400" spc="-20" dirty="0"/>
              <a:t>категории, </a:t>
            </a:r>
            <a:r>
              <a:rPr sz="2400" spc="-15" dirty="0"/>
              <a:t>тьютор,  </a:t>
            </a:r>
            <a:r>
              <a:rPr sz="2400" spc="-10" dirty="0"/>
              <a:t>заслуженный </a:t>
            </a:r>
            <a:r>
              <a:rPr sz="2400" dirty="0"/>
              <a:t>учитель</a:t>
            </a:r>
            <a:r>
              <a:rPr sz="2400" spc="25" dirty="0"/>
              <a:t> </a:t>
            </a:r>
            <a:r>
              <a:rPr sz="2400" spc="-20" dirty="0"/>
              <a:t>РФ</a:t>
            </a:r>
            <a:endParaRPr sz="2400"/>
          </a:p>
          <a:p>
            <a:pPr marL="635">
              <a:lnSpc>
                <a:spcPct val="100000"/>
              </a:lnSpc>
              <a:spcBef>
                <a:spcPts val="50"/>
              </a:spcBef>
            </a:pPr>
            <a:endParaRPr sz="2500"/>
          </a:p>
          <a:p>
            <a:pPr marL="13335" marR="1800225">
              <a:lnSpc>
                <a:spcPct val="100000"/>
              </a:lnSpc>
            </a:pPr>
            <a:r>
              <a:rPr sz="2400" spc="-65" dirty="0"/>
              <a:t>МАОУ </a:t>
            </a:r>
            <a:r>
              <a:rPr sz="2400" spc="-5" dirty="0"/>
              <a:t>СОШ </a:t>
            </a:r>
            <a:r>
              <a:rPr sz="2400" dirty="0"/>
              <a:t>№ 10 – </a:t>
            </a:r>
            <a:r>
              <a:rPr sz="2400" spc="-5" dirty="0"/>
              <a:t>Наталья </a:t>
            </a:r>
            <a:r>
              <a:rPr sz="2400" spc="-15" dirty="0"/>
              <a:t>Львовна </a:t>
            </a:r>
            <a:r>
              <a:rPr sz="2400" spc="-25" dirty="0"/>
              <a:t>Сучкова, </a:t>
            </a:r>
            <a:r>
              <a:rPr sz="2400" dirty="0"/>
              <a:t>учитель  </a:t>
            </a:r>
            <a:r>
              <a:rPr sz="2400" spc="-20" dirty="0"/>
              <a:t>математики </a:t>
            </a:r>
            <a:r>
              <a:rPr sz="2400" spc="-5" dirty="0"/>
              <a:t>высшей квалификационной </a:t>
            </a:r>
            <a:r>
              <a:rPr sz="2400" spc="-20" dirty="0"/>
              <a:t>категории, </a:t>
            </a:r>
            <a:r>
              <a:rPr sz="2400" spc="-15" dirty="0"/>
              <a:t>тьютор,  </a:t>
            </a:r>
            <a:r>
              <a:rPr sz="2400" spc="-10" dirty="0"/>
              <a:t>Почетный </a:t>
            </a:r>
            <a:r>
              <a:rPr sz="2400" spc="-15" dirty="0"/>
              <a:t>работник </a:t>
            </a:r>
            <a:r>
              <a:rPr sz="2400" spc="-20" dirty="0"/>
              <a:t>народного</a:t>
            </a:r>
            <a:r>
              <a:rPr sz="2400" spc="45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64" y="179019"/>
            <a:ext cx="498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Математическая</a:t>
            </a:r>
            <a:r>
              <a:rPr spc="-10" dirty="0"/>
              <a:t> </a:t>
            </a:r>
            <a:r>
              <a:rPr spc="-25" dirty="0"/>
              <a:t>школа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1235" y="1088136"/>
            <a:ext cx="4220210" cy="36893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249554" algn="ctr">
              <a:lnSpc>
                <a:spcPct val="100000"/>
              </a:lnSpc>
              <a:spcBef>
                <a:spcPts val="300"/>
              </a:spcBef>
            </a:pPr>
            <a:r>
              <a:rPr sz="1800" b="1" spc="-15" dirty="0">
                <a:latin typeface="Times New Roman"/>
                <a:cs typeface="Times New Roman"/>
              </a:rPr>
              <a:t>Школы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5" dirty="0">
                <a:latin typeface="Times New Roman"/>
                <a:cs typeface="Times New Roman"/>
              </a:rPr>
              <a:t>опорные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пункты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9969" y="2573782"/>
            <a:ext cx="7965440" cy="453390"/>
            <a:chOff x="1029969" y="2573782"/>
            <a:chExt cx="7965440" cy="453390"/>
          </a:xfrm>
        </p:grpSpPr>
        <p:sp>
          <p:nvSpPr>
            <p:cNvPr id="5" name="object 5"/>
            <p:cNvSpPr/>
            <p:nvPr/>
          </p:nvSpPr>
          <p:spPr>
            <a:xfrm>
              <a:off x="1036319" y="2580132"/>
              <a:ext cx="7952740" cy="440690"/>
            </a:xfrm>
            <a:custGeom>
              <a:avLst/>
              <a:gdLst/>
              <a:ahLst/>
              <a:cxnLst/>
              <a:rect l="l" t="t" r="r" b="b"/>
              <a:pathLst>
                <a:path w="7952740" h="440689">
                  <a:moveTo>
                    <a:pt x="7952232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7952232" y="440436"/>
                  </a:lnTo>
                  <a:lnTo>
                    <a:pt x="795223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6319" y="2580132"/>
              <a:ext cx="7952740" cy="440690"/>
            </a:xfrm>
            <a:custGeom>
              <a:avLst/>
              <a:gdLst/>
              <a:ahLst/>
              <a:cxnLst/>
              <a:rect l="l" t="t" r="r" b="b"/>
              <a:pathLst>
                <a:path w="7952740" h="440689">
                  <a:moveTo>
                    <a:pt x="0" y="440436"/>
                  </a:moveTo>
                  <a:lnTo>
                    <a:pt x="7952232" y="440436"/>
                  </a:lnTo>
                  <a:lnTo>
                    <a:pt x="7952232" y="0"/>
                  </a:lnTo>
                  <a:lnTo>
                    <a:pt x="0" y="0"/>
                  </a:lnTo>
                  <a:lnTo>
                    <a:pt x="0" y="440436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6319" y="1746504"/>
            <a:ext cx="4425950" cy="471170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705"/>
              </a:spcBef>
            </a:pP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2,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1220" y="1746504"/>
            <a:ext cx="3037840" cy="471170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705"/>
              </a:spcBef>
            </a:pP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7485" y="2641853"/>
            <a:ext cx="304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Школы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5" dirty="0">
                <a:latin typeface="Times New Roman"/>
                <a:cs typeface="Times New Roman"/>
              </a:rPr>
              <a:t>участники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319" y="3346703"/>
            <a:ext cx="2270760" cy="189928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275590" marR="174625" algn="just">
              <a:lnSpc>
                <a:spcPct val="100000"/>
              </a:lnSpc>
              <a:spcBef>
                <a:spcPts val="1085"/>
              </a:spcBef>
            </a:pP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1,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2,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3,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4,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5,  </a:t>
            </a:r>
            <a:r>
              <a:rPr sz="1800" spc="-35" dirty="0">
                <a:latin typeface="Times New Roman"/>
                <a:cs typeface="Times New Roman"/>
              </a:rPr>
              <a:t>МБОУ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1984" y="3346703"/>
            <a:ext cx="2269490" cy="189928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236220" marR="210185" algn="just">
              <a:lnSpc>
                <a:spcPct val="100000"/>
              </a:lnSpc>
              <a:spcBef>
                <a:spcPts val="1445"/>
              </a:spcBef>
            </a:pP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1,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2,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3,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4,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5,  </a:t>
            </a:r>
            <a:r>
              <a:rPr sz="1800" spc="-35" dirty="0">
                <a:latin typeface="Times New Roman"/>
                <a:cs typeface="Times New Roman"/>
              </a:rPr>
              <a:t>МБОУ </a:t>
            </a:r>
            <a:r>
              <a:rPr sz="1800" spc="-5" dirty="0">
                <a:latin typeface="Times New Roman"/>
                <a:cs typeface="Times New Roman"/>
              </a:rPr>
              <a:t>СОШ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4140" y="3346703"/>
            <a:ext cx="2592705" cy="1899285"/>
          </a:xfrm>
          <a:prstGeom prst="rect">
            <a:avLst/>
          </a:prstGeom>
          <a:solidFill>
            <a:srgbClr val="DEEBF7"/>
          </a:solidFill>
          <a:ln w="12700">
            <a:solidFill>
              <a:srgbClr val="41709C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283210" marR="405130">
              <a:lnSpc>
                <a:spcPct val="100000"/>
              </a:lnSpc>
              <a:spcBef>
                <a:spcPts val="1085"/>
              </a:spcBef>
            </a:pP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10,  </a:t>
            </a:r>
            <a:r>
              <a:rPr sz="1800" spc="-30" dirty="0">
                <a:latin typeface="Times New Roman"/>
                <a:cs typeface="Times New Roman"/>
              </a:rPr>
              <a:t>МБОУ </a:t>
            </a:r>
            <a:r>
              <a:rPr sz="1800" dirty="0">
                <a:latin typeface="Times New Roman"/>
                <a:cs typeface="Times New Roman"/>
              </a:rPr>
              <a:t>СОШ № </a:t>
            </a:r>
            <a:r>
              <a:rPr sz="1800" spc="-25" dirty="0">
                <a:latin typeface="Times New Roman"/>
                <a:cs typeface="Times New Roman"/>
              </a:rPr>
              <a:t>11,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12,  </a:t>
            </a:r>
            <a:r>
              <a:rPr sz="1800" spc="-50" dirty="0">
                <a:latin typeface="Times New Roman"/>
                <a:cs typeface="Times New Roman"/>
              </a:rPr>
              <a:t>МАОУ </a:t>
            </a:r>
            <a:r>
              <a:rPr sz="1800" dirty="0">
                <a:latin typeface="Times New Roman"/>
                <a:cs typeface="Times New Roman"/>
              </a:rPr>
              <a:t>СОШ № </a:t>
            </a:r>
            <a:r>
              <a:rPr sz="1800" spc="-10" dirty="0">
                <a:latin typeface="Times New Roman"/>
                <a:cs typeface="Times New Roman"/>
              </a:rPr>
              <a:t>9,  </a:t>
            </a:r>
            <a:r>
              <a:rPr sz="1800" spc="-30" dirty="0">
                <a:latin typeface="Times New Roman"/>
                <a:cs typeface="Times New Roman"/>
              </a:rPr>
              <a:t>МБОУ </a:t>
            </a:r>
            <a:r>
              <a:rPr sz="1800" spc="-5" dirty="0">
                <a:latin typeface="Times New Roman"/>
                <a:cs typeface="Times New Roman"/>
              </a:rPr>
              <a:t>ООШ </a:t>
            </a:r>
            <a:r>
              <a:rPr sz="1800" dirty="0">
                <a:latin typeface="Times New Roman"/>
                <a:cs typeface="Times New Roman"/>
              </a:rPr>
              <a:t>№ 25,  </a:t>
            </a:r>
            <a:r>
              <a:rPr sz="1800" spc="-30" dirty="0">
                <a:latin typeface="Times New Roman"/>
                <a:cs typeface="Times New Roman"/>
              </a:rPr>
              <a:t>МБОУ </a:t>
            </a:r>
            <a:r>
              <a:rPr sz="1800" dirty="0">
                <a:latin typeface="Times New Roman"/>
                <a:cs typeface="Times New Roman"/>
              </a:rPr>
              <a:t>СОШ 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7514" y="1272921"/>
            <a:ext cx="810895" cy="475615"/>
          </a:xfrm>
          <a:custGeom>
            <a:avLst/>
            <a:gdLst/>
            <a:ahLst/>
            <a:cxnLst/>
            <a:rect l="l" t="t" r="r" b="b"/>
            <a:pathLst>
              <a:path w="810894" h="475614">
                <a:moveTo>
                  <a:pt x="65786" y="371220"/>
                </a:moveTo>
                <a:lnTo>
                  <a:pt x="58038" y="373379"/>
                </a:lnTo>
                <a:lnTo>
                  <a:pt x="0" y="474852"/>
                </a:lnTo>
                <a:lnTo>
                  <a:pt x="109981" y="475361"/>
                </a:lnTo>
                <a:lnTo>
                  <a:pt x="116967" y="475488"/>
                </a:lnTo>
                <a:lnTo>
                  <a:pt x="119126" y="473328"/>
                </a:lnTo>
                <a:lnTo>
                  <a:pt x="28067" y="473328"/>
                </a:lnTo>
                <a:lnTo>
                  <a:pt x="15493" y="451230"/>
                </a:lnTo>
                <a:lnTo>
                  <a:pt x="56130" y="427792"/>
                </a:lnTo>
                <a:lnTo>
                  <a:pt x="76581" y="392049"/>
                </a:lnTo>
                <a:lnTo>
                  <a:pt x="80137" y="385952"/>
                </a:lnTo>
                <a:lnTo>
                  <a:pt x="77978" y="378205"/>
                </a:lnTo>
                <a:lnTo>
                  <a:pt x="71881" y="374650"/>
                </a:lnTo>
                <a:lnTo>
                  <a:pt x="65786" y="371220"/>
                </a:lnTo>
                <a:close/>
              </a:path>
              <a:path w="810894" h="475614">
                <a:moveTo>
                  <a:pt x="56130" y="427792"/>
                </a:moveTo>
                <a:lnTo>
                  <a:pt x="15493" y="451230"/>
                </a:lnTo>
                <a:lnTo>
                  <a:pt x="28067" y="473328"/>
                </a:lnTo>
                <a:lnTo>
                  <a:pt x="36215" y="468629"/>
                </a:lnTo>
                <a:lnTo>
                  <a:pt x="32766" y="468629"/>
                </a:lnTo>
                <a:lnTo>
                  <a:pt x="21843" y="449579"/>
                </a:lnTo>
                <a:lnTo>
                  <a:pt x="43665" y="449579"/>
                </a:lnTo>
                <a:lnTo>
                  <a:pt x="56130" y="427792"/>
                </a:lnTo>
                <a:close/>
              </a:path>
              <a:path w="810894" h="475614">
                <a:moveTo>
                  <a:pt x="68896" y="449783"/>
                </a:moveTo>
                <a:lnTo>
                  <a:pt x="28067" y="473328"/>
                </a:lnTo>
                <a:lnTo>
                  <a:pt x="119126" y="473328"/>
                </a:lnTo>
                <a:lnTo>
                  <a:pt x="122681" y="469773"/>
                </a:lnTo>
                <a:lnTo>
                  <a:pt x="122681" y="455802"/>
                </a:lnTo>
                <a:lnTo>
                  <a:pt x="117093" y="450088"/>
                </a:lnTo>
                <a:lnTo>
                  <a:pt x="110109" y="449961"/>
                </a:lnTo>
                <a:lnTo>
                  <a:pt x="68896" y="449783"/>
                </a:lnTo>
                <a:close/>
              </a:path>
              <a:path w="810894" h="475614">
                <a:moveTo>
                  <a:pt x="21843" y="449579"/>
                </a:moveTo>
                <a:lnTo>
                  <a:pt x="32766" y="468629"/>
                </a:lnTo>
                <a:lnTo>
                  <a:pt x="43611" y="449673"/>
                </a:lnTo>
                <a:lnTo>
                  <a:pt x="21843" y="449579"/>
                </a:lnTo>
                <a:close/>
              </a:path>
              <a:path w="810894" h="475614">
                <a:moveTo>
                  <a:pt x="43611" y="449673"/>
                </a:moveTo>
                <a:lnTo>
                  <a:pt x="32766" y="468629"/>
                </a:lnTo>
                <a:lnTo>
                  <a:pt x="36215" y="468629"/>
                </a:lnTo>
                <a:lnTo>
                  <a:pt x="68896" y="449783"/>
                </a:lnTo>
                <a:lnTo>
                  <a:pt x="43611" y="449673"/>
                </a:lnTo>
                <a:close/>
              </a:path>
              <a:path w="810894" h="475614">
                <a:moveTo>
                  <a:pt x="797813" y="0"/>
                </a:moveTo>
                <a:lnTo>
                  <a:pt x="56130" y="427792"/>
                </a:lnTo>
                <a:lnTo>
                  <a:pt x="43611" y="449673"/>
                </a:lnTo>
                <a:lnTo>
                  <a:pt x="68896" y="449783"/>
                </a:lnTo>
                <a:lnTo>
                  <a:pt x="810513" y="22098"/>
                </a:lnTo>
                <a:lnTo>
                  <a:pt x="797813" y="0"/>
                </a:lnTo>
                <a:close/>
              </a:path>
              <a:path w="810894" h="475614">
                <a:moveTo>
                  <a:pt x="43665" y="449579"/>
                </a:moveTo>
                <a:lnTo>
                  <a:pt x="21843" y="449579"/>
                </a:lnTo>
                <a:lnTo>
                  <a:pt x="43611" y="44967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8078" y="1264030"/>
            <a:ext cx="494665" cy="462915"/>
          </a:xfrm>
          <a:custGeom>
            <a:avLst/>
            <a:gdLst/>
            <a:ahLst/>
            <a:cxnLst/>
            <a:rect l="l" t="t" r="r" b="b"/>
            <a:pathLst>
              <a:path w="494665" h="462914">
                <a:moveTo>
                  <a:pt x="385952" y="412115"/>
                </a:moveTo>
                <a:lnTo>
                  <a:pt x="379095" y="416306"/>
                </a:lnTo>
                <a:lnTo>
                  <a:pt x="376047" y="430022"/>
                </a:lnTo>
                <a:lnTo>
                  <a:pt x="380365" y="436880"/>
                </a:lnTo>
                <a:lnTo>
                  <a:pt x="494411" y="462661"/>
                </a:lnTo>
                <a:lnTo>
                  <a:pt x="492045" y="454787"/>
                </a:lnTo>
                <a:lnTo>
                  <a:pt x="467360" y="454787"/>
                </a:lnTo>
                <a:lnTo>
                  <a:pt x="433009" y="422723"/>
                </a:lnTo>
                <a:lnTo>
                  <a:pt x="385952" y="412115"/>
                </a:lnTo>
                <a:close/>
              </a:path>
              <a:path w="494665" h="462914">
                <a:moveTo>
                  <a:pt x="433009" y="422723"/>
                </a:moveTo>
                <a:lnTo>
                  <a:pt x="467360" y="454787"/>
                </a:lnTo>
                <a:lnTo>
                  <a:pt x="472565" y="449199"/>
                </a:lnTo>
                <a:lnTo>
                  <a:pt x="463803" y="449199"/>
                </a:lnTo>
                <a:lnTo>
                  <a:pt x="457550" y="428269"/>
                </a:lnTo>
                <a:lnTo>
                  <a:pt x="433009" y="422723"/>
                </a:lnTo>
                <a:close/>
              </a:path>
              <a:path w="494665" h="462914">
                <a:moveTo>
                  <a:pt x="453771" y="346837"/>
                </a:moveTo>
                <a:lnTo>
                  <a:pt x="440308" y="350901"/>
                </a:lnTo>
                <a:lnTo>
                  <a:pt x="436499" y="357886"/>
                </a:lnTo>
                <a:lnTo>
                  <a:pt x="438530" y="364617"/>
                </a:lnTo>
                <a:lnTo>
                  <a:pt x="450380" y="404273"/>
                </a:lnTo>
                <a:lnTo>
                  <a:pt x="484631" y="436245"/>
                </a:lnTo>
                <a:lnTo>
                  <a:pt x="467360" y="454787"/>
                </a:lnTo>
                <a:lnTo>
                  <a:pt x="492045" y="454787"/>
                </a:lnTo>
                <a:lnTo>
                  <a:pt x="460755" y="350647"/>
                </a:lnTo>
                <a:lnTo>
                  <a:pt x="453771" y="346837"/>
                </a:lnTo>
                <a:close/>
              </a:path>
              <a:path w="494665" h="462914">
                <a:moveTo>
                  <a:pt x="457550" y="428269"/>
                </a:moveTo>
                <a:lnTo>
                  <a:pt x="463803" y="449199"/>
                </a:lnTo>
                <a:lnTo>
                  <a:pt x="478790" y="433070"/>
                </a:lnTo>
                <a:lnTo>
                  <a:pt x="457550" y="428269"/>
                </a:lnTo>
                <a:close/>
              </a:path>
              <a:path w="494665" h="462914">
                <a:moveTo>
                  <a:pt x="450380" y="404273"/>
                </a:moveTo>
                <a:lnTo>
                  <a:pt x="457550" y="428269"/>
                </a:lnTo>
                <a:lnTo>
                  <a:pt x="478790" y="433070"/>
                </a:lnTo>
                <a:lnTo>
                  <a:pt x="463803" y="449199"/>
                </a:lnTo>
                <a:lnTo>
                  <a:pt x="472565" y="449199"/>
                </a:lnTo>
                <a:lnTo>
                  <a:pt x="484631" y="436245"/>
                </a:lnTo>
                <a:lnTo>
                  <a:pt x="450380" y="404273"/>
                </a:lnTo>
                <a:close/>
              </a:path>
              <a:path w="494665" h="462914">
                <a:moveTo>
                  <a:pt x="17272" y="0"/>
                </a:moveTo>
                <a:lnTo>
                  <a:pt x="0" y="18542"/>
                </a:lnTo>
                <a:lnTo>
                  <a:pt x="433009" y="422723"/>
                </a:lnTo>
                <a:lnTo>
                  <a:pt x="457550" y="428269"/>
                </a:lnTo>
                <a:lnTo>
                  <a:pt x="450380" y="404273"/>
                </a:lnTo>
                <a:lnTo>
                  <a:pt x="1727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0011" y="2217419"/>
            <a:ext cx="5548630" cy="1130300"/>
          </a:xfrm>
          <a:custGeom>
            <a:avLst/>
            <a:gdLst/>
            <a:ahLst/>
            <a:cxnLst/>
            <a:rect l="l" t="t" r="r" b="b"/>
            <a:pathLst>
              <a:path w="5548630" h="1130300">
                <a:moveTo>
                  <a:pt x="58039" y="977900"/>
                </a:moveTo>
                <a:lnTo>
                  <a:pt x="45339" y="977900"/>
                </a:lnTo>
                <a:lnTo>
                  <a:pt x="45339" y="1079500"/>
                </a:lnTo>
                <a:lnTo>
                  <a:pt x="58039" y="1079500"/>
                </a:lnTo>
                <a:lnTo>
                  <a:pt x="58039" y="977900"/>
                </a:lnTo>
                <a:close/>
              </a:path>
              <a:path w="5548630" h="1130300">
                <a:moveTo>
                  <a:pt x="58039" y="838200"/>
                </a:moveTo>
                <a:lnTo>
                  <a:pt x="45339" y="838200"/>
                </a:lnTo>
                <a:lnTo>
                  <a:pt x="45339" y="939800"/>
                </a:lnTo>
                <a:lnTo>
                  <a:pt x="58039" y="939800"/>
                </a:lnTo>
                <a:lnTo>
                  <a:pt x="58039" y="838200"/>
                </a:lnTo>
                <a:close/>
              </a:path>
              <a:path w="5548630" h="1130300">
                <a:moveTo>
                  <a:pt x="58039" y="698500"/>
                </a:moveTo>
                <a:lnTo>
                  <a:pt x="45339" y="698500"/>
                </a:lnTo>
                <a:lnTo>
                  <a:pt x="45339" y="800100"/>
                </a:lnTo>
                <a:lnTo>
                  <a:pt x="58039" y="800100"/>
                </a:lnTo>
                <a:lnTo>
                  <a:pt x="58039" y="698500"/>
                </a:lnTo>
                <a:close/>
              </a:path>
              <a:path w="5548630" h="1130300">
                <a:moveTo>
                  <a:pt x="58039" y="558800"/>
                </a:moveTo>
                <a:lnTo>
                  <a:pt x="45339" y="558800"/>
                </a:lnTo>
                <a:lnTo>
                  <a:pt x="45339" y="660400"/>
                </a:lnTo>
                <a:lnTo>
                  <a:pt x="58039" y="660400"/>
                </a:lnTo>
                <a:lnTo>
                  <a:pt x="58039" y="558800"/>
                </a:lnTo>
                <a:close/>
              </a:path>
              <a:path w="5548630" h="1130300">
                <a:moveTo>
                  <a:pt x="58039" y="419100"/>
                </a:moveTo>
                <a:lnTo>
                  <a:pt x="45339" y="419100"/>
                </a:lnTo>
                <a:lnTo>
                  <a:pt x="45339" y="520700"/>
                </a:lnTo>
                <a:lnTo>
                  <a:pt x="58039" y="520700"/>
                </a:lnTo>
                <a:lnTo>
                  <a:pt x="58039" y="419100"/>
                </a:lnTo>
                <a:close/>
              </a:path>
              <a:path w="5548630" h="1130300">
                <a:moveTo>
                  <a:pt x="58039" y="279400"/>
                </a:moveTo>
                <a:lnTo>
                  <a:pt x="45339" y="279400"/>
                </a:lnTo>
                <a:lnTo>
                  <a:pt x="45339" y="381000"/>
                </a:lnTo>
                <a:lnTo>
                  <a:pt x="58039" y="381000"/>
                </a:lnTo>
                <a:lnTo>
                  <a:pt x="58039" y="279400"/>
                </a:lnTo>
                <a:close/>
              </a:path>
              <a:path w="5548630" h="1130300">
                <a:moveTo>
                  <a:pt x="58039" y="139700"/>
                </a:moveTo>
                <a:lnTo>
                  <a:pt x="45339" y="139700"/>
                </a:lnTo>
                <a:lnTo>
                  <a:pt x="45339" y="241300"/>
                </a:lnTo>
                <a:lnTo>
                  <a:pt x="58039" y="241300"/>
                </a:lnTo>
                <a:lnTo>
                  <a:pt x="58039" y="139700"/>
                </a:lnTo>
                <a:close/>
              </a:path>
              <a:path w="5548630" h="1130300">
                <a:moveTo>
                  <a:pt x="58039" y="0"/>
                </a:moveTo>
                <a:lnTo>
                  <a:pt x="45339" y="0"/>
                </a:lnTo>
                <a:lnTo>
                  <a:pt x="45339" y="101600"/>
                </a:lnTo>
                <a:lnTo>
                  <a:pt x="58039" y="101600"/>
                </a:lnTo>
                <a:lnTo>
                  <a:pt x="58039" y="0"/>
                </a:lnTo>
                <a:close/>
              </a:path>
              <a:path w="5548630" h="1130300">
                <a:moveTo>
                  <a:pt x="103378" y="1041146"/>
                </a:moveTo>
                <a:lnTo>
                  <a:pt x="102362" y="1037336"/>
                </a:lnTo>
                <a:lnTo>
                  <a:pt x="96266" y="1033780"/>
                </a:lnTo>
                <a:lnTo>
                  <a:pt x="92456" y="1034796"/>
                </a:lnTo>
                <a:lnTo>
                  <a:pt x="51689" y="1104684"/>
                </a:lnTo>
                <a:lnTo>
                  <a:pt x="10922" y="1034796"/>
                </a:lnTo>
                <a:lnTo>
                  <a:pt x="7112" y="1033780"/>
                </a:lnTo>
                <a:lnTo>
                  <a:pt x="1016" y="1037336"/>
                </a:lnTo>
                <a:lnTo>
                  <a:pt x="0" y="1041146"/>
                </a:lnTo>
                <a:lnTo>
                  <a:pt x="51689" y="1129792"/>
                </a:lnTo>
                <a:lnTo>
                  <a:pt x="60871" y="1114044"/>
                </a:lnTo>
                <a:lnTo>
                  <a:pt x="103378" y="1041146"/>
                </a:lnTo>
                <a:close/>
              </a:path>
              <a:path w="5548630" h="1130300">
                <a:moveTo>
                  <a:pt x="2465959" y="977900"/>
                </a:moveTo>
                <a:lnTo>
                  <a:pt x="2453259" y="977900"/>
                </a:lnTo>
                <a:lnTo>
                  <a:pt x="2453259" y="1028700"/>
                </a:lnTo>
                <a:lnTo>
                  <a:pt x="2465959" y="1028700"/>
                </a:lnTo>
                <a:lnTo>
                  <a:pt x="2465959" y="977900"/>
                </a:lnTo>
                <a:close/>
              </a:path>
              <a:path w="5548630" h="1130300">
                <a:moveTo>
                  <a:pt x="2465959" y="889000"/>
                </a:moveTo>
                <a:lnTo>
                  <a:pt x="2453259" y="889000"/>
                </a:lnTo>
                <a:lnTo>
                  <a:pt x="2453259" y="939800"/>
                </a:lnTo>
                <a:lnTo>
                  <a:pt x="2465959" y="939800"/>
                </a:lnTo>
                <a:lnTo>
                  <a:pt x="2465959" y="889000"/>
                </a:lnTo>
                <a:close/>
              </a:path>
              <a:path w="5548630" h="1130300">
                <a:moveTo>
                  <a:pt x="2465959" y="800100"/>
                </a:moveTo>
                <a:lnTo>
                  <a:pt x="2453259" y="800100"/>
                </a:lnTo>
                <a:lnTo>
                  <a:pt x="2453259" y="850900"/>
                </a:lnTo>
                <a:lnTo>
                  <a:pt x="2465959" y="850900"/>
                </a:lnTo>
                <a:lnTo>
                  <a:pt x="2465959" y="800100"/>
                </a:lnTo>
                <a:close/>
              </a:path>
              <a:path w="5548630" h="1130300">
                <a:moveTo>
                  <a:pt x="2465959" y="711200"/>
                </a:moveTo>
                <a:lnTo>
                  <a:pt x="2453259" y="711200"/>
                </a:lnTo>
                <a:lnTo>
                  <a:pt x="2453259" y="762000"/>
                </a:lnTo>
                <a:lnTo>
                  <a:pt x="2465959" y="762000"/>
                </a:lnTo>
                <a:lnTo>
                  <a:pt x="2465959" y="711200"/>
                </a:lnTo>
                <a:close/>
              </a:path>
              <a:path w="5548630" h="1130300">
                <a:moveTo>
                  <a:pt x="2465959" y="622300"/>
                </a:moveTo>
                <a:lnTo>
                  <a:pt x="2453259" y="622300"/>
                </a:lnTo>
                <a:lnTo>
                  <a:pt x="2453259" y="673100"/>
                </a:lnTo>
                <a:lnTo>
                  <a:pt x="2465959" y="673100"/>
                </a:lnTo>
                <a:lnTo>
                  <a:pt x="2465959" y="622300"/>
                </a:lnTo>
                <a:close/>
              </a:path>
              <a:path w="5548630" h="1130300">
                <a:moveTo>
                  <a:pt x="2465959" y="533400"/>
                </a:moveTo>
                <a:lnTo>
                  <a:pt x="2453259" y="533400"/>
                </a:lnTo>
                <a:lnTo>
                  <a:pt x="2453259" y="584200"/>
                </a:lnTo>
                <a:lnTo>
                  <a:pt x="2465959" y="584200"/>
                </a:lnTo>
                <a:lnTo>
                  <a:pt x="2465959" y="533400"/>
                </a:lnTo>
                <a:close/>
              </a:path>
              <a:path w="5548630" h="1130300">
                <a:moveTo>
                  <a:pt x="2465959" y="444500"/>
                </a:moveTo>
                <a:lnTo>
                  <a:pt x="2453259" y="444500"/>
                </a:lnTo>
                <a:lnTo>
                  <a:pt x="2453259" y="495300"/>
                </a:lnTo>
                <a:lnTo>
                  <a:pt x="2465959" y="495300"/>
                </a:lnTo>
                <a:lnTo>
                  <a:pt x="2465959" y="444500"/>
                </a:lnTo>
                <a:close/>
              </a:path>
              <a:path w="5548630" h="1130300">
                <a:moveTo>
                  <a:pt x="2465959" y="355600"/>
                </a:moveTo>
                <a:lnTo>
                  <a:pt x="2453259" y="355600"/>
                </a:lnTo>
                <a:lnTo>
                  <a:pt x="2453259" y="406400"/>
                </a:lnTo>
                <a:lnTo>
                  <a:pt x="2465959" y="406400"/>
                </a:lnTo>
                <a:lnTo>
                  <a:pt x="2465959" y="355600"/>
                </a:lnTo>
                <a:close/>
              </a:path>
              <a:path w="5548630" h="1130300">
                <a:moveTo>
                  <a:pt x="2465959" y="266700"/>
                </a:moveTo>
                <a:lnTo>
                  <a:pt x="2453259" y="266700"/>
                </a:lnTo>
                <a:lnTo>
                  <a:pt x="2453259" y="317500"/>
                </a:lnTo>
                <a:lnTo>
                  <a:pt x="2465959" y="317500"/>
                </a:lnTo>
                <a:lnTo>
                  <a:pt x="2465959" y="266700"/>
                </a:lnTo>
                <a:close/>
              </a:path>
              <a:path w="5548630" h="1130300">
                <a:moveTo>
                  <a:pt x="2465959" y="177800"/>
                </a:moveTo>
                <a:lnTo>
                  <a:pt x="2453259" y="177800"/>
                </a:lnTo>
                <a:lnTo>
                  <a:pt x="2453259" y="228600"/>
                </a:lnTo>
                <a:lnTo>
                  <a:pt x="2465959" y="228600"/>
                </a:lnTo>
                <a:lnTo>
                  <a:pt x="2465959" y="177800"/>
                </a:lnTo>
                <a:close/>
              </a:path>
              <a:path w="5548630" h="1130300">
                <a:moveTo>
                  <a:pt x="2465959" y="88900"/>
                </a:moveTo>
                <a:lnTo>
                  <a:pt x="2453259" y="88900"/>
                </a:lnTo>
                <a:lnTo>
                  <a:pt x="2453259" y="139700"/>
                </a:lnTo>
                <a:lnTo>
                  <a:pt x="2465959" y="139700"/>
                </a:lnTo>
                <a:lnTo>
                  <a:pt x="2465959" y="88900"/>
                </a:lnTo>
                <a:close/>
              </a:path>
              <a:path w="5548630" h="1130300">
                <a:moveTo>
                  <a:pt x="2465959" y="0"/>
                </a:moveTo>
                <a:lnTo>
                  <a:pt x="2453259" y="0"/>
                </a:lnTo>
                <a:lnTo>
                  <a:pt x="2453259" y="50800"/>
                </a:lnTo>
                <a:lnTo>
                  <a:pt x="2465959" y="50800"/>
                </a:lnTo>
                <a:lnTo>
                  <a:pt x="2465959" y="0"/>
                </a:lnTo>
                <a:close/>
              </a:path>
              <a:path w="5548630" h="1130300">
                <a:moveTo>
                  <a:pt x="2511298" y="1041146"/>
                </a:moveTo>
                <a:lnTo>
                  <a:pt x="2510282" y="1037336"/>
                </a:lnTo>
                <a:lnTo>
                  <a:pt x="2504186" y="1033780"/>
                </a:lnTo>
                <a:lnTo>
                  <a:pt x="2500376" y="1034796"/>
                </a:lnTo>
                <a:lnTo>
                  <a:pt x="2465959" y="1093800"/>
                </a:lnTo>
                <a:lnTo>
                  <a:pt x="2459609" y="1104684"/>
                </a:lnTo>
                <a:lnTo>
                  <a:pt x="2454148" y="1114044"/>
                </a:lnTo>
                <a:lnTo>
                  <a:pt x="2459596" y="1104684"/>
                </a:lnTo>
                <a:lnTo>
                  <a:pt x="2465946" y="1093800"/>
                </a:lnTo>
                <a:lnTo>
                  <a:pt x="2465959" y="1066800"/>
                </a:lnTo>
                <a:lnTo>
                  <a:pt x="2453259" y="1066800"/>
                </a:lnTo>
                <a:lnTo>
                  <a:pt x="2453259" y="1093800"/>
                </a:lnTo>
                <a:lnTo>
                  <a:pt x="2418842" y="1034796"/>
                </a:lnTo>
                <a:lnTo>
                  <a:pt x="2415032" y="1033780"/>
                </a:lnTo>
                <a:lnTo>
                  <a:pt x="2408936" y="1037336"/>
                </a:lnTo>
                <a:lnTo>
                  <a:pt x="2407920" y="1041146"/>
                </a:lnTo>
                <a:lnTo>
                  <a:pt x="2459609" y="1129792"/>
                </a:lnTo>
                <a:lnTo>
                  <a:pt x="2466937" y="1117219"/>
                </a:lnTo>
                <a:lnTo>
                  <a:pt x="2511298" y="1041146"/>
                </a:lnTo>
                <a:close/>
              </a:path>
              <a:path w="5548630" h="1130300">
                <a:moveTo>
                  <a:pt x="5496052" y="50800"/>
                </a:moveTo>
                <a:lnTo>
                  <a:pt x="5495671" y="0"/>
                </a:lnTo>
                <a:lnTo>
                  <a:pt x="5482971" y="0"/>
                </a:lnTo>
                <a:lnTo>
                  <a:pt x="5483352" y="50800"/>
                </a:lnTo>
                <a:lnTo>
                  <a:pt x="5496052" y="50800"/>
                </a:lnTo>
                <a:close/>
              </a:path>
              <a:path w="5548630" h="1130300">
                <a:moveTo>
                  <a:pt x="5496687" y="139700"/>
                </a:moveTo>
                <a:lnTo>
                  <a:pt x="5496306" y="88900"/>
                </a:lnTo>
                <a:lnTo>
                  <a:pt x="5483606" y="88900"/>
                </a:lnTo>
                <a:lnTo>
                  <a:pt x="5483987" y="139700"/>
                </a:lnTo>
                <a:lnTo>
                  <a:pt x="5496687" y="139700"/>
                </a:lnTo>
                <a:close/>
              </a:path>
              <a:path w="5548630" h="1130300">
                <a:moveTo>
                  <a:pt x="5497322" y="228600"/>
                </a:moveTo>
                <a:lnTo>
                  <a:pt x="5496941" y="177800"/>
                </a:lnTo>
                <a:lnTo>
                  <a:pt x="5484241" y="177800"/>
                </a:lnTo>
                <a:lnTo>
                  <a:pt x="5484622" y="228600"/>
                </a:lnTo>
                <a:lnTo>
                  <a:pt x="5497322" y="228600"/>
                </a:lnTo>
                <a:close/>
              </a:path>
              <a:path w="5548630" h="1130300">
                <a:moveTo>
                  <a:pt x="5497957" y="317500"/>
                </a:moveTo>
                <a:lnTo>
                  <a:pt x="5497576" y="266700"/>
                </a:lnTo>
                <a:lnTo>
                  <a:pt x="5484876" y="266700"/>
                </a:lnTo>
                <a:lnTo>
                  <a:pt x="5485257" y="317500"/>
                </a:lnTo>
                <a:lnTo>
                  <a:pt x="5497957" y="317500"/>
                </a:lnTo>
                <a:close/>
              </a:path>
              <a:path w="5548630" h="1130300">
                <a:moveTo>
                  <a:pt x="5498592" y="406400"/>
                </a:moveTo>
                <a:lnTo>
                  <a:pt x="5498211" y="355600"/>
                </a:lnTo>
                <a:lnTo>
                  <a:pt x="5485511" y="355600"/>
                </a:lnTo>
                <a:lnTo>
                  <a:pt x="5485892" y="406400"/>
                </a:lnTo>
                <a:lnTo>
                  <a:pt x="5498592" y="406400"/>
                </a:lnTo>
                <a:close/>
              </a:path>
              <a:path w="5548630" h="1130300">
                <a:moveTo>
                  <a:pt x="5499227" y="495300"/>
                </a:moveTo>
                <a:lnTo>
                  <a:pt x="5498846" y="444500"/>
                </a:lnTo>
                <a:lnTo>
                  <a:pt x="5486146" y="444500"/>
                </a:lnTo>
                <a:lnTo>
                  <a:pt x="5486527" y="495300"/>
                </a:lnTo>
                <a:lnTo>
                  <a:pt x="5499227" y="495300"/>
                </a:lnTo>
                <a:close/>
              </a:path>
              <a:path w="5548630" h="1130300">
                <a:moveTo>
                  <a:pt x="5499862" y="584200"/>
                </a:moveTo>
                <a:lnTo>
                  <a:pt x="5499481" y="533400"/>
                </a:lnTo>
                <a:lnTo>
                  <a:pt x="5486781" y="533400"/>
                </a:lnTo>
                <a:lnTo>
                  <a:pt x="5487162" y="584200"/>
                </a:lnTo>
                <a:lnTo>
                  <a:pt x="5499862" y="584200"/>
                </a:lnTo>
                <a:close/>
              </a:path>
              <a:path w="5548630" h="1130300">
                <a:moveTo>
                  <a:pt x="5500497" y="672973"/>
                </a:moveTo>
                <a:lnTo>
                  <a:pt x="5500116" y="622173"/>
                </a:lnTo>
                <a:lnTo>
                  <a:pt x="5487416" y="622300"/>
                </a:lnTo>
                <a:lnTo>
                  <a:pt x="5487797" y="673100"/>
                </a:lnTo>
                <a:lnTo>
                  <a:pt x="5500497" y="672973"/>
                </a:lnTo>
                <a:close/>
              </a:path>
              <a:path w="5548630" h="1130300">
                <a:moveTo>
                  <a:pt x="5501132" y="761873"/>
                </a:moveTo>
                <a:lnTo>
                  <a:pt x="5500751" y="711073"/>
                </a:lnTo>
                <a:lnTo>
                  <a:pt x="5488051" y="711200"/>
                </a:lnTo>
                <a:lnTo>
                  <a:pt x="5488432" y="762000"/>
                </a:lnTo>
                <a:lnTo>
                  <a:pt x="5501132" y="761873"/>
                </a:lnTo>
                <a:close/>
              </a:path>
              <a:path w="5548630" h="1130300">
                <a:moveTo>
                  <a:pt x="5501767" y="850773"/>
                </a:moveTo>
                <a:lnTo>
                  <a:pt x="5501513" y="799973"/>
                </a:lnTo>
                <a:lnTo>
                  <a:pt x="5488813" y="800100"/>
                </a:lnTo>
                <a:lnTo>
                  <a:pt x="5489067" y="850900"/>
                </a:lnTo>
                <a:lnTo>
                  <a:pt x="5501767" y="850773"/>
                </a:lnTo>
                <a:close/>
              </a:path>
              <a:path w="5548630" h="1130300">
                <a:moveTo>
                  <a:pt x="5502402" y="939673"/>
                </a:moveTo>
                <a:lnTo>
                  <a:pt x="5502148" y="888873"/>
                </a:lnTo>
                <a:lnTo>
                  <a:pt x="5489448" y="889000"/>
                </a:lnTo>
                <a:lnTo>
                  <a:pt x="5489702" y="939800"/>
                </a:lnTo>
                <a:lnTo>
                  <a:pt x="5502402" y="939673"/>
                </a:lnTo>
                <a:close/>
              </a:path>
              <a:path w="5548630" h="1130300">
                <a:moveTo>
                  <a:pt x="5503164" y="1028573"/>
                </a:moveTo>
                <a:lnTo>
                  <a:pt x="5502783" y="977773"/>
                </a:lnTo>
                <a:lnTo>
                  <a:pt x="5490083" y="977900"/>
                </a:lnTo>
                <a:lnTo>
                  <a:pt x="5490464" y="1028700"/>
                </a:lnTo>
                <a:lnTo>
                  <a:pt x="5503164" y="1028573"/>
                </a:lnTo>
                <a:close/>
              </a:path>
              <a:path w="5548630" h="1130300">
                <a:moveTo>
                  <a:pt x="5548503" y="1040765"/>
                </a:moveTo>
                <a:lnTo>
                  <a:pt x="5547487" y="1036955"/>
                </a:lnTo>
                <a:lnTo>
                  <a:pt x="5541391" y="1033399"/>
                </a:lnTo>
                <a:lnTo>
                  <a:pt x="5537581" y="1034542"/>
                </a:lnTo>
                <a:lnTo>
                  <a:pt x="5535727" y="1037717"/>
                </a:lnTo>
                <a:lnTo>
                  <a:pt x="5503608" y="1093584"/>
                </a:lnTo>
                <a:lnTo>
                  <a:pt x="5503418" y="1066673"/>
                </a:lnTo>
                <a:lnTo>
                  <a:pt x="5490718" y="1066800"/>
                </a:lnTo>
                <a:lnTo>
                  <a:pt x="5490921" y="1093762"/>
                </a:lnTo>
                <a:lnTo>
                  <a:pt x="5457520" y="1037590"/>
                </a:lnTo>
                <a:lnTo>
                  <a:pt x="5456047" y="1035050"/>
                </a:lnTo>
                <a:lnTo>
                  <a:pt x="5452110" y="1034034"/>
                </a:lnTo>
                <a:lnTo>
                  <a:pt x="5449189" y="1035812"/>
                </a:lnTo>
                <a:lnTo>
                  <a:pt x="5446141" y="1037717"/>
                </a:lnTo>
                <a:lnTo>
                  <a:pt x="5445125" y="1041527"/>
                </a:lnTo>
                <a:lnTo>
                  <a:pt x="5446903" y="1044575"/>
                </a:lnTo>
                <a:lnTo>
                  <a:pt x="5497449" y="1129792"/>
                </a:lnTo>
                <a:lnTo>
                  <a:pt x="5504662" y="1117219"/>
                </a:lnTo>
                <a:lnTo>
                  <a:pt x="5546852" y="1043813"/>
                </a:lnTo>
                <a:lnTo>
                  <a:pt x="5548503" y="104076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319" y="5245608"/>
            <a:ext cx="227076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1205">
              <a:lnSpc>
                <a:spcPts val="2014"/>
              </a:lnSpc>
            </a:pP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1984" y="5245608"/>
            <a:ext cx="2269490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5810">
              <a:lnSpc>
                <a:spcPts val="1875"/>
              </a:lnSpc>
            </a:pPr>
            <a:r>
              <a:rPr sz="1800" spc="-40" dirty="0">
                <a:latin typeface="Times New Roman"/>
                <a:cs typeface="Times New Roman"/>
              </a:rPr>
              <a:t>11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4140" y="5245608"/>
            <a:ext cx="2592705" cy="28956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1860">
              <a:lnSpc>
                <a:spcPts val="2014"/>
              </a:lnSpc>
            </a:pPr>
            <a:r>
              <a:rPr sz="1800" dirty="0">
                <a:latin typeface="Times New Roman"/>
                <a:cs typeface="Times New Roman"/>
              </a:rPr>
              <a:t>9, </a:t>
            </a:r>
            <a:r>
              <a:rPr sz="1800" spc="-40" dirty="0">
                <a:latin typeface="Times New Roman"/>
                <a:cs typeface="Times New Roman"/>
              </a:rPr>
              <a:t>11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196"/>
            <a:ext cx="12191999" cy="6813801"/>
            <a:chOff x="0" y="44196"/>
            <a:chExt cx="12191999" cy="6813801"/>
          </a:xfrm>
        </p:grpSpPr>
        <p:sp>
          <p:nvSpPr>
            <p:cNvPr id="3" name="object 3"/>
            <p:cNvSpPr/>
            <p:nvPr/>
          </p:nvSpPr>
          <p:spPr>
            <a:xfrm>
              <a:off x="0" y="44196"/>
              <a:ext cx="12191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0" y="1322831"/>
              <a:ext cx="5024628" cy="55351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5375" y="330834"/>
            <a:ext cx="862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Муниципальный </a:t>
            </a:r>
            <a:r>
              <a:rPr spc="-15" dirty="0"/>
              <a:t>конкурс</a:t>
            </a:r>
            <a:r>
              <a:rPr spc="20" dirty="0"/>
              <a:t> </a:t>
            </a:r>
            <a:r>
              <a:rPr spc="-15" dirty="0"/>
              <a:t>«Вычисляйка»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22475" y="1776857"/>
            <a:ext cx="5454650" cy="5081270"/>
            <a:chOff x="1522475" y="1776857"/>
            <a:chExt cx="5454650" cy="5081270"/>
          </a:xfrm>
        </p:grpSpPr>
        <p:sp>
          <p:nvSpPr>
            <p:cNvPr id="7" name="object 7"/>
            <p:cNvSpPr/>
            <p:nvPr/>
          </p:nvSpPr>
          <p:spPr>
            <a:xfrm>
              <a:off x="1522475" y="4527803"/>
              <a:ext cx="4735068" cy="23301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38983" y="1780032"/>
              <a:ext cx="4434840" cy="1592580"/>
            </a:xfrm>
            <a:custGeom>
              <a:avLst/>
              <a:gdLst/>
              <a:ahLst/>
              <a:cxnLst/>
              <a:rect l="l" t="t" r="r" b="b"/>
              <a:pathLst>
                <a:path w="4434840" h="1592579">
                  <a:moveTo>
                    <a:pt x="0" y="1592579"/>
                  </a:moveTo>
                  <a:lnTo>
                    <a:pt x="664464" y="1592579"/>
                  </a:lnTo>
                </a:path>
                <a:path w="4434840" h="1592579">
                  <a:moveTo>
                    <a:pt x="1551432" y="1592579"/>
                  </a:moveTo>
                  <a:lnTo>
                    <a:pt x="2881884" y="1592579"/>
                  </a:lnTo>
                </a:path>
                <a:path w="4434840" h="1592579">
                  <a:moveTo>
                    <a:pt x="3770376" y="1592579"/>
                  </a:moveTo>
                  <a:lnTo>
                    <a:pt x="4434840" y="1592579"/>
                  </a:lnTo>
                </a:path>
                <a:path w="4434840" h="1592579">
                  <a:moveTo>
                    <a:pt x="0" y="1274064"/>
                  </a:moveTo>
                  <a:lnTo>
                    <a:pt x="664464" y="1274064"/>
                  </a:lnTo>
                </a:path>
                <a:path w="4434840" h="1592579">
                  <a:moveTo>
                    <a:pt x="1551432" y="1274064"/>
                  </a:moveTo>
                  <a:lnTo>
                    <a:pt x="2881884" y="1274064"/>
                  </a:lnTo>
                </a:path>
                <a:path w="4434840" h="1592579">
                  <a:moveTo>
                    <a:pt x="3770376" y="1274064"/>
                  </a:moveTo>
                  <a:lnTo>
                    <a:pt x="4434840" y="1274064"/>
                  </a:lnTo>
                </a:path>
                <a:path w="4434840" h="1592579">
                  <a:moveTo>
                    <a:pt x="0" y="955547"/>
                  </a:moveTo>
                  <a:lnTo>
                    <a:pt x="664464" y="955547"/>
                  </a:lnTo>
                </a:path>
                <a:path w="4434840" h="1592579">
                  <a:moveTo>
                    <a:pt x="1551432" y="955547"/>
                  </a:moveTo>
                  <a:lnTo>
                    <a:pt x="2881884" y="955547"/>
                  </a:lnTo>
                </a:path>
                <a:path w="4434840" h="1592579">
                  <a:moveTo>
                    <a:pt x="3770376" y="955547"/>
                  </a:moveTo>
                  <a:lnTo>
                    <a:pt x="4434840" y="955547"/>
                  </a:lnTo>
                </a:path>
                <a:path w="4434840" h="1592579">
                  <a:moveTo>
                    <a:pt x="0" y="637031"/>
                  </a:moveTo>
                  <a:lnTo>
                    <a:pt x="2881884" y="637031"/>
                  </a:lnTo>
                </a:path>
                <a:path w="4434840" h="1592579">
                  <a:moveTo>
                    <a:pt x="3770376" y="637031"/>
                  </a:moveTo>
                  <a:lnTo>
                    <a:pt x="4434840" y="637031"/>
                  </a:lnTo>
                </a:path>
                <a:path w="4434840" h="1592579">
                  <a:moveTo>
                    <a:pt x="0" y="318515"/>
                  </a:moveTo>
                  <a:lnTo>
                    <a:pt x="2881884" y="318515"/>
                  </a:lnTo>
                </a:path>
                <a:path w="4434840" h="1592579">
                  <a:moveTo>
                    <a:pt x="3770376" y="318515"/>
                  </a:moveTo>
                  <a:lnTo>
                    <a:pt x="4434840" y="318515"/>
                  </a:lnTo>
                </a:path>
                <a:path w="4434840" h="1592579">
                  <a:moveTo>
                    <a:pt x="0" y="0"/>
                  </a:moveTo>
                  <a:lnTo>
                    <a:pt x="4434840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3447" y="2572512"/>
              <a:ext cx="887094" cy="1117600"/>
            </a:xfrm>
            <a:custGeom>
              <a:avLst/>
              <a:gdLst/>
              <a:ahLst/>
              <a:cxnLst/>
              <a:rect l="l" t="t" r="r" b="b"/>
              <a:pathLst>
                <a:path w="887095" h="1117600">
                  <a:moveTo>
                    <a:pt x="886968" y="0"/>
                  </a:moveTo>
                  <a:lnTo>
                    <a:pt x="0" y="0"/>
                  </a:lnTo>
                  <a:lnTo>
                    <a:pt x="0" y="1117092"/>
                  </a:lnTo>
                  <a:lnTo>
                    <a:pt x="886968" y="111709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0867" y="2023872"/>
              <a:ext cx="889000" cy="1666239"/>
            </a:xfrm>
            <a:custGeom>
              <a:avLst/>
              <a:gdLst/>
              <a:ahLst/>
              <a:cxnLst/>
              <a:rect l="l" t="t" r="r" b="b"/>
              <a:pathLst>
                <a:path w="889000" h="1666239">
                  <a:moveTo>
                    <a:pt x="888491" y="0"/>
                  </a:moveTo>
                  <a:lnTo>
                    <a:pt x="0" y="0"/>
                  </a:lnTo>
                  <a:lnTo>
                    <a:pt x="0" y="1665732"/>
                  </a:lnTo>
                  <a:lnTo>
                    <a:pt x="888491" y="1665732"/>
                  </a:lnTo>
                  <a:lnTo>
                    <a:pt x="8884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5831" y="1780032"/>
              <a:ext cx="4508500" cy="1983105"/>
            </a:xfrm>
            <a:custGeom>
              <a:avLst/>
              <a:gdLst/>
              <a:ahLst/>
              <a:cxnLst/>
              <a:rect l="l" t="t" r="r" b="b"/>
              <a:pathLst>
                <a:path w="4508500" h="1983104">
                  <a:moveTo>
                    <a:pt x="73151" y="1909571"/>
                  </a:moveTo>
                  <a:lnTo>
                    <a:pt x="73151" y="0"/>
                  </a:lnTo>
                </a:path>
                <a:path w="4508500" h="1983104">
                  <a:moveTo>
                    <a:pt x="0" y="1909571"/>
                  </a:moveTo>
                  <a:lnTo>
                    <a:pt x="73151" y="1909571"/>
                  </a:lnTo>
                </a:path>
                <a:path w="4508500" h="1983104">
                  <a:moveTo>
                    <a:pt x="0" y="1592579"/>
                  </a:moveTo>
                  <a:lnTo>
                    <a:pt x="73151" y="1592579"/>
                  </a:lnTo>
                </a:path>
                <a:path w="4508500" h="1983104">
                  <a:moveTo>
                    <a:pt x="0" y="1274064"/>
                  </a:moveTo>
                  <a:lnTo>
                    <a:pt x="73151" y="1274064"/>
                  </a:lnTo>
                </a:path>
                <a:path w="4508500" h="1983104">
                  <a:moveTo>
                    <a:pt x="0" y="955547"/>
                  </a:moveTo>
                  <a:lnTo>
                    <a:pt x="73151" y="955547"/>
                  </a:lnTo>
                </a:path>
                <a:path w="4508500" h="1983104">
                  <a:moveTo>
                    <a:pt x="0" y="637031"/>
                  </a:moveTo>
                  <a:lnTo>
                    <a:pt x="73151" y="637031"/>
                  </a:lnTo>
                </a:path>
                <a:path w="4508500" h="1983104">
                  <a:moveTo>
                    <a:pt x="0" y="318515"/>
                  </a:moveTo>
                  <a:lnTo>
                    <a:pt x="73151" y="318515"/>
                  </a:lnTo>
                </a:path>
                <a:path w="4508500" h="1983104">
                  <a:moveTo>
                    <a:pt x="0" y="0"/>
                  </a:moveTo>
                  <a:lnTo>
                    <a:pt x="73151" y="0"/>
                  </a:lnTo>
                </a:path>
                <a:path w="4508500" h="1983104">
                  <a:moveTo>
                    <a:pt x="73151" y="1909571"/>
                  </a:moveTo>
                  <a:lnTo>
                    <a:pt x="4507992" y="1909571"/>
                  </a:lnTo>
                </a:path>
                <a:path w="4508500" h="1983104">
                  <a:moveTo>
                    <a:pt x="73151" y="1909571"/>
                  </a:moveTo>
                  <a:lnTo>
                    <a:pt x="73151" y="1982723"/>
                  </a:lnTo>
                </a:path>
                <a:path w="4508500" h="1983104">
                  <a:moveTo>
                    <a:pt x="2290572" y="1909571"/>
                  </a:moveTo>
                  <a:lnTo>
                    <a:pt x="2290572" y="1982723"/>
                  </a:lnTo>
                </a:path>
                <a:path w="4508500" h="1983104">
                  <a:moveTo>
                    <a:pt x="4507992" y="1909571"/>
                  </a:moveTo>
                  <a:lnTo>
                    <a:pt x="4507992" y="1982723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61384" y="221360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rebuchet MS"/>
                <a:cs typeface="Trebuchet MS"/>
              </a:rPr>
              <a:t>702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0517" y="1560321"/>
            <a:ext cx="488950" cy="22555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45"/>
              </a:spcBef>
            </a:pPr>
            <a:r>
              <a:rPr sz="1800" spc="-40" dirty="0">
                <a:latin typeface="Trebuchet MS"/>
                <a:cs typeface="Trebuchet MS"/>
              </a:rPr>
              <a:t>1200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800" spc="-40" dirty="0">
                <a:latin typeface="Trebuchet MS"/>
                <a:cs typeface="Trebuchet MS"/>
              </a:rPr>
              <a:t>1000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800" spc="-40" dirty="0">
                <a:latin typeface="Trebuchet MS"/>
                <a:cs typeface="Trebuchet MS"/>
              </a:rPr>
              <a:t>800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45"/>
              </a:spcBef>
            </a:pPr>
            <a:r>
              <a:rPr sz="1800" spc="-40" dirty="0">
                <a:latin typeface="Trebuchet MS"/>
                <a:cs typeface="Trebuchet MS"/>
              </a:rPr>
              <a:t>600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800" spc="-40" dirty="0">
                <a:latin typeface="Trebuchet MS"/>
                <a:cs typeface="Trebuchet MS"/>
              </a:rPr>
              <a:t>400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45"/>
              </a:spcBef>
            </a:pPr>
            <a:r>
              <a:rPr sz="1800" spc="-40" dirty="0">
                <a:latin typeface="Trebuchet MS"/>
                <a:cs typeface="Trebuchet MS"/>
              </a:rPr>
              <a:t>200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800" spc="-35" dirty="0"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8179" y="3812794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2021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6234" y="3812794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2022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8691" y="1207922"/>
            <a:ext cx="3121660" cy="7562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Количество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участников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spc="-40" dirty="0">
                <a:latin typeface="Trebuchet MS"/>
                <a:cs typeface="Trebuchet MS"/>
              </a:rPr>
              <a:t>1047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Произвольный</PresentationFormat>
  <Paragraphs>451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Актуальность</vt:lpstr>
      <vt:lpstr>Решение задачи на 3-х уровнях</vt:lpstr>
      <vt:lpstr>Занятия учащихся в Математической школе</vt:lpstr>
      <vt:lpstr>Соглашение о сотрудничестве с КМЦ АГУ</vt:lpstr>
      <vt:lpstr>Математическая школа</vt:lpstr>
      <vt:lpstr>Математическая школа</vt:lpstr>
      <vt:lpstr>Математическая школа</vt:lpstr>
      <vt:lpstr>Муниципальный конкурс «Вычисляйка»</vt:lpstr>
      <vt:lpstr>Муниципальный конкурс «Вычисляйка»</vt:lpstr>
      <vt:lpstr>Муниципальный конкурс «Вычисляйка»</vt:lpstr>
      <vt:lpstr>Муниципальный конкурс «Вычисляйка»</vt:lpstr>
      <vt:lpstr>Муниципальный конкурс «Вычисляйка»</vt:lpstr>
      <vt:lpstr>Муниципальный публичный зачет по геометрии</vt:lpstr>
      <vt:lpstr>Муниципальный публичный зачет по геометрии</vt:lpstr>
      <vt:lpstr>Итоги публичного зачета по геометрии</vt:lpstr>
      <vt:lpstr>Мониторинг профессиональных компетенций</vt:lpstr>
      <vt:lpstr>Организационные вопросы</vt:lpstr>
      <vt:lpstr>Страница проекта в ВКонтакте</vt:lpstr>
      <vt:lpstr>Сайт управления образования Курганинский район</vt:lpstr>
      <vt:lpstr>2 3</vt:lpstr>
      <vt:lpstr>Результаты</vt:lpstr>
      <vt:lpstr>Математическая школа</vt:lpstr>
      <vt:lpstr>Аттестовано 64,3 % учителей математики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created xsi:type="dcterms:W3CDTF">2022-08-26T10:52:47Z</dcterms:created>
  <dcterms:modified xsi:type="dcterms:W3CDTF">2022-08-26T10:55:21Z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2022-08-26T00:00:00Z</vt:filetime>
  </property>
</Properties>
</file>