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5" r:id="rId7"/>
    <p:sldId id="262" r:id="rId8"/>
    <p:sldId id="263" r:id="rId9"/>
    <p:sldId id="273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Муниципальное общеобразовательное  автономное учреждение основная общеобразовательная школа № 23 имени надежды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Шабатько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г. Новокубанск муниципального образования </a:t>
            </a:r>
            <a:r>
              <a:rPr lang="ru-RU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Новокубанский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район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286908" cy="32861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1"/>
                <a:cs typeface="Arial" pitchFamily="34" charset="0"/>
              </a:rPr>
              <a:t>Отчет о реализации проекта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1"/>
                <a:cs typeface="Arial" pitchFamily="34" charset="0"/>
              </a:rPr>
              <a:t>краевой инновационной площадки за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1"/>
                <a:cs typeface="Arial" pitchFamily="34" charset="0"/>
              </a:rPr>
              <a:t>2021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Calibri" pitchFamily="1"/>
                <a:cs typeface="Arial" pitchFamily="34" charset="0"/>
              </a:rPr>
              <a:t>год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/>
              <a:ea typeface="Calibri" pitchFamily="1"/>
              <a:cs typeface="Times New Roman" pitchFamily="18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«Муниципальная школа-экспедиция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инструмент формирования гражданской идентичности школьников»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548680"/>
            <a:ext cx="102611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Верёвочный парк, тренировка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секции по велоспорту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choo\OneDrive\Рабочий стол\IMG_0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88840"/>
            <a:ext cx="5004048" cy="3336032"/>
          </a:xfrm>
          <a:prstGeom prst="rect">
            <a:avLst/>
          </a:prstGeom>
          <a:noFill/>
        </p:spPr>
      </p:pic>
      <p:pic>
        <p:nvPicPr>
          <p:cNvPr id="2052" name="Picture 4" descr="C:\Users\schoo\OneDrive\Рабочий стол\IMG_0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-12556776"/>
            <a:ext cx="7020780" cy="4680520"/>
          </a:xfrm>
          <a:prstGeom prst="rect">
            <a:avLst/>
          </a:prstGeom>
          <a:noFill/>
        </p:spPr>
      </p:pic>
      <p:pic>
        <p:nvPicPr>
          <p:cNvPr id="2053" name="Picture 5" descr="C:\Users\schoo\OneDrive\Рабочий стол\IMG_0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5113076" cy="3408717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3177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Транслирование результатов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4572000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стендовых работ на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Краевом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фестивале образовательных инноваций «От инновационных идей до методических пособий», творческий отчет краевых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инновационных площадок. 24.09.2021г. </a:t>
            </a: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836712"/>
            <a:ext cx="1584176" cy="1224136"/>
          </a:xfrm>
          <a:prstGeom prst="rect">
            <a:avLst/>
          </a:prstGeom>
        </p:spPr>
      </p:pic>
      <p:pic>
        <p:nvPicPr>
          <p:cNvPr id="3074" name="Picture 2" descr="C:\Users\schoo\OneDrive\Рабочий стол\WhatsApp Image 2022-01-19 at 03.45.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97152"/>
            <a:ext cx="2664295" cy="1837446"/>
          </a:xfrm>
          <a:prstGeom prst="rect">
            <a:avLst/>
          </a:prstGeom>
          <a:noFill/>
        </p:spPr>
      </p:pic>
      <p:pic>
        <p:nvPicPr>
          <p:cNvPr id="3075" name="Picture 3" descr="C:\Users\schoo\OneDrive\Рабочий стол\WhatsApp Image 2022-01-19 at 03.48.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2448272" cy="326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Модель интеграции урочной и внеурочной деятельности с учетом практико-ориентированного обучения общего и дополнительного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475656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Создание условий, способствующих формированию практических навыков через целостную систему  внеурочной деятельности дополнительного и общего образования, с учетом </a:t>
            </a:r>
            <a:r>
              <a:rPr lang="ru-RU" sz="2800" dirty="0" err="1" smtClean="0">
                <a:solidFill>
                  <a:srgbClr val="002060"/>
                </a:solidFill>
              </a:rPr>
              <a:t>практико</a:t>
            </a:r>
            <a:r>
              <a:rPr lang="ru-RU" sz="2800" dirty="0" smtClean="0">
                <a:solidFill>
                  <a:srgbClr val="002060"/>
                </a:solidFill>
              </a:rPr>
              <a:t> – ориентированного обучения целевой аудитории проекта как эффективного инструмента формирования гражданской идентичности школьников. </a:t>
            </a:r>
          </a:p>
          <a:p>
            <a:endParaRPr lang="ru-RU" dirty="0"/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224136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инновационного проекта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968552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Апробировать разработанную систему посредством создания сетевого взаимодействия общеобразовательных организаций и организаций дополнительного образования г.Новокубанска и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Новокубанского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района;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Разработать и реализовать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социокультурные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программы (программно-методическое обеспечение) формирования гражданской позиции, жизнестойкости, привития здорового образа жизни.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Обеспечить распространение методических и практических результатов деятельности образовательной организации по проблеме вовлечения в систему дополнительного и общего образования учащейся молодежи г. Новокубанска и  МО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Новокубанский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район.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188640"/>
            <a:ext cx="117013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85728"/>
            <a:ext cx="81027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Инновационность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проекта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401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Создание образовательной среды интегрирующей не только  урочную и внеурочную деятельность, но и  общее и дополнительное образование, как факторов позитивно влияющих на формирование социальных навыков личности. 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980728"/>
            <a:ext cx="1224136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  проекта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Дополнительные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программы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Туристско-краеведческой направленности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Рафтинг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«Альпинизм и скалолазание»,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«Туризм»;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Естественно-научной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направленности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«Юные друзья леса»;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Физкультурно-спортивной направленности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«Спортивное ориентирование»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«Спортивная стрельба из лука»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60314" cy="432048"/>
          </a:xfrm>
        </p:spPr>
        <p:txBody>
          <a:bodyPr>
            <a:normAutofit fontScale="90000"/>
          </a:bodyPr>
          <a:lstStyle/>
          <a:p>
            <a:pPr lvl="0" indent="539750" fontAlgn="base">
              <a:spcAft>
                <a:spcPct val="0"/>
              </a:spcAft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Проектная </a:t>
            </a:r>
            <a:b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исследовательская деятельность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15616" y="1412776"/>
          <a:ext cx="756084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18"/>
                <a:gridCol w="1748218"/>
                <a:gridCol w="1904164"/>
                <a:gridCol w="2160241"/>
              </a:tblGrid>
              <a:tr h="2592288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2021 год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Количество участников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Количество мероприятий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4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Количество победителей и призеров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5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58896"/>
            <a:ext cx="3960440" cy="263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SCHOOL~1\AppData\Local\Temp\Rar$DI44.216\os8LATPSf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3974" y="3861048"/>
            <a:ext cx="4187954" cy="235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эмбле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188640"/>
            <a:ext cx="133164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Привлечение обучающихся к участию в проекте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01625" y="1527175"/>
          <a:ext cx="866298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663"/>
                <a:gridCol w="2887663"/>
                <a:gridCol w="2887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2019 год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168 чел.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2020 год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173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2021 год</a:t>
                      </a: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dirty="0" smtClean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197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C:\Users\school-23\Desktop\конференция август 2019\фото\Screenshot_20190826-154619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259932" cy="3259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school-23\Desktop\конференция август 2019\фото\Screenshot_20190826-154657_Instagram.jpg"/>
          <p:cNvPicPr>
            <a:picLocks noChangeAspect="1" noChangeArrowheads="1"/>
          </p:cNvPicPr>
          <p:nvPr/>
        </p:nvPicPr>
        <p:blipFill rotWithShape="1">
          <a:blip r:embed="rId3" cstate="print"/>
          <a:srcRect t="11873" r="-60"/>
          <a:stretch/>
        </p:blipFill>
        <p:spPr bwMode="auto">
          <a:xfrm>
            <a:off x="3563888" y="3429000"/>
            <a:ext cx="27363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429000"/>
            <a:ext cx="2794224" cy="2448271"/>
          </a:xfrm>
          <a:prstGeom prst="rect">
            <a:avLst/>
          </a:prstGeom>
        </p:spPr>
      </p:pic>
      <p:pic>
        <p:nvPicPr>
          <p:cNvPr id="15" name="Рисунок 14" descr="эмбле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548680"/>
            <a:ext cx="144016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Спортивная секция по стрельбе из лука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choo\OneDrive\Рабочий стол\IMG_0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427984" cy="3408379"/>
          </a:xfrm>
          <a:prstGeom prst="rect">
            <a:avLst/>
          </a:prstGeom>
          <a:noFill/>
        </p:spPr>
      </p:pic>
      <p:pic>
        <p:nvPicPr>
          <p:cNvPr id="1027" name="Picture 3" descr="C:\Users\schoo\OneDrive\Рабочий стол\IMG_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5720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336</TotalTime>
  <Words>306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Муниципальное общеобразовательное  автономное учреждение основная общеобразовательная школа № 23 имени надежды Шабатько г. Новокубанск муниципального образования Новокубанский район </vt:lpstr>
      <vt:lpstr>Актуальность проекта</vt:lpstr>
      <vt:lpstr>Цель инновационного проекта</vt:lpstr>
      <vt:lpstr>Задачи инновационного проекта</vt:lpstr>
      <vt:lpstr> Инновационность  проекта </vt:lpstr>
      <vt:lpstr>Продукт  проекта Дополнительные  общеразвивающие программы </vt:lpstr>
      <vt:lpstr>   Проектная  и исследовательская деятельность. </vt:lpstr>
      <vt:lpstr>Привлечение обучающихся к участию в проекте</vt:lpstr>
      <vt:lpstr>Спортивная секция по стрельбе из лука</vt:lpstr>
      <vt:lpstr>Верёвочный парк, тренировка секции по велоспорту</vt:lpstr>
      <vt:lpstr>Транслирование результатов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лицей № 48 имени Александра Васильевича Суворова</dc:title>
  <dc:creator>Master</dc:creator>
  <cp:lastModifiedBy>schoo</cp:lastModifiedBy>
  <cp:revision>38</cp:revision>
  <dcterms:created xsi:type="dcterms:W3CDTF">2020-02-03T16:01:19Z</dcterms:created>
  <dcterms:modified xsi:type="dcterms:W3CDTF">2022-01-19T09:04:30Z</dcterms:modified>
</cp:coreProperties>
</file>