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A753E-BAC7-42AD-8608-1881BAE76652}" type="datetimeFigureOut">
              <a:rPr lang="ru-RU" smtClean="0"/>
              <a:t>26.06.2015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18424-3540-4E97-9503-6263306158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B6F2-4FD5-4867-90B8-03883BA08A2B}" type="datetime1">
              <a:rPr lang="ru-RU" smtClean="0"/>
              <a:t>26.06.2015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66235-BED1-463E-AD8F-C9EA4455090A}" type="datetime1">
              <a:rPr lang="ru-RU" smtClean="0"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5DFF1-ED38-4B9E-82B8-7303A230CA6B}" type="datetime1">
              <a:rPr lang="ru-RU" smtClean="0"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1C5E-1700-489C-BCB8-C5A72FCEBFBC}" type="datetime1">
              <a:rPr lang="ru-RU" smtClean="0"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7360-C93E-4097-8B89-8D63504B128C}" type="datetime1">
              <a:rPr lang="ru-RU" smtClean="0"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B65B-EAC1-41C0-9623-AD6198682329}" type="datetime1">
              <a:rPr lang="ru-RU" smtClean="0"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1CA2-5717-4968-BD69-1EFEFCFAA32A}" type="datetime1">
              <a:rPr lang="ru-RU" smtClean="0"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E0A-FA8E-49D3-B1AD-C27509ABCF86}" type="datetime1">
              <a:rPr lang="ru-RU" smtClean="0"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4F4B-53B0-40E2-B2D2-933ECB4894F5}" type="datetime1">
              <a:rPr lang="ru-RU" smtClean="0"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02BC-49BC-413F-93AF-96EDAC71E623}" type="datetime1">
              <a:rPr lang="ru-RU" smtClean="0"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8551-2574-44CD-89D0-431FCE5F3828}" type="datetime1">
              <a:rPr lang="ru-RU" smtClean="0"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6BD3B-44F5-4681-B517-64D53C6ED772}" type="datetime1">
              <a:rPr lang="ru-RU" smtClean="0"/>
              <a:t>26.06.2015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Логические устройства</a:t>
            </a:r>
            <a:br>
              <a:rPr lang="ru-RU" dirty="0" smtClean="0"/>
            </a:br>
            <a:r>
              <a:rPr lang="ru-RU" dirty="0" smtClean="0"/>
              <a:t>(элементы)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2071678"/>
            <a:ext cx="4816228" cy="40005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Подготовила:</a:t>
            </a:r>
          </a:p>
          <a:p>
            <a:pPr algn="l"/>
            <a:r>
              <a:rPr lang="ru-RU" dirty="0" smtClean="0"/>
              <a:t>п</a:t>
            </a:r>
            <a:r>
              <a:rPr lang="ru-RU" dirty="0" smtClean="0"/>
              <a:t>реподаватель информатики</a:t>
            </a:r>
          </a:p>
          <a:p>
            <a:pPr algn="l"/>
            <a:r>
              <a:rPr lang="ru-RU" dirty="0" smtClean="0"/>
              <a:t>НЧОУ  ККУТТ  Величко Т.И.</a:t>
            </a:r>
          </a:p>
          <a:p>
            <a:pPr algn="l"/>
            <a:r>
              <a:rPr lang="ru-RU" dirty="0" smtClean="0"/>
              <a:t>Проверила:</a:t>
            </a:r>
          </a:p>
          <a:p>
            <a:pPr algn="l"/>
            <a:r>
              <a:rPr lang="ru-RU" dirty="0" smtClean="0"/>
              <a:t>п</a:t>
            </a:r>
            <a:r>
              <a:rPr lang="ru-RU" dirty="0" smtClean="0"/>
              <a:t>реподаватель  кафедры </a:t>
            </a:r>
          </a:p>
          <a:p>
            <a:pPr algn="l"/>
            <a:r>
              <a:rPr lang="ru-RU" dirty="0" smtClean="0"/>
              <a:t>информационных технологий</a:t>
            </a:r>
          </a:p>
          <a:p>
            <a:pPr algn="l"/>
            <a:r>
              <a:rPr lang="ru-RU" dirty="0" smtClean="0"/>
              <a:t>Постникова Л.В.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Краснодар</a:t>
            </a:r>
          </a:p>
          <a:p>
            <a:pPr algn="l"/>
            <a:r>
              <a:rPr lang="ru-RU" dirty="0" smtClean="0"/>
              <a:t>     2015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1418484"/>
          </a:xfrm>
        </p:spPr>
        <p:txBody>
          <a:bodyPr>
            <a:noAutofit/>
          </a:bodyPr>
          <a:lstStyle/>
          <a:p>
            <a:r>
              <a:rPr lang="ru-RU" sz="4800" dirty="0" smtClean="0"/>
              <a:t>Логическое устройство последовательного действия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5786478" cy="439579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4000" dirty="0" smtClean="0"/>
              <a:t>100</a:t>
            </a:r>
            <a:r>
              <a:rPr lang="ru-RU" dirty="0" smtClean="0"/>
              <a:t>                           </a:t>
            </a:r>
            <a:r>
              <a:rPr lang="ru-RU" sz="4000" dirty="0" smtClean="0"/>
              <a:t>100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</a:t>
            </a:r>
            <a:r>
              <a:rPr lang="en-US" sz="4400" dirty="0" smtClean="0"/>
              <a:t>a)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6314" y="3429000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57488" y="4714884"/>
            <a:ext cx="192882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571604" y="3429000"/>
            <a:ext cx="257176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57488" y="2143116"/>
            <a:ext cx="18573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464711" y="3393281"/>
            <a:ext cx="257176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428728" y="3429000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329642" cy="1418484"/>
          </a:xfrm>
        </p:spPr>
        <p:txBody>
          <a:bodyPr>
            <a:noAutofit/>
          </a:bodyPr>
          <a:lstStyle/>
          <a:p>
            <a:r>
              <a:rPr lang="ru-RU" sz="4800" dirty="0" smtClean="0"/>
              <a:t>Логическое устройство параллельного действия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5786478" cy="439579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1                              1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0                              0</a:t>
            </a:r>
            <a:endParaRPr lang="ru-RU" sz="4000" dirty="0" smtClean="0"/>
          </a:p>
          <a:p>
            <a:pPr>
              <a:buNone/>
            </a:pPr>
            <a:r>
              <a:rPr lang="ru-RU" dirty="0" smtClean="0"/>
              <a:t>                   0                              0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</a:t>
            </a:r>
            <a:r>
              <a:rPr lang="ru-RU" sz="4400" dirty="0" smtClean="0"/>
              <a:t>б</a:t>
            </a:r>
            <a:r>
              <a:rPr lang="en-US" sz="4400" dirty="0" smtClean="0"/>
              <a:t>)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86314" y="3429000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57488" y="4714884"/>
            <a:ext cx="192882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571604" y="3429000"/>
            <a:ext cx="257176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857488" y="2143116"/>
            <a:ext cx="18573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464711" y="3393281"/>
            <a:ext cx="2571768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428728" y="3429000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28728" y="2857496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428728" y="4000504"/>
            <a:ext cx="14287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6314" y="3929066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4876" y="2857496"/>
            <a:ext cx="150019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59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Логические устройства (элементы)</vt:lpstr>
      <vt:lpstr>Логическое устройство последовательного действия</vt:lpstr>
      <vt:lpstr>Логическое устройство параллельного действия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устройства (элементы)</dc:title>
  <cp:lastModifiedBy>Student</cp:lastModifiedBy>
  <cp:revision>6</cp:revision>
  <dcterms:modified xsi:type="dcterms:W3CDTF">2015-06-26T07:09:29Z</dcterms:modified>
</cp:coreProperties>
</file>