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3" r:id="rId9"/>
    <p:sldId id="276" r:id="rId10"/>
    <p:sldId id="277" r:id="rId11"/>
    <p:sldId id="275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84CE5-33D2-4A19-BAE9-599D518EAAAC}" type="doc">
      <dgm:prSet loTypeId="urn:microsoft.com/office/officeart/2005/8/layout/hProcess10#1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9BC67A-35D5-41E3-91B0-3D37A087A1BA}">
      <dgm:prSet/>
      <dgm:spPr/>
      <dgm:t>
        <a:bodyPr/>
        <a:lstStyle/>
        <a:p>
          <a:pPr rtl="0"/>
          <a:r>
            <a:rPr lang="ru-RU" b="1" i="1" dirty="0" smtClean="0">
              <a:latin typeface="Bookman Old Style" pitchFamily="18" charset="0"/>
            </a:rPr>
            <a:t>Модернизация системы дошкольного образования</a:t>
          </a:r>
          <a:endParaRPr lang="ru-RU" b="1" i="1" dirty="0">
            <a:latin typeface="Bookman Old Style" pitchFamily="18" charset="0"/>
          </a:endParaRPr>
        </a:p>
      </dgm:t>
    </dgm:pt>
    <dgm:pt modelId="{31CDB749-1BC5-446D-B002-4AB6BABA3604}" type="parTrans" cxnId="{B68B0F11-26E6-4EB3-AEE6-87E3DB272089}">
      <dgm:prSet/>
      <dgm:spPr/>
      <dgm:t>
        <a:bodyPr/>
        <a:lstStyle/>
        <a:p>
          <a:endParaRPr lang="ru-RU"/>
        </a:p>
      </dgm:t>
    </dgm:pt>
    <dgm:pt modelId="{FED50380-0F89-4E63-8855-C827EF987C4A}" type="sibTrans" cxnId="{B68B0F11-26E6-4EB3-AEE6-87E3DB272089}">
      <dgm:prSet/>
      <dgm:spPr/>
      <dgm:t>
        <a:bodyPr/>
        <a:lstStyle/>
        <a:p>
          <a:endParaRPr lang="ru-RU"/>
        </a:p>
      </dgm:t>
    </dgm:pt>
    <dgm:pt modelId="{EEA9FFE7-374D-4549-BA25-7428873EFF57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>
              <a:latin typeface="Bookman Old Style" pitchFamily="18" charset="0"/>
            </a:rPr>
            <a:t>Качество дошкольного образования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i="1" dirty="0">
            <a:latin typeface="Bookman Old Style" pitchFamily="18" charset="0"/>
          </a:endParaRPr>
        </a:p>
      </dgm:t>
    </dgm:pt>
    <dgm:pt modelId="{EFC68CD0-4B76-4C9D-B92A-299650FBD61C}" type="parTrans" cxnId="{38884ED1-D682-4822-B555-6B613B4F5F94}">
      <dgm:prSet/>
      <dgm:spPr/>
      <dgm:t>
        <a:bodyPr/>
        <a:lstStyle/>
        <a:p>
          <a:endParaRPr lang="ru-RU"/>
        </a:p>
      </dgm:t>
    </dgm:pt>
    <dgm:pt modelId="{E813229F-320A-480B-ADB4-363CAF471606}" type="sibTrans" cxnId="{38884ED1-D682-4822-B555-6B613B4F5F94}">
      <dgm:prSet/>
      <dgm:spPr/>
      <dgm:t>
        <a:bodyPr/>
        <a:lstStyle/>
        <a:p>
          <a:endParaRPr lang="ru-RU"/>
        </a:p>
      </dgm:t>
    </dgm:pt>
    <dgm:pt modelId="{F83E42F8-E45F-4964-9A90-46EA089D0B4E}">
      <dgm:prSet/>
      <dgm:spPr/>
      <dgm:t>
        <a:bodyPr/>
        <a:lstStyle/>
        <a:p>
          <a:pPr rtl="0"/>
          <a:r>
            <a:rPr lang="ru-RU" b="1" i="1" dirty="0" smtClean="0">
              <a:latin typeface="Bookman Old Style" pitchFamily="18" charset="0"/>
            </a:rPr>
            <a:t>Соответствие целевым ориентирам ФГОС ДО</a:t>
          </a:r>
          <a:endParaRPr lang="ru-RU" b="1" i="1" dirty="0">
            <a:latin typeface="Bookman Old Style" pitchFamily="18" charset="0"/>
          </a:endParaRPr>
        </a:p>
      </dgm:t>
    </dgm:pt>
    <dgm:pt modelId="{8C5FDD02-1481-4518-B426-BCE5FE9CC354}" type="parTrans" cxnId="{DF91D265-85FA-436A-9C5C-5F04B0884825}">
      <dgm:prSet/>
      <dgm:spPr/>
      <dgm:t>
        <a:bodyPr/>
        <a:lstStyle/>
        <a:p>
          <a:endParaRPr lang="ru-RU"/>
        </a:p>
      </dgm:t>
    </dgm:pt>
    <dgm:pt modelId="{C88E546A-DDFA-4393-A192-5038E4E982E0}" type="sibTrans" cxnId="{DF91D265-85FA-436A-9C5C-5F04B0884825}">
      <dgm:prSet/>
      <dgm:spPr/>
      <dgm:t>
        <a:bodyPr/>
        <a:lstStyle/>
        <a:p>
          <a:endParaRPr lang="ru-RU"/>
        </a:p>
      </dgm:t>
    </dgm:pt>
    <dgm:pt modelId="{1F5B9AFF-9B24-4B08-93DF-5F86F89F0ED6}" type="pres">
      <dgm:prSet presAssocID="{8D984CE5-33D2-4A19-BAE9-599D518EAA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B5D6E-6679-40C6-AB9C-661A85E05142}" type="pres">
      <dgm:prSet presAssocID="{319BC67A-35D5-41E3-91B0-3D37A087A1BA}" presName="composite" presStyleCnt="0"/>
      <dgm:spPr/>
    </dgm:pt>
    <dgm:pt modelId="{786BBB9C-8281-4A4B-970A-2D42A02F497C}" type="pres">
      <dgm:prSet presAssocID="{319BC67A-35D5-41E3-91B0-3D37A087A1BA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BA8798-DB55-4293-8AD6-C086B08E86F7}" type="pres">
      <dgm:prSet presAssocID="{319BC67A-35D5-41E3-91B0-3D37A087A1BA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9F5C8-EBBA-4CB5-83D9-C4503B5ED53B}" type="pres">
      <dgm:prSet presAssocID="{FED50380-0F89-4E63-8855-C827EF987C4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48AC7CB-2408-4B4D-A767-7B4B8D9696A5}" type="pres">
      <dgm:prSet presAssocID="{FED50380-0F89-4E63-8855-C827EF987C4A}" presName="connTx" presStyleLbl="sibTrans2D1" presStyleIdx="0" presStyleCnt="2"/>
      <dgm:spPr/>
      <dgm:t>
        <a:bodyPr/>
        <a:lstStyle/>
        <a:p>
          <a:endParaRPr lang="ru-RU"/>
        </a:p>
      </dgm:t>
    </dgm:pt>
    <dgm:pt modelId="{F993DE9F-1935-403E-8D0A-B3025A002BB1}" type="pres">
      <dgm:prSet presAssocID="{EEA9FFE7-374D-4549-BA25-7428873EFF57}" presName="composite" presStyleCnt="0"/>
      <dgm:spPr/>
    </dgm:pt>
    <dgm:pt modelId="{46119C02-7AD4-4F5F-A2AD-49366AA77C76}" type="pres">
      <dgm:prSet presAssocID="{EEA9FFE7-374D-4549-BA25-7428873EFF57}" presName="imagSh" presStyleLbl="bgImgPlace1" presStyleIdx="1" presStyleCnt="3"/>
      <dgm:spPr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77FDDE-4E39-49B4-A5C5-A5FD3579601A}" type="pres">
      <dgm:prSet presAssocID="{EEA9FFE7-374D-4549-BA25-7428873EFF57}" presName="txNode" presStyleLbl="node1" presStyleIdx="1" presStyleCnt="3" custLinFactNeighborX="3616" custLinFactNeighborY="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F3F4F-E792-407F-932F-84C2C6621DD7}" type="pres">
      <dgm:prSet presAssocID="{E813229F-320A-480B-ADB4-363CAF47160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A62A5D0-C06B-417C-A384-1FA8F83FC823}" type="pres">
      <dgm:prSet presAssocID="{E813229F-320A-480B-ADB4-363CAF471606}" presName="connTx" presStyleLbl="sibTrans2D1" presStyleIdx="1" presStyleCnt="2"/>
      <dgm:spPr/>
      <dgm:t>
        <a:bodyPr/>
        <a:lstStyle/>
        <a:p>
          <a:endParaRPr lang="ru-RU"/>
        </a:p>
      </dgm:t>
    </dgm:pt>
    <dgm:pt modelId="{7BC78B33-39FB-4BEA-BEAF-779BF4C1437E}" type="pres">
      <dgm:prSet presAssocID="{F83E42F8-E45F-4964-9A90-46EA089D0B4E}" presName="composite" presStyleCnt="0"/>
      <dgm:spPr/>
    </dgm:pt>
    <dgm:pt modelId="{A9AF367A-8D0C-485F-98C4-506675DFC5D8}" type="pres">
      <dgm:prSet presAssocID="{F83E42F8-E45F-4964-9A90-46EA089D0B4E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2E984D-A16F-42EB-BA90-D65A6C9BC3DA}" type="pres">
      <dgm:prSet presAssocID="{F83E42F8-E45F-4964-9A90-46EA089D0B4E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C09A5E-2548-479E-8AA3-7F8B409FED7F}" type="presOf" srcId="{8D984CE5-33D2-4A19-BAE9-599D518EAAAC}" destId="{1F5B9AFF-9B24-4B08-93DF-5F86F89F0ED6}" srcOrd="0" destOrd="0" presId="urn:microsoft.com/office/officeart/2005/8/layout/hProcess10#1"/>
    <dgm:cxn modelId="{5166C13B-9482-4E10-842D-090A50E08FA0}" type="presOf" srcId="{EEA9FFE7-374D-4549-BA25-7428873EFF57}" destId="{8C77FDDE-4E39-49B4-A5C5-A5FD3579601A}" srcOrd="0" destOrd="0" presId="urn:microsoft.com/office/officeart/2005/8/layout/hProcess10#1"/>
    <dgm:cxn modelId="{5EBB6FA8-9AAF-4074-A4D6-82A1CFA71B1D}" type="presOf" srcId="{F83E42F8-E45F-4964-9A90-46EA089D0B4E}" destId="{212E984D-A16F-42EB-BA90-D65A6C9BC3DA}" srcOrd="0" destOrd="0" presId="urn:microsoft.com/office/officeart/2005/8/layout/hProcess10#1"/>
    <dgm:cxn modelId="{38884ED1-D682-4822-B555-6B613B4F5F94}" srcId="{8D984CE5-33D2-4A19-BAE9-599D518EAAAC}" destId="{EEA9FFE7-374D-4549-BA25-7428873EFF57}" srcOrd="1" destOrd="0" parTransId="{EFC68CD0-4B76-4C9D-B92A-299650FBD61C}" sibTransId="{E813229F-320A-480B-ADB4-363CAF471606}"/>
    <dgm:cxn modelId="{DF91D265-85FA-436A-9C5C-5F04B0884825}" srcId="{8D984CE5-33D2-4A19-BAE9-599D518EAAAC}" destId="{F83E42F8-E45F-4964-9A90-46EA089D0B4E}" srcOrd="2" destOrd="0" parTransId="{8C5FDD02-1481-4518-B426-BCE5FE9CC354}" sibTransId="{C88E546A-DDFA-4393-A192-5038E4E982E0}"/>
    <dgm:cxn modelId="{8A42299A-FB5C-4F96-B4E1-362FE29720D4}" type="presOf" srcId="{E813229F-320A-480B-ADB4-363CAF471606}" destId="{3A62A5D0-C06B-417C-A384-1FA8F83FC823}" srcOrd="1" destOrd="0" presId="urn:microsoft.com/office/officeart/2005/8/layout/hProcess10#1"/>
    <dgm:cxn modelId="{DBE8CB2E-A86F-4217-8142-76512E631A4F}" type="presOf" srcId="{319BC67A-35D5-41E3-91B0-3D37A087A1BA}" destId="{62BA8798-DB55-4293-8AD6-C086B08E86F7}" srcOrd="0" destOrd="0" presId="urn:microsoft.com/office/officeart/2005/8/layout/hProcess10#1"/>
    <dgm:cxn modelId="{E59AF5FC-C2E7-462B-8BAA-531E43C67B17}" type="presOf" srcId="{E813229F-320A-480B-ADB4-363CAF471606}" destId="{9AAF3F4F-E792-407F-932F-84C2C6621DD7}" srcOrd="0" destOrd="0" presId="urn:microsoft.com/office/officeart/2005/8/layout/hProcess10#1"/>
    <dgm:cxn modelId="{E0CCCDD1-8934-4B38-B153-59A33B79E17D}" type="presOf" srcId="{FED50380-0F89-4E63-8855-C827EF987C4A}" destId="{71D9F5C8-EBBA-4CB5-83D9-C4503B5ED53B}" srcOrd="0" destOrd="0" presId="urn:microsoft.com/office/officeart/2005/8/layout/hProcess10#1"/>
    <dgm:cxn modelId="{B68B0F11-26E6-4EB3-AEE6-87E3DB272089}" srcId="{8D984CE5-33D2-4A19-BAE9-599D518EAAAC}" destId="{319BC67A-35D5-41E3-91B0-3D37A087A1BA}" srcOrd="0" destOrd="0" parTransId="{31CDB749-1BC5-446D-B002-4AB6BABA3604}" sibTransId="{FED50380-0F89-4E63-8855-C827EF987C4A}"/>
    <dgm:cxn modelId="{EE68496C-CBF6-4122-98CA-41547CDDC4CF}" type="presOf" srcId="{FED50380-0F89-4E63-8855-C827EF987C4A}" destId="{D48AC7CB-2408-4B4D-A767-7B4B8D9696A5}" srcOrd="1" destOrd="0" presId="urn:microsoft.com/office/officeart/2005/8/layout/hProcess10#1"/>
    <dgm:cxn modelId="{1A4A187E-2F66-4603-8666-FB1A0A3DE83C}" type="presParOf" srcId="{1F5B9AFF-9B24-4B08-93DF-5F86F89F0ED6}" destId="{2F0B5D6E-6679-40C6-AB9C-661A85E05142}" srcOrd="0" destOrd="0" presId="urn:microsoft.com/office/officeart/2005/8/layout/hProcess10#1"/>
    <dgm:cxn modelId="{F25469A6-9673-4842-95CF-991861EBFB4B}" type="presParOf" srcId="{2F0B5D6E-6679-40C6-AB9C-661A85E05142}" destId="{786BBB9C-8281-4A4B-970A-2D42A02F497C}" srcOrd="0" destOrd="0" presId="urn:microsoft.com/office/officeart/2005/8/layout/hProcess10#1"/>
    <dgm:cxn modelId="{83C8AE63-0DBC-4815-9F7B-B4123980003C}" type="presParOf" srcId="{2F0B5D6E-6679-40C6-AB9C-661A85E05142}" destId="{62BA8798-DB55-4293-8AD6-C086B08E86F7}" srcOrd="1" destOrd="0" presId="urn:microsoft.com/office/officeart/2005/8/layout/hProcess10#1"/>
    <dgm:cxn modelId="{F60562E6-3F26-4068-8BCF-B3FC68D42D99}" type="presParOf" srcId="{1F5B9AFF-9B24-4B08-93DF-5F86F89F0ED6}" destId="{71D9F5C8-EBBA-4CB5-83D9-C4503B5ED53B}" srcOrd="1" destOrd="0" presId="urn:microsoft.com/office/officeart/2005/8/layout/hProcess10#1"/>
    <dgm:cxn modelId="{66762334-E2B7-44AB-9A08-833A9AAAEAEF}" type="presParOf" srcId="{71D9F5C8-EBBA-4CB5-83D9-C4503B5ED53B}" destId="{D48AC7CB-2408-4B4D-A767-7B4B8D9696A5}" srcOrd="0" destOrd="0" presId="urn:microsoft.com/office/officeart/2005/8/layout/hProcess10#1"/>
    <dgm:cxn modelId="{3C100C74-8658-47D7-A416-C11B04588D3A}" type="presParOf" srcId="{1F5B9AFF-9B24-4B08-93DF-5F86F89F0ED6}" destId="{F993DE9F-1935-403E-8D0A-B3025A002BB1}" srcOrd="2" destOrd="0" presId="urn:microsoft.com/office/officeart/2005/8/layout/hProcess10#1"/>
    <dgm:cxn modelId="{EFD8F701-FBE0-4A43-A132-09986ADA27E0}" type="presParOf" srcId="{F993DE9F-1935-403E-8D0A-B3025A002BB1}" destId="{46119C02-7AD4-4F5F-A2AD-49366AA77C76}" srcOrd="0" destOrd="0" presId="urn:microsoft.com/office/officeart/2005/8/layout/hProcess10#1"/>
    <dgm:cxn modelId="{2D264268-3D35-4C12-AA2B-C8A9E1A3C518}" type="presParOf" srcId="{F993DE9F-1935-403E-8D0A-B3025A002BB1}" destId="{8C77FDDE-4E39-49B4-A5C5-A5FD3579601A}" srcOrd="1" destOrd="0" presId="urn:microsoft.com/office/officeart/2005/8/layout/hProcess10#1"/>
    <dgm:cxn modelId="{8865C61C-1492-4223-A675-8626C7ED52EC}" type="presParOf" srcId="{1F5B9AFF-9B24-4B08-93DF-5F86F89F0ED6}" destId="{9AAF3F4F-E792-407F-932F-84C2C6621DD7}" srcOrd="3" destOrd="0" presId="urn:microsoft.com/office/officeart/2005/8/layout/hProcess10#1"/>
    <dgm:cxn modelId="{6293AEB3-28C8-482A-A502-536C8B7FE5A3}" type="presParOf" srcId="{9AAF3F4F-E792-407F-932F-84C2C6621DD7}" destId="{3A62A5D0-C06B-417C-A384-1FA8F83FC823}" srcOrd="0" destOrd="0" presId="urn:microsoft.com/office/officeart/2005/8/layout/hProcess10#1"/>
    <dgm:cxn modelId="{7500D59C-46A2-4665-BBBE-9F5ABA47E486}" type="presParOf" srcId="{1F5B9AFF-9B24-4B08-93DF-5F86F89F0ED6}" destId="{7BC78B33-39FB-4BEA-BEAF-779BF4C1437E}" srcOrd="4" destOrd="0" presId="urn:microsoft.com/office/officeart/2005/8/layout/hProcess10#1"/>
    <dgm:cxn modelId="{7A1324EB-F4EA-47A3-83EA-EDF0E06EF25B}" type="presParOf" srcId="{7BC78B33-39FB-4BEA-BEAF-779BF4C1437E}" destId="{A9AF367A-8D0C-485F-98C4-506675DFC5D8}" srcOrd="0" destOrd="0" presId="urn:microsoft.com/office/officeart/2005/8/layout/hProcess10#1"/>
    <dgm:cxn modelId="{5082E4FD-CA82-4E11-8E59-F56707BEA35C}" type="presParOf" srcId="{7BC78B33-39FB-4BEA-BEAF-779BF4C1437E}" destId="{212E984D-A16F-42EB-BA90-D65A6C9BC3DA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697A8-DE67-4DD9-843D-6D8A573C682F}" type="doc">
      <dgm:prSet loTypeId="urn:microsoft.com/office/officeart/2005/8/layout/vList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FC2C39A-4D32-4A1B-ACB9-DE46C1AAE09A}">
      <dgm:prSet/>
      <dgm:spPr/>
      <dgm:t>
        <a:bodyPr/>
        <a:lstStyle/>
        <a:p>
          <a:pPr rtl="0"/>
          <a:r>
            <a:rPr lang="ru-RU" b="1" i="1" cap="all" baseline="0" dirty="0" smtClean="0">
              <a:latin typeface="Bookman Old Style" pitchFamily="18" charset="0"/>
            </a:rPr>
            <a:t>качество дошкольного образования</a:t>
          </a:r>
          <a:endParaRPr lang="ru-RU" b="1" i="1" cap="all" baseline="0" dirty="0">
            <a:latin typeface="Bookman Old Style" pitchFamily="18" charset="0"/>
          </a:endParaRPr>
        </a:p>
      </dgm:t>
    </dgm:pt>
    <dgm:pt modelId="{E1555584-71E5-41AA-8F87-7D2347A795E5}" type="parTrans" cxnId="{21EAB83D-092D-4462-8156-40A715AE4B9D}">
      <dgm:prSet/>
      <dgm:spPr/>
      <dgm:t>
        <a:bodyPr/>
        <a:lstStyle/>
        <a:p>
          <a:endParaRPr lang="ru-RU"/>
        </a:p>
      </dgm:t>
    </dgm:pt>
    <dgm:pt modelId="{53B517E0-4F4F-4675-9754-E0CD43EC5233}" type="sibTrans" cxnId="{21EAB83D-092D-4462-8156-40A715AE4B9D}">
      <dgm:prSet/>
      <dgm:spPr/>
      <dgm:t>
        <a:bodyPr/>
        <a:lstStyle/>
        <a:p>
          <a:endParaRPr lang="ru-RU"/>
        </a:p>
      </dgm:t>
    </dgm:pt>
    <dgm:pt modelId="{158D7828-22BD-4B09-83BE-000AC42A082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1" dirty="0" smtClean="0">
              <a:latin typeface="Bookman Old Style" pitchFamily="18" charset="0"/>
            </a:rPr>
            <a:t>определяется    созданными для  его осуществления условиями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/>
        </a:p>
      </dgm:t>
    </dgm:pt>
    <dgm:pt modelId="{2A140143-2C03-46EA-8711-32E848792DA1}" type="parTrans" cxnId="{D0C45EAE-27D8-4D24-B348-5379BD82BB0C}">
      <dgm:prSet/>
      <dgm:spPr/>
      <dgm:t>
        <a:bodyPr/>
        <a:lstStyle/>
        <a:p>
          <a:endParaRPr lang="ru-RU"/>
        </a:p>
      </dgm:t>
    </dgm:pt>
    <dgm:pt modelId="{0F628875-D522-48DB-90E5-7B3F54AA70E3}" type="sibTrans" cxnId="{D0C45EAE-27D8-4D24-B348-5379BD82BB0C}">
      <dgm:prSet/>
      <dgm:spPr/>
      <dgm:t>
        <a:bodyPr/>
        <a:lstStyle/>
        <a:p>
          <a:endParaRPr lang="ru-RU"/>
        </a:p>
      </dgm:t>
    </dgm:pt>
    <dgm:pt modelId="{20E9DC10-7C13-412A-931C-7475A78629AB}" type="pres">
      <dgm:prSet presAssocID="{656697A8-DE67-4DD9-843D-6D8A573C68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225478-5C7B-4002-A6FF-62131946B840}" type="pres">
      <dgm:prSet presAssocID="{0FC2C39A-4D32-4A1B-ACB9-DE46C1AAE09A}" presName="linNode" presStyleCnt="0"/>
      <dgm:spPr/>
    </dgm:pt>
    <dgm:pt modelId="{FA2AE5D5-1A83-4231-A0C4-A09BBFB454E3}" type="pres">
      <dgm:prSet presAssocID="{0FC2C39A-4D32-4A1B-ACB9-DE46C1AAE09A}" presName="parentShp" presStyleLbl="node1" presStyleIdx="0" presStyleCnt="1" custScaleX="9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ED21B-DFE1-4DCD-8F20-94C337E480CA}" type="pres">
      <dgm:prSet presAssocID="{0FC2C39A-4D32-4A1B-ACB9-DE46C1AAE09A}" presName="childShp" presStyleLbl="bgAccFollowNode1" presStyleIdx="0" presStyleCnt="1" custLinFactNeighborX="16054" custLinFactNeighborY="-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C45EAE-27D8-4D24-B348-5379BD82BB0C}" srcId="{0FC2C39A-4D32-4A1B-ACB9-DE46C1AAE09A}" destId="{158D7828-22BD-4B09-83BE-000AC42A0824}" srcOrd="0" destOrd="0" parTransId="{2A140143-2C03-46EA-8711-32E848792DA1}" sibTransId="{0F628875-D522-48DB-90E5-7B3F54AA70E3}"/>
    <dgm:cxn modelId="{54B00DC8-B777-4DAF-BFF0-ECB53BD7E2DE}" type="presOf" srcId="{656697A8-DE67-4DD9-843D-6D8A573C682F}" destId="{20E9DC10-7C13-412A-931C-7475A78629AB}" srcOrd="0" destOrd="0" presId="urn:microsoft.com/office/officeart/2005/8/layout/vList6"/>
    <dgm:cxn modelId="{3141276C-24AF-492B-86FC-25806170FB90}" type="presOf" srcId="{0FC2C39A-4D32-4A1B-ACB9-DE46C1AAE09A}" destId="{FA2AE5D5-1A83-4231-A0C4-A09BBFB454E3}" srcOrd="0" destOrd="0" presId="urn:microsoft.com/office/officeart/2005/8/layout/vList6"/>
    <dgm:cxn modelId="{21EAB83D-092D-4462-8156-40A715AE4B9D}" srcId="{656697A8-DE67-4DD9-843D-6D8A573C682F}" destId="{0FC2C39A-4D32-4A1B-ACB9-DE46C1AAE09A}" srcOrd="0" destOrd="0" parTransId="{E1555584-71E5-41AA-8F87-7D2347A795E5}" sibTransId="{53B517E0-4F4F-4675-9754-E0CD43EC5233}"/>
    <dgm:cxn modelId="{CA131D85-6B97-432C-8D00-3FA88A4D4B56}" type="presOf" srcId="{158D7828-22BD-4B09-83BE-000AC42A0824}" destId="{697ED21B-DFE1-4DCD-8F20-94C337E480CA}" srcOrd="0" destOrd="0" presId="urn:microsoft.com/office/officeart/2005/8/layout/vList6"/>
    <dgm:cxn modelId="{4B6E650B-05F9-43F6-B64A-C52F4EF99C38}" type="presParOf" srcId="{20E9DC10-7C13-412A-931C-7475A78629AB}" destId="{91225478-5C7B-4002-A6FF-62131946B840}" srcOrd="0" destOrd="0" presId="urn:microsoft.com/office/officeart/2005/8/layout/vList6"/>
    <dgm:cxn modelId="{8EC614A9-734B-41C0-9E6D-44CB5A6FB9AD}" type="presParOf" srcId="{91225478-5C7B-4002-A6FF-62131946B840}" destId="{FA2AE5D5-1A83-4231-A0C4-A09BBFB454E3}" srcOrd="0" destOrd="0" presId="urn:microsoft.com/office/officeart/2005/8/layout/vList6"/>
    <dgm:cxn modelId="{E7F29A52-70C7-4E5A-B629-46336829173B}" type="presParOf" srcId="{91225478-5C7B-4002-A6FF-62131946B840}" destId="{697ED21B-DFE1-4DCD-8F20-94C337E480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2AD41-E321-4F0F-A39A-5732C7093201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8CDF69A-74A2-4789-926D-8A2485A50E36}">
      <dgm:prSet custT="1"/>
      <dgm:spPr/>
      <dgm:t>
        <a:bodyPr/>
        <a:lstStyle/>
        <a:p>
          <a:pPr rtl="0"/>
          <a:r>
            <a:rPr lang="ru-RU" sz="4000" b="1" dirty="0" smtClean="0">
              <a:latin typeface="Bookman Old Style" pitchFamily="18" charset="0"/>
            </a:rPr>
            <a:t>Родители</a:t>
          </a:r>
          <a:endParaRPr lang="ru-RU" sz="4000" b="1" dirty="0">
            <a:latin typeface="Bookman Old Style" pitchFamily="18" charset="0"/>
          </a:endParaRPr>
        </a:p>
      </dgm:t>
    </dgm:pt>
    <dgm:pt modelId="{7F90AA91-4428-4AFC-82CA-4F06C0AC8258}" type="parTrans" cxnId="{08897877-12DA-4C01-9A72-842AB3548A0B}">
      <dgm:prSet/>
      <dgm:spPr/>
      <dgm:t>
        <a:bodyPr/>
        <a:lstStyle/>
        <a:p>
          <a:endParaRPr lang="ru-RU"/>
        </a:p>
      </dgm:t>
    </dgm:pt>
    <dgm:pt modelId="{7AFDC4C8-9238-451F-9DDA-AC4F477BEF08}" type="sibTrans" cxnId="{08897877-12DA-4C01-9A72-842AB3548A0B}">
      <dgm:prSet/>
      <dgm:spPr/>
      <dgm:t>
        <a:bodyPr/>
        <a:lstStyle/>
        <a:p>
          <a:endParaRPr lang="ru-RU"/>
        </a:p>
      </dgm:t>
    </dgm:pt>
    <dgm:pt modelId="{8AC4F686-E8B7-4E19-9BDF-573D4E8C03B5}">
      <dgm:prSet custT="1"/>
      <dgm:spPr/>
      <dgm:t>
        <a:bodyPr/>
        <a:lstStyle/>
        <a:p>
          <a:pPr rtl="0"/>
          <a:r>
            <a:rPr lang="ru-RU" sz="4400" b="1" dirty="0" smtClean="0">
              <a:latin typeface="Bookman Old Style" pitchFamily="18" charset="0"/>
            </a:rPr>
            <a:t>Дети</a:t>
          </a:r>
          <a:r>
            <a:rPr lang="ru-RU" sz="3600" b="1" baseline="0" dirty="0" smtClean="0">
              <a:latin typeface="Bookman Old Style" pitchFamily="18" charset="0"/>
            </a:rPr>
            <a:t> </a:t>
          </a:r>
          <a:endParaRPr lang="ru-RU" sz="3600" b="1" dirty="0">
            <a:latin typeface="Bookman Old Style" pitchFamily="18" charset="0"/>
          </a:endParaRPr>
        </a:p>
      </dgm:t>
    </dgm:pt>
    <dgm:pt modelId="{6A426DE5-D094-403D-AD79-3B6C7C877357}" type="parTrans" cxnId="{7755B282-F3FC-4430-BAE0-F3B421FCFC84}">
      <dgm:prSet/>
      <dgm:spPr/>
      <dgm:t>
        <a:bodyPr/>
        <a:lstStyle/>
        <a:p>
          <a:endParaRPr lang="ru-RU"/>
        </a:p>
      </dgm:t>
    </dgm:pt>
    <dgm:pt modelId="{3FF47692-F4B0-4807-B21B-3F18F66611F2}" type="sibTrans" cxnId="{7755B282-F3FC-4430-BAE0-F3B421FCFC84}">
      <dgm:prSet/>
      <dgm:spPr/>
      <dgm:t>
        <a:bodyPr/>
        <a:lstStyle/>
        <a:p>
          <a:endParaRPr lang="ru-RU"/>
        </a:p>
      </dgm:t>
    </dgm:pt>
    <dgm:pt modelId="{D13A8662-42C5-43BF-97D5-7EAA48F17E9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latin typeface="Bookman Old Style" pitchFamily="18" charset="0"/>
            </a:rPr>
            <a:t>Педагоги </a:t>
          </a:r>
        </a:p>
        <a:p>
          <a:pPr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dirty="0">
            <a:latin typeface="Bookman Old Style" pitchFamily="18" charset="0"/>
          </a:endParaRPr>
        </a:p>
      </dgm:t>
    </dgm:pt>
    <dgm:pt modelId="{140617EE-3028-4B9C-BF14-0E1621263209}" type="parTrans" cxnId="{34B29891-D680-4FF0-A337-5C90074DA3C8}">
      <dgm:prSet/>
      <dgm:spPr/>
      <dgm:t>
        <a:bodyPr/>
        <a:lstStyle/>
        <a:p>
          <a:endParaRPr lang="ru-RU"/>
        </a:p>
      </dgm:t>
    </dgm:pt>
    <dgm:pt modelId="{165982CB-B9FA-4D41-B33B-0D8FBDD7FFD1}" type="sibTrans" cxnId="{34B29891-D680-4FF0-A337-5C90074DA3C8}">
      <dgm:prSet/>
      <dgm:spPr/>
      <dgm:t>
        <a:bodyPr/>
        <a:lstStyle/>
        <a:p>
          <a:endParaRPr lang="ru-RU"/>
        </a:p>
      </dgm:t>
    </dgm:pt>
    <dgm:pt modelId="{D830F55D-6445-47A7-933C-276F28983399}" type="pres">
      <dgm:prSet presAssocID="{1A02AD41-E321-4F0F-A39A-5732C709320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23D7D-2C72-4CD0-9BFF-CB30BCB74821}" type="pres">
      <dgm:prSet presAssocID="{78CDF69A-74A2-4789-926D-8A2485A50E36}" presName="node" presStyleLbl="node1" presStyleIdx="0" presStyleCnt="3" custScaleX="168949" custRadScaleRad="111263" custRadScaleInc="183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B9CE8-2124-4F8D-BC84-31FDEE0B44B3}" type="pres">
      <dgm:prSet presAssocID="{7AFDC4C8-9238-451F-9DDA-AC4F477BEF08}" presName="sibTrans" presStyleLbl="sibTrans2D1" presStyleIdx="0" presStyleCnt="3" custAng="400526"/>
      <dgm:spPr/>
      <dgm:t>
        <a:bodyPr/>
        <a:lstStyle/>
        <a:p>
          <a:endParaRPr lang="ru-RU"/>
        </a:p>
      </dgm:t>
    </dgm:pt>
    <dgm:pt modelId="{184C1FBC-75B4-4DEA-8147-0D3080DB949B}" type="pres">
      <dgm:prSet presAssocID="{7AFDC4C8-9238-451F-9DDA-AC4F477BEF0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8751CD2-1EE0-48D9-B033-165F5028715D}" type="pres">
      <dgm:prSet presAssocID="{8AC4F686-E8B7-4E19-9BDF-573D4E8C03B5}" presName="node" presStyleLbl="node1" presStyleIdx="1" presStyleCnt="3" custScaleX="154076" custScaleY="83143" custRadScaleRad="85763" custRadScaleInc="-22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FB85D-DFAE-416D-8FCD-D10F5D2B8F64}" type="pres">
      <dgm:prSet presAssocID="{3FF47692-F4B0-4807-B21B-3F18F66611F2}" presName="sibTrans" presStyleLbl="sibTrans2D1" presStyleIdx="1" presStyleCnt="3" custAng="7211619" custFlipHor="1" custScaleX="124505" custScaleY="89948"/>
      <dgm:spPr/>
      <dgm:t>
        <a:bodyPr/>
        <a:lstStyle/>
        <a:p>
          <a:endParaRPr lang="ru-RU"/>
        </a:p>
      </dgm:t>
    </dgm:pt>
    <dgm:pt modelId="{289EC3EF-BB35-44D1-A4C9-6CD8A50607B3}" type="pres">
      <dgm:prSet presAssocID="{3FF47692-F4B0-4807-B21B-3F18F66611F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369613E-3CC6-4DC5-9A0F-EA0B94910596}" type="pres">
      <dgm:prSet presAssocID="{D13A8662-42C5-43BF-97D5-7EAA48F17E9E}" presName="node" presStyleLbl="node1" presStyleIdx="2" presStyleCnt="3" custScaleX="160609" custRadScaleRad="143327" custRadScaleInc="1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2D70E-8A15-41B7-AB82-14655203807F}" type="pres">
      <dgm:prSet presAssocID="{165982CB-B9FA-4D41-B33B-0D8FBDD7FFD1}" presName="sibTrans" presStyleLbl="sibTrans2D1" presStyleIdx="2" presStyleCnt="3" custScaleX="210113" custLinFactNeighborX="17326" custLinFactNeighborY="-32999"/>
      <dgm:spPr/>
      <dgm:t>
        <a:bodyPr/>
        <a:lstStyle/>
        <a:p>
          <a:endParaRPr lang="ru-RU"/>
        </a:p>
      </dgm:t>
    </dgm:pt>
    <dgm:pt modelId="{2EC5BC09-709E-442E-94F6-3DFDF92FBDB7}" type="pres">
      <dgm:prSet presAssocID="{165982CB-B9FA-4D41-B33B-0D8FBDD7FFD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207D367-641F-42CA-A0A4-FC1FA69B56C9}" type="presOf" srcId="{7AFDC4C8-9238-451F-9DDA-AC4F477BEF08}" destId="{184C1FBC-75B4-4DEA-8147-0D3080DB949B}" srcOrd="1" destOrd="0" presId="urn:microsoft.com/office/officeart/2005/8/layout/cycle2"/>
    <dgm:cxn modelId="{34B29891-D680-4FF0-A337-5C90074DA3C8}" srcId="{1A02AD41-E321-4F0F-A39A-5732C7093201}" destId="{D13A8662-42C5-43BF-97D5-7EAA48F17E9E}" srcOrd="2" destOrd="0" parTransId="{140617EE-3028-4B9C-BF14-0E1621263209}" sibTransId="{165982CB-B9FA-4D41-B33B-0D8FBDD7FFD1}"/>
    <dgm:cxn modelId="{6DD41BDB-A791-429B-B24B-33F4632E2A48}" type="presOf" srcId="{3FF47692-F4B0-4807-B21B-3F18F66611F2}" destId="{8A1FB85D-DFAE-416D-8FCD-D10F5D2B8F64}" srcOrd="0" destOrd="0" presId="urn:microsoft.com/office/officeart/2005/8/layout/cycle2"/>
    <dgm:cxn modelId="{08897877-12DA-4C01-9A72-842AB3548A0B}" srcId="{1A02AD41-E321-4F0F-A39A-5732C7093201}" destId="{78CDF69A-74A2-4789-926D-8A2485A50E36}" srcOrd="0" destOrd="0" parTransId="{7F90AA91-4428-4AFC-82CA-4F06C0AC8258}" sibTransId="{7AFDC4C8-9238-451F-9DDA-AC4F477BEF08}"/>
    <dgm:cxn modelId="{7755B282-F3FC-4430-BAE0-F3B421FCFC84}" srcId="{1A02AD41-E321-4F0F-A39A-5732C7093201}" destId="{8AC4F686-E8B7-4E19-9BDF-573D4E8C03B5}" srcOrd="1" destOrd="0" parTransId="{6A426DE5-D094-403D-AD79-3B6C7C877357}" sibTransId="{3FF47692-F4B0-4807-B21B-3F18F66611F2}"/>
    <dgm:cxn modelId="{84DF61D3-C9D2-4935-A646-75C8575E492A}" type="presOf" srcId="{1A02AD41-E321-4F0F-A39A-5732C7093201}" destId="{D830F55D-6445-47A7-933C-276F28983399}" srcOrd="0" destOrd="0" presId="urn:microsoft.com/office/officeart/2005/8/layout/cycle2"/>
    <dgm:cxn modelId="{A78B141E-C9E0-4B9B-98B1-53CA55D5CA48}" type="presOf" srcId="{78CDF69A-74A2-4789-926D-8A2485A50E36}" destId="{84D23D7D-2C72-4CD0-9BFF-CB30BCB74821}" srcOrd="0" destOrd="0" presId="urn:microsoft.com/office/officeart/2005/8/layout/cycle2"/>
    <dgm:cxn modelId="{27E8B7FD-836B-4515-AA0F-DB68C9860C71}" type="presOf" srcId="{165982CB-B9FA-4D41-B33B-0D8FBDD7FFD1}" destId="{EB72D70E-8A15-41B7-AB82-14655203807F}" srcOrd="0" destOrd="0" presId="urn:microsoft.com/office/officeart/2005/8/layout/cycle2"/>
    <dgm:cxn modelId="{C23CD8B7-EBD6-44F1-BD27-E188BA7CB9FC}" type="presOf" srcId="{8AC4F686-E8B7-4E19-9BDF-573D4E8C03B5}" destId="{58751CD2-1EE0-48D9-B033-165F5028715D}" srcOrd="0" destOrd="0" presId="urn:microsoft.com/office/officeart/2005/8/layout/cycle2"/>
    <dgm:cxn modelId="{4D311F80-284F-4A91-A136-184F529AD9B5}" type="presOf" srcId="{3FF47692-F4B0-4807-B21B-3F18F66611F2}" destId="{289EC3EF-BB35-44D1-A4C9-6CD8A50607B3}" srcOrd="1" destOrd="0" presId="urn:microsoft.com/office/officeart/2005/8/layout/cycle2"/>
    <dgm:cxn modelId="{CF7709F3-9A92-4873-AA04-35D0A3AAB27A}" type="presOf" srcId="{7AFDC4C8-9238-451F-9DDA-AC4F477BEF08}" destId="{7B8B9CE8-2124-4F8D-BC84-31FDEE0B44B3}" srcOrd="0" destOrd="0" presId="urn:microsoft.com/office/officeart/2005/8/layout/cycle2"/>
    <dgm:cxn modelId="{BD0B5279-F91D-45EA-839E-4F04215B4704}" type="presOf" srcId="{D13A8662-42C5-43BF-97D5-7EAA48F17E9E}" destId="{8369613E-3CC6-4DC5-9A0F-EA0B94910596}" srcOrd="0" destOrd="0" presId="urn:microsoft.com/office/officeart/2005/8/layout/cycle2"/>
    <dgm:cxn modelId="{4ECD5132-128A-4638-B844-8CBF9746AF25}" type="presOf" srcId="{165982CB-B9FA-4D41-B33B-0D8FBDD7FFD1}" destId="{2EC5BC09-709E-442E-94F6-3DFDF92FBDB7}" srcOrd="1" destOrd="0" presId="urn:microsoft.com/office/officeart/2005/8/layout/cycle2"/>
    <dgm:cxn modelId="{207D9D5E-11FE-4CF3-9B07-96F202B694C1}" type="presParOf" srcId="{D830F55D-6445-47A7-933C-276F28983399}" destId="{84D23D7D-2C72-4CD0-9BFF-CB30BCB74821}" srcOrd="0" destOrd="0" presId="urn:microsoft.com/office/officeart/2005/8/layout/cycle2"/>
    <dgm:cxn modelId="{42E76B06-8F75-45CD-9EB9-F85B8B46902C}" type="presParOf" srcId="{D830F55D-6445-47A7-933C-276F28983399}" destId="{7B8B9CE8-2124-4F8D-BC84-31FDEE0B44B3}" srcOrd="1" destOrd="0" presId="urn:microsoft.com/office/officeart/2005/8/layout/cycle2"/>
    <dgm:cxn modelId="{77E73AFD-6091-4029-9155-BD4511892541}" type="presParOf" srcId="{7B8B9CE8-2124-4F8D-BC84-31FDEE0B44B3}" destId="{184C1FBC-75B4-4DEA-8147-0D3080DB949B}" srcOrd="0" destOrd="0" presId="urn:microsoft.com/office/officeart/2005/8/layout/cycle2"/>
    <dgm:cxn modelId="{B53D3E7A-B707-4B56-8965-159D22F87D68}" type="presParOf" srcId="{D830F55D-6445-47A7-933C-276F28983399}" destId="{58751CD2-1EE0-48D9-B033-165F5028715D}" srcOrd="2" destOrd="0" presId="urn:microsoft.com/office/officeart/2005/8/layout/cycle2"/>
    <dgm:cxn modelId="{7C742979-5350-4758-B2B3-32693D247F62}" type="presParOf" srcId="{D830F55D-6445-47A7-933C-276F28983399}" destId="{8A1FB85D-DFAE-416D-8FCD-D10F5D2B8F64}" srcOrd="3" destOrd="0" presId="urn:microsoft.com/office/officeart/2005/8/layout/cycle2"/>
    <dgm:cxn modelId="{22DBEBC7-AF10-4C49-89C0-F91F02287EB8}" type="presParOf" srcId="{8A1FB85D-DFAE-416D-8FCD-D10F5D2B8F64}" destId="{289EC3EF-BB35-44D1-A4C9-6CD8A50607B3}" srcOrd="0" destOrd="0" presId="urn:microsoft.com/office/officeart/2005/8/layout/cycle2"/>
    <dgm:cxn modelId="{14D2B044-780C-4983-AC50-1BED4239EE85}" type="presParOf" srcId="{D830F55D-6445-47A7-933C-276F28983399}" destId="{8369613E-3CC6-4DC5-9A0F-EA0B94910596}" srcOrd="4" destOrd="0" presId="urn:microsoft.com/office/officeart/2005/8/layout/cycle2"/>
    <dgm:cxn modelId="{C56F1C55-2903-4BF4-961A-D813C6EE899C}" type="presParOf" srcId="{D830F55D-6445-47A7-933C-276F28983399}" destId="{EB72D70E-8A15-41B7-AB82-14655203807F}" srcOrd="5" destOrd="0" presId="urn:microsoft.com/office/officeart/2005/8/layout/cycle2"/>
    <dgm:cxn modelId="{CE157326-C604-4FF2-8BF2-EA4CBBE3B147}" type="presParOf" srcId="{EB72D70E-8A15-41B7-AB82-14655203807F}" destId="{2EC5BC09-709E-442E-94F6-3DFDF92FBD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3AAE5A-AE05-4CF2-986C-2BBD9F6667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42B67A-4531-4734-AC44-43E53EEA1963}">
      <dgm:prSet/>
      <dgm:spPr/>
      <dgm:t>
        <a:bodyPr/>
        <a:lstStyle/>
        <a:p>
          <a:pPr rtl="0"/>
          <a:r>
            <a:rPr lang="ru-RU" b="1" dirty="0" smtClean="0">
              <a:latin typeface="Bookman Old Style" pitchFamily="18" charset="0"/>
            </a:rPr>
            <a:t>1 этап. Поисково-теоретический </a:t>
          </a:r>
        </a:p>
        <a:p>
          <a:pPr rtl="0"/>
          <a:r>
            <a:rPr lang="ru-RU" b="1" dirty="0" smtClean="0">
              <a:latin typeface="Bookman Old Style" pitchFamily="18" charset="0"/>
            </a:rPr>
            <a:t>( апрель-май 2012г): </a:t>
          </a:r>
          <a:endParaRPr lang="ru-RU" b="1" dirty="0">
            <a:latin typeface="Bookman Old Style" pitchFamily="18" charset="0"/>
          </a:endParaRPr>
        </a:p>
      </dgm:t>
    </dgm:pt>
    <dgm:pt modelId="{105F9046-98CC-45ED-B6F4-959A4A349298}" type="parTrans" cxnId="{D19352AC-262C-4BDB-B4B7-9B7F04675618}">
      <dgm:prSet/>
      <dgm:spPr/>
      <dgm:t>
        <a:bodyPr/>
        <a:lstStyle/>
        <a:p>
          <a:endParaRPr lang="ru-RU"/>
        </a:p>
      </dgm:t>
    </dgm:pt>
    <dgm:pt modelId="{A4359F09-1F0A-4B60-82FD-A570E985FB4F}" type="sibTrans" cxnId="{D19352AC-262C-4BDB-B4B7-9B7F04675618}">
      <dgm:prSet/>
      <dgm:spPr/>
      <dgm:t>
        <a:bodyPr/>
        <a:lstStyle/>
        <a:p>
          <a:endParaRPr lang="ru-RU"/>
        </a:p>
      </dgm:t>
    </dgm:pt>
    <dgm:pt modelId="{C71B4E43-1811-430D-A226-6BE233A820E9}">
      <dgm:prSet/>
      <dgm:spPr/>
      <dgm:t>
        <a:bodyPr/>
        <a:lstStyle/>
        <a:p>
          <a:pPr rtl="0"/>
          <a:r>
            <a:rPr lang="ru-RU" b="1" dirty="0" smtClean="0">
              <a:latin typeface="Bookman Old Style" pitchFamily="18" charset="0"/>
            </a:rPr>
            <a:t>2 этап. Информационно-аналитический (июнь- сентябрь2012г)</a:t>
          </a:r>
          <a:endParaRPr lang="ru-RU" b="1" dirty="0">
            <a:latin typeface="Bookman Old Style" pitchFamily="18" charset="0"/>
          </a:endParaRPr>
        </a:p>
      </dgm:t>
    </dgm:pt>
    <dgm:pt modelId="{401066B4-BDBD-490B-BFCB-FABFED695593}" type="parTrans" cxnId="{3284B842-C0F6-402F-B57C-8693FD06FB59}">
      <dgm:prSet/>
      <dgm:spPr/>
      <dgm:t>
        <a:bodyPr/>
        <a:lstStyle/>
        <a:p>
          <a:endParaRPr lang="ru-RU"/>
        </a:p>
      </dgm:t>
    </dgm:pt>
    <dgm:pt modelId="{74E93C0D-A0EA-4083-8D4D-C25A9E0A8E71}" type="sibTrans" cxnId="{3284B842-C0F6-402F-B57C-8693FD06FB59}">
      <dgm:prSet/>
      <dgm:spPr/>
      <dgm:t>
        <a:bodyPr/>
        <a:lstStyle/>
        <a:p>
          <a:endParaRPr lang="ru-RU"/>
        </a:p>
      </dgm:t>
    </dgm:pt>
    <dgm:pt modelId="{A9352A29-210F-4C9C-B8B5-30EC8464BAF7}">
      <dgm:prSet/>
      <dgm:spPr/>
      <dgm:t>
        <a:bodyPr/>
        <a:lstStyle/>
        <a:p>
          <a:pPr rtl="0"/>
          <a:r>
            <a:rPr lang="ru-RU" b="1" dirty="0" smtClean="0">
              <a:latin typeface="Bookman Old Style" pitchFamily="18" charset="0"/>
            </a:rPr>
            <a:t>3 этап. Содержательно-практический  (</a:t>
          </a:r>
          <a:r>
            <a:rPr lang="ru-RU" b="1" smtClean="0">
              <a:latin typeface="Bookman Old Style" pitchFamily="18" charset="0"/>
            </a:rPr>
            <a:t>октябрь 2012-февраль2015гг</a:t>
          </a:r>
          <a:r>
            <a:rPr lang="ru-RU" b="1" dirty="0" smtClean="0">
              <a:latin typeface="Bookman Old Style" pitchFamily="18" charset="0"/>
            </a:rPr>
            <a:t>)</a:t>
          </a:r>
          <a:endParaRPr lang="ru-RU" b="1" dirty="0">
            <a:latin typeface="Bookman Old Style" pitchFamily="18" charset="0"/>
          </a:endParaRPr>
        </a:p>
      </dgm:t>
    </dgm:pt>
    <dgm:pt modelId="{4CE063CC-494E-4409-A1BF-539C6BF931F1}" type="parTrans" cxnId="{4F2EA6BC-DCB0-40BC-97A5-8BEB842483AC}">
      <dgm:prSet/>
      <dgm:spPr/>
      <dgm:t>
        <a:bodyPr/>
        <a:lstStyle/>
        <a:p>
          <a:endParaRPr lang="ru-RU"/>
        </a:p>
      </dgm:t>
    </dgm:pt>
    <dgm:pt modelId="{7FD3E2B3-CAD3-4E93-AE76-C559FC792BE1}" type="sibTrans" cxnId="{4F2EA6BC-DCB0-40BC-97A5-8BEB842483AC}">
      <dgm:prSet/>
      <dgm:spPr/>
      <dgm:t>
        <a:bodyPr/>
        <a:lstStyle/>
        <a:p>
          <a:endParaRPr lang="ru-RU"/>
        </a:p>
      </dgm:t>
    </dgm:pt>
    <dgm:pt modelId="{E42B7833-AC66-4F49-B768-828DB66D566F}">
      <dgm:prSet/>
      <dgm:spPr/>
      <dgm:t>
        <a:bodyPr/>
        <a:lstStyle/>
        <a:p>
          <a:pPr rtl="0"/>
          <a:r>
            <a:rPr lang="ru-RU" b="1" dirty="0" smtClean="0">
              <a:latin typeface="Bookman Old Style" pitchFamily="18" charset="0"/>
            </a:rPr>
            <a:t>4 этап. Контрольно – обобщающий</a:t>
          </a:r>
        </a:p>
        <a:p>
          <a:pPr rtl="0"/>
          <a:r>
            <a:rPr lang="ru-RU" b="1" dirty="0" smtClean="0">
              <a:latin typeface="Bookman Old Style" pitchFamily="18" charset="0"/>
            </a:rPr>
            <a:t> (март-апрель  2015г).</a:t>
          </a:r>
          <a:endParaRPr lang="ru-RU" b="1" dirty="0">
            <a:latin typeface="Bookman Old Style" pitchFamily="18" charset="0"/>
          </a:endParaRPr>
        </a:p>
      </dgm:t>
    </dgm:pt>
    <dgm:pt modelId="{D7EE33F9-694B-4E1C-B5C0-FBAF8506255E}" type="parTrans" cxnId="{EB877DFF-008B-496F-8634-44AD9631A843}">
      <dgm:prSet/>
      <dgm:spPr/>
      <dgm:t>
        <a:bodyPr/>
        <a:lstStyle/>
        <a:p>
          <a:endParaRPr lang="ru-RU"/>
        </a:p>
      </dgm:t>
    </dgm:pt>
    <dgm:pt modelId="{ECEB7AF5-4507-4D3C-99D6-EB5B3A3BA722}" type="sibTrans" cxnId="{EB877DFF-008B-496F-8634-44AD9631A843}">
      <dgm:prSet/>
      <dgm:spPr/>
      <dgm:t>
        <a:bodyPr/>
        <a:lstStyle/>
        <a:p>
          <a:endParaRPr lang="ru-RU"/>
        </a:p>
      </dgm:t>
    </dgm:pt>
    <dgm:pt modelId="{CA917660-27E1-46EB-ABE4-3CE6CDFC5CBB}" type="pres">
      <dgm:prSet presAssocID="{4E3AAE5A-AE05-4CF2-986C-2BBD9F6667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4B22B-389E-4CCC-8AEE-1E7819A5E826}" type="pres">
      <dgm:prSet presAssocID="{1F42B67A-4531-4734-AC44-43E53EEA1963}" presName="linNode" presStyleCnt="0"/>
      <dgm:spPr/>
    </dgm:pt>
    <dgm:pt modelId="{0C17B2C2-2302-4B4E-8E48-341A49A3DFDD}" type="pres">
      <dgm:prSet presAssocID="{1F42B67A-4531-4734-AC44-43E53EEA1963}" presName="parentText" presStyleLbl="node1" presStyleIdx="0" presStyleCnt="4" custScaleX="154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5A7BE-87AB-4BF3-88CC-E58E9F2A3F2B}" type="pres">
      <dgm:prSet presAssocID="{A4359F09-1F0A-4B60-82FD-A570E985FB4F}" presName="sp" presStyleCnt="0"/>
      <dgm:spPr/>
    </dgm:pt>
    <dgm:pt modelId="{6E9D0A34-614A-4A19-B84B-9D5EDE7068E2}" type="pres">
      <dgm:prSet presAssocID="{C71B4E43-1811-430D-A226-6BE233A820E9}" presName="linNode" presStyleCnt="0"/>
      <dgm:spPr/>
    </dgm:pt>
    <dgm:pt modelId="{DF5B24BF-7130-4E5A-A698-1F2885E8F4F1}" type="pres">
      <dgm:prSet presAssocID="{C71B4E43-1811-430D-A226-6BE233A820E9}" presName="parentText" presStyleLbl="node1" presStyleIdx="1" presStyleCnt="4" custScaleX="1668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E4DD7-0CF9-4635-98C6-5C199E6EFCBA}" type="pres">
      <dgm:prSet presAssocID="{74E93C0D-A0EA-4083-8D4D-C25A9E0A8E71}" presName="sp" presStyleCnt="0"/>
      <dgm:spPr/>
    </dgm:pt>
    <dgm:pt modelId="{3FDF1351-E6AC-4F1B-AB16-024CE00F0E52}" type="pres">
      <dgm:prSet presAssocID="{A9352A29-210F-4C9C-B8B5-30EC8464BAF7}" presName="linNode" presStyleCnt="0"/>
      <dgm:spPr/>
    </dgm:pt>
    <dgm:pt modelId="{63AF403B-7797-4C7A-8BAE-BA7069132CED}" type="pres">
      <dgm:prSet presAssocID="{A9352A29-210F-4C9C-B8B5-30EC8464BAF7}" presName="parentText" presStyleLbl="node1" presStyleIdx="2" presStyleCnt="4" custScaleX="1737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5517A-B88B-4FE5-A0C1-72285DF5DBA1}" type="pres">
      <dgm:prSet presAssocID="{7FD3E2B3-CAD3-4E93-AE76-C559FC792BE1}" presName="sp" presStyleCnt="0"/>
      <dgm:spPr/>
    </dgm:pt>
    <dgm:pt modelId="{14D789FB-0012-4C61-B19B-765C4007950D}" type="pres">
      <dgm:prSet presAssocID="{E42B7833-AC66-4F49-B768-828DB66D566F}" presName="linNode" presStyleCnt="0"/>
      <dgm:spPr/>
    </dgm:pt>
    <dgm:pt modelId="{64C48B25-E68C-445D-95A8-FF07217F7950}" type="pres">
      <dgm:prSet presAssocID="{E42B7833-AC66-4F49-B768-828DB66D566F}" presName="parentText" presStyleLbl="node1" presStyleIdx="3" presStyleCnt="4" custScaleX="176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2EA6BC-DCB0-40BC-97A5-8BEB842483AC}" srcId="{4E3AAE5A-AE05-4CF2-986C-2BBD9F6667DD}" destId="{A9352A29-210F-4C9C-B8B5-30EC8464BAF7}" srcOrd="2" destOrd="0" parTransId="{4CE063CC-494E-4409-A1BF-539C6BF931F1}" sibTransId="{7FD3E2B3-CAD3-4E93-AE76-C559FC792BE1}"/>
    <dgm:cxn modelId="{F5ACF28E-4F63-46D1-A4B6-DFDD9A400CAC}" type="presOf" srcId="{C71B4E43-1811-430D-A226-6BE233A820E9}" destId="{DF5B24BF-7130-4E5A-A698-1F2885E8F4F1}" srcOrd="0" destOrd="0" presId="urn:microsoft.com/office/officeart/2005/8/layout/vList5"/>
    <dgm:cxn modelId="{086BEDE0-949D-46B7-8EFA-AEB656645E2B}" type="presOf" srcId="{1F42B67A-4531-4734-AC44-43E53EEA1963}" destId="{0C17B2C2-2302-4B4E-8E48-341A49A3DFDD}" srcOrd="0" destOrd="0" presId="urn:microsoft.com/office/officeart/2005/8/layout/vList5"/>
    <dgm:cxn modelId="{1231FA85-E1D3-4849-ADC5-A6BB14D38F40}" type="presOf" srcId="{A9352A29-210F-4C9C-B8B5-30EC8464BAF7}" destId="{63AF403B-7797-4C7A-8BAE-BA7069132CED}" srcOrd="0" destOrd="0" presId="urn:microsoft.com/office/officeart/2005/8/layout/vList5"/>
    <dgm:cxn modelId="{01DE7D87-DB9C-4CF4-9605-C9A172517B65}" type="presOf" srcId="{E42B7833-AC66-4F49-B768-828DB66D566F}" destId="{64C48B25-E68C-445D-95A8-FF07217F7950}" srcOrd="0" destOrd="0" presId="urn:microsoft.com/office/officeart/2005/8/layout/vList5"/>
    <dgm:cxn modelId="{8DCBB13F-F54F-44EF-A8B5-6A5201FFFF35}" type="presOf" srcId="{4E3AAE5A-AE05-4CF2-986C-2BBD9F6667DD}" destId="{CA917660-27E1-46EB-ABE4-3CE6CDFC5CBB}" srcOrd="0" destOrd="0" presId="urn:microsoft.com/office/officeart/2005/8/layout/vList5"/>
    <dgm:cxn modelId="{EB877DFF-008B-496F-8634-44AD9631A843}" srcId="{4E3AAE5A-AE05-4CF2-986C-2BBD9F6667DD}" destId="{E42B7833-AC66-4F49-B768-828DB66D566F}" srcOrd="3" destOrd="0" parTransId="{D7EE33F9-694B-4E1C-B5C0-FBAF8506255E}" sibTransId="{ECEB7AF5-4507-4D3C-99D6-EB5B3A3BA722}"/>
    <dgm:cxn modelId="{3284B842-C0F6-402F-B57C-8693FD06FB59}" srcId="{4E3AAE5A-AE05-4CF2-986C-2BBD9F6667DD}" destId="{C71B4E43-1811-430D-A226-6BE233A820E9}" srcOrd="1" destOrd="0" parTransId="{401066B4-BDBD-490B-BFCB-FABFED695593}" sibTransId="{74E93C0D-A0EA-4083-8D4D-C25A9E0A8E71}"/>
    <dgm:cxn modelId="{D19352AC-262C-4BDB-B4B7-9B7F04675618}" srcId="{4E3AAE5A-AE05-4CF2-986C-2BBD9F6667DD}" destId="{1F42B67A-4531-4734-AC44-43E53EEA1963}" srcOrd="0" destOrd="0" parTransId="{105F9046-98CC-45ED-B6F4-959A4A349298}" sibTransId="{A4359F09-1F0A-4B60-82FD-A570E985FB4F}"/>
    <dgm:cxn modelId="{1C834E79-09CC-4C50-8B10-93548522A982}" type="presParOf" srcId="{CA917660-27E1-46EB-ABE4-3CE6CDFC5CBB}" destId="{C954B22B-389E-4CCC-8AEE-1E7819A5E826}" srcOrd="0" destOrd="0" presId="urn:microsoft.com/office/officeart/2005/8/layout/vList5"/>
    <dgm:cxn modelId="{74D76CAB-4430-4A54-8690-9CFFDB355DBC}" type="presParOf" srcId="{C954B22B-389E-4CCC-8AEE-1E7819A5E826}" destId="{0C17B2C2-2302-4B4E-8E48-341A49A3DFDD}" srcOrd="0" destOrd="0" presId="urn:microsoft.com/office/officeart/2005/8/layout/vList5"/>
    <dgm:cxn modelId="{35DBB4B7-0467-4408-BF44-0589715C654F}" type="presParOf" srcId="{CA917660-27E1-46EB-ABE4-3CE6CDFC5CBB}" destId="{0D65A7BE-87AB-4BF3-88CC-E58E9F2A3F2B}" srcOrd="1" destOrd="0" presId="urn:microsoft.com/office/officeart/2005/8/layout/vList5"/>
    <dgm:cxn modelId="{AE1E33A2-8E60-4770-AAD2-E360676FAC37}" type="presParOf" srcId="{CA917660-27E1-46EB-ABE4-3CE6CDFC5CBB}" destId="{6E9D0A34-614A-4A19-B84B-9D5EDE7068E2}" srcOrd="2" destOrd="0" presId="urn:microsoft.com/office/officeart/2005/8/layout/vList5"/>
    <dgm:cxn modelId="{4901DCA0-7AE2-4480-BEF5-8298542A43BD}" type="presParOf" srcId="{6E9D0A34-614A-4A19-B84B-9D5EDE7068E2}" destId="{DF5B24BF-7130-4E5A-A698-1F2885E8F4F1}" srcOrd="0" destOrd="0" presId="urn:microsoft.com/office/officeart/2005/8/layout/vList5"/>
    <dgm:cxn modelId="{6CEACDBD-D84C-480C-91EA-4EED33BF82DC}" type="presParOf" srcId="{CA917660-27E1-46EB-ABE4-3CE6CDFC5CBB}" destId="{5F2E4DD7-0CF9-4635-98C6-5C199E6EFCBA}" srcOrd="3" destOrd="0" presId="urn:microsoft.com/office/officeart/2005/8/layout/vList5"/>
    <dgm:cxn modelId="{5D54516A-B97E-478B-B268-6F3D54C72888}" type="presParOf" srcId="{CA917660-27E1-46EB-ABE4-3CE6CDFC5CBB}" destId="{3FDF1351-E6AC-4F1B-AB16-024CE00F0E52}" srcOrd="4" destOrd="0" presId="urn:microsoft.com/office/officeart/2005/8/layout/vList5"/>
    <dgm:cxn modelId="{9C3CB756-2A14-483E-BD14-8462EA60A261}" type="presParOf" srcId="{3FDF1351-E6AC-4F1B-AB16-024CE00F0E52}" destId="{63AF403B-7797-4C7A-8BAE-BA7069132CED}" srcOrd="0" destOrd="0" presId="urn:microsoft.com/office/officeart/2005/8/layout/vList5"/>
    <dgm:cxn modelId="{36CAC71F-21AF-4EBD-8853-1AB763612180}" type="presParOf" srcId="{CA917660-27E1-46EB-ABE4-3CE6CDFC5CBB}" destId="{2CB5517A-B88B-4FE5-A0C1-72285DF5DBA1}" srcOrd="5" destOrd="0" presId="urn:microsoft.com/office/officeart/2005/8/layout/vList5"/>
    <dgm:cxn modelId="{A84452DA-FC40-404A-B737-1BBC4B716273}" type="presParOf" srcId="{CA917660-27E1-46EB-ABE4-3CE6CDFC5CBB}" destId="{14D789FB-0012-4C61-B19B-765C4007950D}" srcOrd="6" destOrd="0" presId="urn:microsoft.com/office/officeart/2005/8/layout/vList5"/>
    <dgm:cxn modelId="{F3691582-A14C-4D3D-9F66-EE2BF661CD25}" type="presParOf" srcId="{14D789FB-0012-4C61-B19B-765C4007950D}" destId="{64C48B25-E68C-445D-95A8-FF07217F79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87BCE7-86CA-4CA3-A6C4-881765F09169}" type="doc">
      <dgm:prSet loTypeId="urn:microsoft.com/office/officeart/2005/8/layout/chevron1" loCatId="process" qsTypeId="urn:microsoft.com/office/officeart/2005/8/quickstyle/3d1" qsCatId="3D" csTypeId="urn:microsoft.com/office/officeart/2005/8/colors/colorful1#1" csCatId="colorful" phldr="1"/>
      <dgm:spPr/>
    </dgm:pt>
    <dgm:pt modelId="{3729CC18-C5FE-41B3-A402-0C549EEDE5DD}">
      <dgm:prSet phldrT="[Текст]" custT="1"/>
      <dgm:spPr/>
      <dgm:t>
        <a:bodyPr/>
        <a:lstStyle/>
        <a:p>
          <a:r>
            <a:rPr lang="ru-RU" sz="2400" b="1" cap="all" baseline="0" dirty="0">
              <a:latin typeface="Times New Roman" pitchFamily="18" charset="0"/>
              <a:cs typeface="Times New Roman" pitchFamily="18" charset="0"/>
            </a:rPr>
            <a:t>хочу</a:t>
          </a:r>
        </a:p>
      </dgm:t>
    </dgm:pt>
    <dgm:pt modelId="{888EA8DC-A4E2-4C63-83DF-7C12B62867AF}" type="parTrans" cxnId="{B10E3B95-5795-4903-91F4-F9D2009BE494}">
      <dgm:prSet/>
      <dgm:spPr/>
      <dgm:t>
        <a:bodyPr/>
        <a:lstStyle/>
        <a:p>
          <a:endParaRPr lang="ru-RU"/>
        </a:p>
      </dgm:t>
    </dgm:pt>
    <dgm:pt modelId="{D1BEFB34-96B4-4858-B66C-752D7ADB2A14}" type="sibTrans" cxnId="{B10E3B95-5795-4903-91F4-F9D2009BE494}">
      <dgm:prSet/>
      <dgm:spPr/>
      <dgm:t>
        <a:bodyPr/>
        <a:lstStyle/>
        <a:p>
          <a:endParaRPr lang="ru-RU"/>
        </a:p>
      </dgm:t>
    </dgm:pt>
    <dgm:pt modelId="{D82BDA2C-7B44-44AC-A070-7BD8DCD147E5}">
      <dgm:prSet phldrT="[Текст]"/>
      <dgm:spPr/>
      <dgm:t>
        <a:bodyPr/>
        <a:lstStyle/>
        <a:p>
          <a:r>
            <a:rPr lang="ru-RU" b="1" cap="all" baseline="0" dirty="0">
              <a:latin typeface="Times New Roman" pitchFamily="18" charset="0"/>
              <a:cs typeface="Times New Roman" pitchFamily="18" charset="0"/>
            </a:rPr>
            <a:t>могу</a:t>
          </a:r>
        </a:p>
      </dgm:t>
    </dgm:pt>
    <dgm:pt modelId="{274EED2C-F13A-4783-B89C-C37DB924D641}" type="parTrans" cxnId="{404F28F8-2FD6-4063-9F30-A2A1A52FEB2E}">
      <dgm:prSet/>
      <dgm:spPr/>
      <dgm:t>
        <a:bodyPr/>
        <a:lstStyle/>
        <a:p>
          <a:endParaRPr lang="ru-RU"/>
        </a:p>
      </dgm:t>
    </dgm:pt>
    <dgm:pt modelId="{F89C1FFE-5933-42B6-8C70-C6E720E90571}" type="sibTrans" cxnId="{404F28F8-2FD6-4063-9F30-A2A1A52FEB2E}">
      <dgm:prSet/>
      <dgm:spPr/>
      <dgm:t>
        <a:bodyPr/>
        <a:lstStyle/>
        <a:p>
          <a:endParaRPr lang="ru-RU"/>
        </a:p>
      </dgm:t>
    </dgm:pt>
    <dgm:pt modelId="{70F140AD-319D-42DF-AEFC-C854A3823EE5}">
      <dgm:prSet phldrT="[Текст]"/>
      <dgm:spPr/>
      <dgm:t>
        <a:bodyPr/>
        <a:lstStyle/>
        <a:p>
          <a:r>
            <a:rPr lang="ru-RU" b="1" cap="all" baseline="0" dirty="0">
              <a:latin typeface="Times New Roman" pitchFamily="18" charset="0"/>
              <a:cs typeface="Times New Roman" pitchFamily="18" charset="0"/>
            </a:rPr>
            <a:t>есть</a:t>
          </a:r>
          <a:r>
            <a:rPr lang="ru-RU" cap="all" baseline="0" dirty="0"/>
            <a:t> </a:t>
          </a:r>
        </a:p>
      </dgm:t>
    </dgm:pt>
    <dgm:pt modelId="{EF931588-CCC9-4161-B28E-737F65D89703}" type="parTrans" cxnId="{1A326B61-5858-4F96-B4EE-E3AF579F0509}">
      <dgm:prSet/>
      <dgm:spPr/>
      <dgm:t>
        <a:bodyPr/>
        <a:lstStyle/>
        <a:p>
          <a:endParaRPr lang="ru-RU"/>
        </a:p>
      </dgm:t>
    </dgm:pt>
    <dgm:pt modelId="{76807EA1-B0E8-4109-85F4-590923B77451}" type="sibTrans" cxnId="{1A326B61-5858-4F96-B4EE-E3AF579F0509}">
      <dgm:prSet/>
      <dgm:spPr/>
      <dgm:t>
        <a:bodyPr/>
        <a:lstStyle/>
        <a:p>
          <a:endParaRPr lang="ru-RU"/>
        </a:p>
      </dgm:t>
    </dgm:pt>
    <dgm:pt modelId="{0BD9669D-A9FC-441C-95CE-0F2E84580677}">
      <dgm:prSet phldrT="[Текст]"/>
      <dgm:spPr/>
      <dgm:t>
        <a:bodyPr/>
        <a:lstStyle/>
        <a:p>
          <a:r>
            <a:rPr lang="ru-RU" b="1" cap="all" baseline="0" dirty="0" smtClean="0">
              <a:latin typeface="Times New Roman" pitchFamily="18" charset="0"/>
              <a:cs typeface="Times New Roman" pitchFamily="18" charset="0"/>
            </a:rPr>
            <a:t>Требуют</a:t>
          </a:r>
          <a:endParaRPr lang="ru-RU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1C4BF810-D2C9-42AF-93D3-8F6442676B89}" type="parTrans" cxnId="{627F2974-A3AC-40DE-900A-83CCE80DC056}">
      <dgm:prSet/>
      <dgm:spPr/>
      <dgm:t>
        <a:bodyPr/>
        <a:lstStyle/>
        <a:p>
          <a:endParaRPr lang="ru-RU"/>
        </a:p>
      </dgm:t>
    </dgm:pt>
    <dgm:pt modelId="{12C7DBAB-D7AC-4028-B3C8-B8E1730AFB9C}" type="sibTrans" cxnId="{627F2974-A3AC-40DE-900A-83CCE80DC056}">
      <dgm:prSet/>
      <dgm:spPr/>
      <dgm:t>
        <a:bodyPr/>
        <a:lstStyle/>
        <a:p>
          <a:endParaRPr lang="ru-RU"/>
        </a:p>
      </dgm:t>
    </dgm:pt>
    <dgm:pt modelId="{33FD3293-C37D-4AB9-8A0F-0716EC800D8A}">
      <dgm:prSet phldrT="[Текст]"/>
      <dgm:spPr/>
      <dgm:t>
        <a:bodyPr/>
        <a:lstStyle/>
        <a:p>
          <a:r>
            <a:rPr lang="ru-RU" b="1" cap="all" baseline="0" dirty="0" smtClean="0">
              <a:latin typeface="Times New Roman" pitchFamily="18" charset="0"/>
              <a:cs typeface="Times New Roman" pitchFamily="18" charset="0"/>
            </a:rPr>
            <a:t>получаю</a:t>
          </a:r>
          <a:endParaRPr lang="ru-RU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BAA9FDFA-52FD-49DF-9B59-C560CB78B231}" type="parTrans" cxnId="{9C6FFE56-B6A8-4019-8C9B-8518C3699D27}">
      <dgm:prSet/>
      <dgm:spPr/>
      <dgm:t>
        <a:bodyPr/>
        <a:lstStyle/>
        <a:p>
          <a:endParaRPr lang="ru-RU"/>
        </a:p>
      </dgm:t>
    </dgm:pt>
    <dgm:pt modelId="{443AE8BA-647E-4E0A-A61F-669536E919DD}" type="sibTrans" cxnId="{9C6FFE56-B6A8-4019-8C9B-8518C3699D27}">
      <dgm:prSet/>
      <dgm:spPr/>
      <dgm:t>
        <a:bodyPr/>
        <a:lstStyle/>
        <a:p>
          <a:endParaRPr lang="ru-RU"/>
        </a:p>
      </dgm:t>
    </dgm:pt>
    <dgm:pt modelId="{3274D1DC-1228-41E2-96F9-EBC952718E69}">
      <dgm:prSet phldrT="[Текст]"/>
      <dgm:spPr/>
      <dgm:t>
        <a:bodyPr/>
        <a:lstStyle/>
        <a:p>
          <a:r>
            <a:rPr lang="ru-RU" b="1" cap="all" baseline="0" dirty="0" smtClean="0">
              <a:latin typeface="Times New Roman" pitchFamily="18" charset="0"/>
              <a:cs typeface="Times New Roman" pitchFamily="18" charset="0"/>
            </a:rPr>
            <a:t>делаю</a:t>
          </a:r>
          <a:endParaRPr lang="ru-RU" b="1" cap="all" baseline="0" dirty="0">
            <a:latin typeface="Times New Roman" pitchFamily="18" charset="0"/>
            <a:cs typeface="Times New Roman" pitchFamily="18" charset="0"/>
          </a:endParaRPr>
        </a:p>
      </dgm:t>
    </dgm:pt>
    <dgm:pt modelId="{F3F6589F-1CC4-48FD-AE9F-2F208AFAAA31}" type="parTrans" cxnId="{3FA6DCBE-8E1C-4A0E-B7C2-67C5AA20ADA9}">
      <dgm:prSet/>
      <dgm:spPr/>
      <dgm:t>
        <a:bodyPr/>
        <a:lstStyle/>
        <a:p>
          <a:endParaRPr lang="ru-RU"/>
        </a:p>
      </dgm:t>
    </dgm:pt>
    <dgm:pt modelId="{C201279E-0F4D-4A16-8B46-269A2CE964B4}" type="sibTrans" cxnId="{3FA6DCBE-8E1C-4A0E-B7C2-67C5AA20ADA9}">
      <dgm:prSet/>
      <dgm:spPr/>
      <dgm:t>
        <a:bodyPr/>
        <a:lstStyle/>
        <a:p>
          <a:endParaRPr lang="ru-RU"/>
        </a:p>
      </dgm:t>
    </dgm:pt>
    <dgm:pt modelId="{F8D4050C-857E-4651-8835-03DDD42792D0}" type="pres">
      <dgm:prSet presAssocID="{0C87BCE7-86CA-4CA3-A6C4-881765F09169}" presName="Name0" presStyleCnt="0">
        <dgm:presLayoutVars>
          <dgm:dir/>
          <dgm:animLvl val="lvl"/>
          <dgm:resizeHandles val="exact"/>
        </dgm:presLayoutVars>
      </dgm:prSet>
      <dgm:spPr/>
    </dgm:pt>
    <dgm:pt modelId="{11DDDE3D-9176-48BE-8E42-23B7A9F34D4A}" type="pres">
      <dgm:prSet presAssocID="{3729CC18-C5FE-41B3-A402-0C549EEDE5DD}" presName="parTxOnly" presStyleLbl="node1" presStyleIdx="0" presStyleCnt="6" custScaleX="134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ED9D5-A9BF-449D-81D4-8A7FFCCFDEFC}" type="pres">
      <dgm:prSet presAssocID="{D1BEFB34-96B4-4858-B66C-752D7ADB2A14}" presName="parTxOnlySpace" presStyleCnt="0"/>
      <dgm:spPr/>
    </dgm:pt>
    <dgm:pt modelId="{87BFCB1C-C39C-44FA-9620-BD7ED3D6445C}" type="pres">
      <dgm:prSet presAssocID="{D82BDA2C-7B44-44AC-A070-7BD8DCD147E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92C70-2FC3-4F64-81E2-596D6C515442}" type="pres">
      <dgm:prSet presAssocID="{F89C1FFE-5933-42B6-8C70-C6E720E90571}" presName="parTxOnlySpace" presStyleCnt="0"/>
      <dgm:spPr/>
    </dgm:pt>
    <dgm:pt modelId="{0FEB88C7-61F9-4C9D-858B-0683731939F4}" type="pres">
      <dgm:prSet presAssocID="{70F140AD-319D-42DF-AEFC-C854A3823EE5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85C3A-06C7-4A40-841D-7776AF207B21}" type="pres">
      <dgm:prSet presAssocID="{76807EA1-B0E8-4109-85F4-590923B77451}" presName="parTxOnlySpace" presStyleCnt="0"/>
      <dgm:spPr/>
    </dgm:pt>
    <dgm:pt modelId="{36762C0E-9A82-4B45-A980-A2A64EC1173E}" type="pres">
      <dgm:prSet presAssocID="{0BD9669D-A9FC-441C-95CE-0F2E84580677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8041B-8C6A-4D6F-80EA-C4B9518C8F0E}" type="pres">
      <dgm:prSet presAssocID="{12C7DBAB-D7AC-4028-B3C8-B8E1730AFB9C}" presName="parTxOnlySpace" presStyleCnt="0"/>
      <dgm:spPr/>
    </dgm:pt>
    <dgm:pt modelId="{695BA318-D24C-4C50-B79C-01399993DC7E}" type="pres">
      <dgm:prSet presAssocID="{3274D1DC-1228-41E2-96F9-EBC952718E69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45871-1F70-46F8-8328-B1268E4946ED}" type="pres">
      <dgm:prSet presAssocID="{C201279E-0F4D-4A16-8B46-269A2CE964B4}" presName="parTxOnlySpace" presStyleCnt="0"/>
      <dgm:spPr/>
    </dgm:pt>
    <dgm:pt modelId="{F0546CF5-D5D2-4E3B-8F99-703E170D41D4}" type="pres">
      <dgm:prSet presAssocID="{33FD3293-C37D-4AB9-8A0F-0716EC800D8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33622-5DAA-4D4B-9D2F-A8FB9A71C59C}" type="presOf" srcId="{3729CC18-C5FE-41B3-A402-0C549EEDE5DD}" destId="{11DDDE3D-9176-48BE-8E42-23B7A9F34D4A}" srcOrd="0" destOrd="0" presId="urn:microsoft.com/office/officeart/2005/8/layout/chevron1"/>
    <dgm:cxn modelId="{B10E3B95-5795-4903-91F4-F9D2009BE494}" srcId="{0C87BCE7-86CA-4CA3-A6C4-881765F09169}" destId="{3729CC18-C5FE-41B3-A402-0C549EEDE5DD}" srcOrd="0" destOrd="0" parTransId="{888EA8DC-A4E2-4C63-83DF-7C12B62867AF}" sibTransId="{D1BEFB34-96B4-4858-B66C-752D7ADB2A14}"/>
    <dgm:cxn modelId="{1A326B61-5858-4F96-B4EE-E3AF579F0509}" srcId="{0C87BCE7-86CA-4CA3-A6C4-881765F09169}" destId="{70F140AD-319D-42DF-AEFC-C854A3823EE5}" srcOrd="2" destOrd="0" parTransId="{EF931588-CCC9-4161-B28E-737F65D89703}" sibTransId="{76807EA1-B0E8-4109-85F4-590923B77451}"/>
    <dgm:cxn modelId="{50688F29-0EB8-4D41-ADE4-A3F0599AA16E}" type="presOf" srcId="{3274D1DC-1228-41E2-96F9-EBC952718E69}" destId="{695BA318-D24C-4C50-B79C-01399993DC7E}" srcOrd="0" destOrd="0" presId="urn:microsoft.com/office/officeart/2005/8/layout/chevron1"/>
    <dgm:cxn modelId="{404F28F8-2FD6-4063-9F30-A2A1A52FEB2E}" srcId="{0C87BCE7-86CA-4CA3-A6C4-881765F09169}" destId="{D82BDA2C-7B44-44AC-A070-7BD8DCD147E5}" srcOrd="1" destOrd="0" parTransId="{274EED2C-F13A-4783-B89C-C37DB924D641}" sibTransId="{F89C1FFE-5933-42B6-8C70-C6E720E90571}"/>
    <dgm:cxn modelId="{627F2974-A3AC-40DE-900A-83CCE80DC056}" srcId="{0C87BCE7-86CA-4CA3-A6C4-881765F09169}" destId="{0BD9669D-A9FC-441C-95CE-0F2E84580677}" srcOrd="3" destOrd="0" parTransId="{1C4BF810-D2C9-42AF-93D3-8F6442676B89}" sibTransId="{12C7DBAB-D7AC-4028-B3C8-B8E1730AFB9C}"/>
    <dgm:cxn modelId="{6EE5283D-46C6-493A-A2EF-C230967BDFDB}" type="presOf" srcId="{70F140AD-319D-42DF-AEFC-C854A3823EE5}" destId="{0FEB88C7-61F9-4C9D-858B-0683731939F4}" srcOrd="0" destOrd="0" presId="urn:microsoft.com/office/officeart/2005/8/layout/chevron1"/>
    <dgm:cxn modelId="{CAA18306-4B00-4486-AD36-A5C291521F58}" type="presOf" srcId="{0BD9669D-A9FC-441C-95CE-0F2E84580677}" destId="{36762C0E-9A82-4B45-A980-A2A64EC1173E}" srcOrd="0" destOrd="0" presId="urn:microsoft.com/office/officeart/2005/8/layout/chevron1"/>
    <dgm:cxn modelId="{D7524833-1619-4F08-AC2E-1E2308A1B9F5}" type="presOf" srcId="{33FD3293-C37D-4AB9-8A0F-0716EC800D8A}" destId="{F0546CF5-D5D2-4E3B-8F99-703E170D41D4}" srcOrd="0" destOrd="0" presId="urn:microsoft.com/office/officeart/2005/8/layout/chevron1"/>
    <dgm:cxn modelId="{9C6FFE56-B6A8-4019-8C9B-8518C3699D27}" srcId="{0C87BCE7-86CA-4CA3-A6C4-881765F09169}" destId="{33FD3293-C37D-4AB9-8A0F-0716EC800D8A}" srcOrd="5" destOrd="0" parTransId="{BAA9FDFA-52FD-49DF-9B59-C560CB78B231}" sibTransId="{443AE8BA-647E-4E0A-A61F-669536E919DD}"/>
    <dgm:cxn modelId="{E08E32E6-2091-4716-A17A-1D29B8B94A05}" type="presOf" srcId="{D82BDA2C-7B44-44AC-A070-7BD8DCD147E5}" destId="{87BFCB1C-C39C-44FA-9620-BD7ED3D6445C}" srcOrd="0" destOrd="0" presId="urn:microsoft.com/office/officeart/2005/8/layout/chevron1"/>
    <dgm:cxn modelId="{3FA6DCBE-8E1C-4A0E-B7C2-67C5AA20ADA9}" srcId="{0C87BCE7-86CA-4CA3-A6C4-881765F09169}" destId="{3274D1DC-1228-41E2-96F9-EBC952718E69}" srcOrd="4" destOrd="0" parTransId="{F3F6589F-1CC4-48FD-AE9F-2F208AFAAA31}" sibTransId="{C201279E-0F4D-4A16-8B46-269A2CE964B4}"/>
    <dgm:cxn modelId="{429D9139-9625-401D-BAA4-79CC51E53B30}" type="presOf" srcId="{0C87BCE7-86CA-4CA3-A6C4-881765F09169}" destId="{F8D4050C-857E-4651-8835-03DDD42792D0}" srcOrd="0" destOrd="0" presId="urn:microsoft.com/office/officeart/2005/8/layout/chevron1"/>
    <dgm:cxn modelId="{AE90BF02-05C1-4F54-9A75-5C0FDA5B5B73}" type="presParOf" srcId="{F8D4050C-857E-4651-8835-03DDD42792D0}" destId="{11DDDE3D-9176-48BE-8E42-23B7A9F34D4A}" srcOrd="0" destOrd="0" presId="urn:microsoft.com/office/officeart/2005/8/layout/chevron1"/>
    <dgm:cxn modelId="{9393FB44-043B-4BAA-88A7-1D0F9D8EA369}" type="presParOf" srcId="{F8D4050C-857E-4651-8835-03DDD42792D0}" destId="{92EED9D5-A9BF-449D-81D4-8A7FFCCFDEFC}" srcOrd="1" destOrd="0" presId="urn:microsoft.com/office/officeart/2005/8/layout/chevron1"/>
    <dgm:cxn modelId="{6CA8BE84-C573-4937-926F-9BCB49459EAF}" type="presParOf" srcId="{F8D4050C-857E-4651-8835-03DDD42792D0}" destId="{87BFCB1C-C39C-44FA-9620-BD7ED3D6445C}" srcOrd="2" destOrd="0" presId="urn:microsoft.com/office/officeart/2005/8/layout/chevron1"/>
    <dgm:cxn modelId="{1E6DB388-D985-41C3-AD06-3D9FB9E38188}" type="presParOf" srcId="{F8D4050C-857E-4651-8835-03DDD42792D0}" destId="{E6892C70-2FC3-4F64-81E2-596D6C515442}" srcOrd="3" destOrd="0" presId="urn:microsoft.com/office/officeart/2005/8/layout/chevron1"/>
    <dgm:cxn modelId="{F880B246-16A4-4E8E-A475-0B5D0FC50C29}" type="presParOf" srcId="{F8D4050C-857E-4651-8835-03DDD42792D0}" destId="{0FEB88C7-61F9-4C9D-858B-0683731939F4}" srcOrd="4" destOrd="0" presId="urn:microsoft.com/office/officeart/2005/8/layout/chevron1"/>
    <dgm:cxn modelId="{9A6480DC-3B03-4B19-AD37-DCC52410F509}" type="presParOf" srcId="{F8D4050C-857E-4651-8835-03DDD42792D0}" destId="{7A085C3A-06C7-4A40-841D-7776AF207B21}" srcOrd="5" destOrd="0" presId="urn:microsoft.com/office/officeart/2005/8/layout/chevron1"/>
    <dgm:cxn modelId="{803FADF7-59A9-4677-A819-6E31B3A67C35}" type="presParOf" srcId="{F8D4050C-857E-4651-8835-03DDD42792D0}" destId="{36762C0E-9A82-4B45-A980-A2A64EC1173E}" srcOrd="6" destOrd="0" presId="urn:microsoft.com/office/officeart/2005/8/layout/chevron1"/>
    <dgm:cxn modelId="{FFA34809-667B-4656-8C4C-6954A7F63C9C}" type="presParOf" srcId="{F8D4050C-857E-4651-8835-03DDD42792D0}" destId="{B408041B-8C6A-4D6F-80EA-C4B9518C8F0E}" srcOrd="7" destOrd="0" presId="urn:microsoft.com/office/officeart/2005/8/layout/chevron1"/>
    <dgm:cxn modelId="{6F681C67-A763-478F-A3AB-595BB201A3AE}" type="presParOf" srcId="{F8D4050C-857E-4651-8835-03DDD42792D0}" destId="{695BA318-D24C-4C50-B79C-01399993DC7E}" srcOrd="8" destOrd="0" presId="urn:microsoft.com/office/officeart/2005/8/layout/chevron1"/>
    <dgm:cxn modelId="{ED89A0ED-8C5A-4C3C-BC6C-9FF3BA1A779A}" type="presParOf" srcId="{F8D4050C-857E-4651-8835-03DDD42792D0}" destId="{8DA45871-1F70-46F8-8328-B1268E4946ED}" srcOrd="9" destOrd="0" presId="urn:microsoft.com/office/officeart/2005/8/layout/chevron1"/>
    <dgm:cxn modelId="{7CBECC4D-0B02-4824-9ED2-326294E32FF1}" type="presParOf" srcId="{F8D4050C-857E-4651-8835-03DDD42792D0}" destId="{F0546CF5-D5D2-4E3B-8F99-703E170D41D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73954A-A0A7-4862-8979-44C99477E45C}" type="doc">
      <dgm:prSet loTypeId="urn:microsoft.com/office/officeart/2005/8/layout/hProcess4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2A657A2-394B-4881-9258-B163AFB27321}">
      <dgm:prSet phldrT="[Текст]" custT="1"/>
      <dgm:spPr/>
      <dgm:t>
        <a:bodyPr/>
        <a:lstStyle/>
        <a:p>
          <a:pPr algn="ctr"/>
          <a:r>
            <a:rPr lang="ru-RU" sz="1600" b="1" dirty="0">
              <a:latin typeface="Bookman Old Style" pitchFamily="18" charset="0"/>
            </a:rPr>
            <a:t>желание проводить исследование </a:t>
          </a:r>
        </a:p>
      </dgm:t>
    </dgm:pt>
    <dgm:pt modelId="{607A0C81-04F0-4F86-9622-DB3509FD936B}" type="parTrans" cxnId="{EC029D85-8394-4262-9156-3D298F147088}">
      <dgm:prSet/>
      <dgm:spPr/>
      <dgm:t>
        <a:bodyPr/>
        <a:lstStyle/>
        <a:p>
          <a:pPr algn="ctr"/>
          <a:endParaRPr lang="ru-RU"/>
        </a:p>
      </dgm:t>
    </dgm:pt>
    <dgm:pt modelId="{ECBF0CC8-9B5D-4B8A-B501-4A4C3584D532}" type="sibTrans" cxnId="{EC029D85-8394-4262-9156-3D298F147088}">
      <dgm:prSet/>
      <dgm:spPr/>
      <dgm:t>
        <a:bodyPr/>
        <a:lstStyle/>
        <a:p>
          <a:pPr algn="ctr"/>
          <a:endParaRPr lang="ru-RU"/>
        </a:p>
      </dgm:t>
    </dgm:pt>
    <dgm:pt modelId="{66969DC3-3287-4F0F-866A-BA4533728C7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ru-RU" dirty="0"/>
        </a:p>
      </dgm:t>
    </dgm:pt>
    <dgm:pt modelId="{7C9229D9-E499-41B8-8AF4-665001307E35}" type="parTrans" cxnId="{AAEDFB46-89DD-4D9D-8A12-714DF172F9AB}">
      <dgm:prSet/>
      <dgm:spPr/>
      <dgm:t>
        <a:bodyPr/>
        <a:lstStyle/>
        <a:p>
          <a:pPr algn="ctr"/>
          <a:endParaRPr lang="ru-RU"/>
        </a:p>
      </dgm:t>
    </dgm:pt>
    <dgm:pt modelId="{275313E0-A361-4371-98BC-69361BAFFABC}" type="sibTrans" cxnId="{AAEDFB46-89DD-4D9D-8A12-714DF172F9AB}">
      <dgm:prSet/>
      <dgm:spPr/>
      <dgm:t>
        <a:bodyPr/>
        <a:lstStyle/>
        <a:p>
          <a:pPr algn="ctr"/>
          <a:endParaRPr lang="ru-RU"/>
        </a:p>
      </dgm:t>
    </dgm:pt>
    <dgm:pt modelId="{8BB79C62-D8C1-42C9-B064-1D8455D2A5F4}">
      <dgm:prSet phldrT="[Текст]" custT="1"/>
      <dgm:spPr/>
      <dgm:t>
        <a:bodyPr/>
        <a:lstStyle/>
        <a:p>
          <a:pPr algn="ctr"/>
          <a:r>
            <a:rPr lang="ru-RU" sz="2000" b="1" dirty="0">
              <a:latin typeface="Bookman Old Style" pitchFamily="18" charset="0"/>
            </a:rPr>
            <a:t>уметь это делать </a:t>
          </a:r>
        </a:p>
      </dgm:t>
    </dgm:pt>
    <dgm:pt modelId="{A8601244-E5BA-4847-8BD5-FEE5BF6F6B0E}" type="parTrans" cxnId="{E4D60F1C-3619-45F1-BDC8-22420DCF892B}">
      <dgm:prSet/>
      <dgm:spPr/>
      <dgm:t>
        <a:bodyPr/>
        <a:lstStyle/>
        <a:p>
          <a:pPr algn="ctr"/>
          <a:endParaRPr lang="ru-RU"/>
        </a:p>
      </dgm:t>
    </dgm:pt>
    <dgm:pt modelId="{C6C707B5-F177-4A8B-AF20-E1EE962EC4B3}" type="sibTrans" cxnId="{E4D60F1C-3619-45F1-BDC8-22420DCF892B}">
      <dgm:prSet/>
      <dgm:spPr/>
      <dgm:t>
        <a:bodyPr/>
        <a:lstStyle/>
        <a:p>
          <a:pPr algn="ctr"/>
          <a:endParaRPr lang="ru-RU"/>
        </a:p>
      </dgm:t>
    </dgm:pt>
    <dgm:pt modelId="{616E8AFF-99F7-49B7-AF81-659C45BF4FE7}">
      <dgm:prSet phldrT="[Текст]"/>
      <dgm:spPr/>
      <dgm:t>
        <a:bodyPr/>
        <a:lstStyle/>
        <a:p>
          <a:pPr algn="ctr"/>
          <a:r>
            <a:rPr lang="ru-RU" b="1" dirty="0">
              <a:latin typeface="Bookman Old Style" pitchFamily="18" charset="0"/>
            </a:rPr>
            <a:t>получить удовлетворение от работы</a:t>
          </a:r>
        </a:p>
      </dgm:t>
    </dgm:pt>
    <dgm:pt modelId="{EF683981-FF6F-41C1-A669-60472CD0781A}" type="parTrans" cxnId="{4737D569-C284-4CC3-B2B0-45164918F463}">
      <dgm:prSet/>
      <dgm:spPr/>
      <dgm:t>
        <a:bodyPr/>
        <a:lstStyle/>
        <a:p>
          <a:pPr algn="ctr"/>
          <a:endParaRPr lang="ru-RU"/>
        </a:p>
      </dgm:t>
    </dgm:pt>
    <dgm:pt modelId="{1702D2BE-4BE6-422E-9A6C-832D1B7865E8}" type="sibTrans" cxnId="{4737D569-C284-4CC3-B2B0-45164918F463}">
      <dgm:prSet/>
      <dgm:spPr/>
      <dgm:t>
        <a:bodyPr/>
        <a:lstStyle/>
        <a:p>
          <a:pPr algn="ctr"/>
          <a:endParaRPr lang="ru-RU"/>
        </a:p>
      </dgm:t>
    </dgm:pt>
    <dgm:pt modelId="{D1EBC17B-2547-41E9-9C22-F620942A19D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ru-RU" dirty="0"/>
        </a:p>
      </dgm:t>
    </dgm:pt>
    <dgm:pt modelId="{32013634-D15A-4FF7-B570-D0528DF57217}" type="parTrans" cxnId="{8F265651-E9F7-496F-BE9E-728258CB6F78}">
      <dgm:prSet/>
      <dgm:spPr/>
      <dgm:t>
        <a:bodyPr/>
        <a:lstStyle/>
        <a:p>
          <a:pPr algn="ctr"/>
          <a:endParaRPr lang="ru-RU"/>
        </a:p>
      </dgm:t>
    </dgm:pt>
    <dgm:pt modelId="{56CFF72E-1863-49E1-AC46-95E4A184CFB9}" type="sibTrans" cxnId="{8F265651-E9F7-496F-BE9E-728258CB6F78}">
      <dgm:prSet/>
      <dgm:spPr/>
      <dgm:t>
        <a:bodyPr/>
        <a:lstStyle/>
        <a:p>
          <a:pPr algn="ctr"/>
          <a:endParaRPr lang="ru-RU"/>
        </a:p>
      </dgm:t>
    </dgm:pt>
    <dgm:pt modelId="{CF495687-360E-4197-8300-EDCD95E5FA3E}" type="pres">
      <dgm:prSet presAssocID="{8673954A-A0A7-4862-8979-44C99477E4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A16AC-6AFC-4EC2-8F73-5539277B4EE5}" type="pres">
      <dgm:prSet presAssocID="{8673954A-A0A7-4862-8979-44C99477E45C}" presName="tSp" presStyleCnt="0"/>
      <dgm:spPr/>
      <dgm:t>
        <a:bodyPr/>
        <a:lstStyle/>
        <a:p>
          <a:endParaRPr lang="ru-RU"/>
        </a:p>
      </dgm:t>
    </dgm:pt>
    <dgm:pt modelId="{E9C30D76-4294-4D14-985D-7FF05FE6AE05}" type="pres">
      <dgm:prSet presAssocID="{8673954A-A0A7-4862-8979-44C99477E45C}" presName="bSp" presStyleCnt="0"/>
      <dgm:spPr/>
      <dgm:t>
        <a:bodyPr/>
        <a:lstStyle/>
        <a:p>
          <a:endParaRPr lang="ru-RU"/>
        </a:p>
      </dgm:t>
    </dgm:pt>
    <dgm:pt modelId="{7775919A-FBBF-4B0A-BE46-FE8DF3083745}" type="pres">
      <dgm:prSet presAssocID="{8673954A-A0A7-4862-8979-44C99477E45C}" presName="process" presStyleCnt="0"/>
      <dgm:spPr/>
      <dgm:t>
        <a:bodyPr/>
        <a:lstStyle/>
        <a:p>
          <a:endParaRPr lang="ru-RU"/>
        </a:p>
      </dgm:t>
    </dgm:pt>
    <dgm:pt modelId="{03C29C61-7CB8-48CB-9526-FD92E74B8926}" type="pres">
      <dgm:prSet presAssocID="{32A657A2-394B-4881-9258-B163AFB27321}" presName="composite1" presStyleCnt="0"/>
      <dgm:spPr/>
      <dgm:t>
        <a:bodyPr/>
        <a:lstStyle/>
        <a:p>
          <a:endParaRPr lang="ru-RU"/>
        </a:p>
      </dgm:t>
    </dgm:pt>
    <dgm:pt modelId="{5A646D2A-4802-42D9-9E3E-14130598D89A}" type="pres">
      <dgm:prSet presAssocID="{32A657A2-394B-4881-9258-B163AFB27321}" presName="dummyNode1" presStyleLbl="node1" presStyleIdx="0" presStyleCnt="3"/>
      <dgm:spPr/>
      <dgm:t>
        <a:bodyPr/>
        <a:lstStyle/>
        <a:p>
          <a:endParaRPr lang="ru-RU"/>
        </a:p>
      </dgm:t>
    </dgm:pt>
    <dgm:pt modelId="{E2FDDF8B-9FBB-4A78-8D86-93F622FB5057}" type="pres">
      <dgm:prSet presAssocID="{32A657A2-394B-4881-9258-B163AFB27321}" presName="childNode1" presStyleLbl="bgAcc1" presStyleIdx="0" presStyleCnt="3" custLinFactNeighborX="2940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5A729-63A3-4C29-9E4F-49DDE77A6DDF}" type="pres">
      <dgm:prSet presAssocID="{32A657A2-394B-4881-9258-B163AFB2732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FE4A0-6976-4C4A-B7D7-DC03A1562FE0}" type="pres">
      <dgm:prSet presAssocID="{32A657A2-394B-4881-9258-B163AFB2732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9014F-0DA6-4720-8485-97CFD6D47F0B}" type="pres">
      <dgm:prSet presAssocID="{32A657A2-394B-4881-9258-B163AFB27321}" presName="connSite1" presStyleCnt="0"/>
      <dgm:spPr/>
      <dgm:t>
        <a:bodyPr/>
        <a:lstStyle/>
        <a:p>
          <a:endParaRPr lang="ru-RU"/>
        </a:p>
      </dgm:t>
    </dgm:pt>
    <dgm:pt modelId="{727ADDF8-730F-4111-8287-261EEDFF0D5E}" type="pres">
      <dgm:prSet presAssocID="{ECBF0CC8-9B5D-4B8A-B501-4A4C3584D532}" presName="Name9" presStyleLbl="sibTrans2D1" presStyleIdx="0" presStyleCnt="2"/>
      <dgm:spPr/>
      <dgm:t>
        <a:bodyPr/>
        <a:lstStyle/>
        <a:p>
          <a:endParaRPr lang="ru-RU"/>
        </a:p>
      </dgm:t>
    </dgm:pt>
    <dgm:pt modelId="{EF72F183-5A02-4E7E-A2D4-F01EAEC8F5E2}" type="pres">
      <dgm:prSet presAssocID="{8BB79C62-D8C1-42C9-B064-1D8455D2A5F4}" presName="composite2" presStyleCnt="0"/>
      <dgm:spPr/>
      <dgm:t>
        <a:bodyPr/>
        <a:lstStyle/>
        <a:p>
          <a:endParaRPr lang="ru-RU"/>
        </a:p>
      </dgm:t>
    </dgm:pt>
    <dgm:pt modelId="{9A34C3EE-9ACD-4850-B686-35A74B268E3A}" type="pres">
      <dgm:prSet presAssocID="{8BB79C62-D8C1-42C9-B064-1D8455D2A5F4}" presName="dummyNode2" presStyleLbl="node1" presStyleIdx="0" presStyleCnt="3"/>
      <dgm:spPr/>
      <dgm:t>
        <a:bodyPr/>
        <a:lstStyle/>
        <a:p>
          <a:endParaRPr lang="ru-RU"/>
        </a:p>
      </dgm:t>
    </dgm:pt>
    <dgm:pt modelId="{B4C8F17F-2DD0-4C11-94D4-219984D2D12A}" type="pres">
      <dgm:prSet presAssocID="{8BB79C62-D8C1-42C9-B064-1D8455D2A5F4}" presName="childNode2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ACCEBC-951C-46F5-ACC7-738A53B78DCD}" type="pres">
      <dgm:prSet presAssocID="{8BB79C62-D8C1-42C9-B064-1D8455D2A5F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7011F-02DE-402F-AEDD-E6B663B0070D}" type="pres">
      <dgm:prSet presAssocID="{8BB79C62-D8C1-42C9-B064-1D8455D2A5F4}" presName="parentNode2" presStyleLbl="node1" presStyleIdx="1" presStyleCnt="3" custScaleX="145552" custLinFactNeighborX="32574" custLinFactNeighborY="-49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D866A-D93A-42DE-85B2-8F86DDF0F88E}" type="pres">
      <dgm:prSet presAssocID="{8BB79C62-D8C1-42C9-B064-1D8455D2A5F4}" presName="connSite2" presStyleCnt="0"/>
      <dgm:spPr/>
      <dgm:t>
        <a:bodyPr/>
        <a:lstStyle/>
        <a:p>
          <a:endParaRPr lang="ru-RU"/>
        </a:p>
      </dgm:t>
    </dgm:pt>
    <dgm:pt modelId="{C8CABB74-21E7-4E73-A836-2245A1F57F7A}" type="pres">
      <dgm:prSet presAssocID="{C6C707B5-F177-4A8B-AF20-E1EE962EC4B3}" presName="Name18" presStyleLbl="sibTrans2D1" presStyleIdx="1" presStyleCnt="2"/>
      <dgm:spPr/>
      <dgm:t>
        <a:bodyPr/>
        <a:lstStyle/>
        <a:p>
          <a:endParaRPr lang="ru-RU"/>
        </a:p>
      </dgm:t>
    </dgm:pt>
    <dgm:pt modelId="{DCDB4B8B-72CA-41D8-9661-B2E4725E1DC9}" type="pres">
      <dgm:prSet presAssocID="{616E8AFF-99F7-49B7-AF81-659C45BF4FE7}" presName="composite1" presStyleCnt="0"/>
      <dgm:spPr/>
      <dgm:t>
        <a:bodyPr/>
        <a:lstStyle/>
        <a:p>
          <a:endParaRPr lang="ru-RU"/>
        </a:p>
      </dgm:t>
    </dgm:pt>
    <dgm:pt modelId="{99B63664-63C8-4BC4-8E77-750556E463A6}" type="pres">
      <dgm:prSet presAssocID="{616E8AFF-99F7-49B7-AF81-659C45BF4FE7}" presName="dummyNode1" presStyleLbl="node1" presStyleIdx="1" presStyleCnt="3"/>
      <dgm:spPr/>
      <dgm:t>
        <a:bodyPr/>
        <a:lstStyle/>
        <a:p>
          <a:endParaRPr lang="ru-RU"/>
        </a:p>
      </dgm:t>
    </dgm:pt>
    <dgm:pt modelId="{9EFD2AB6-82E9-45B7-870D-CA1076543B68}" type="pres">
      <dgm:prSet presAssocID="{616E8AFF-99F7-49B7-AF81-659C45BF4FE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BA269-DE03-4BB7-9B8E-C00063F380D7}" type="pres">
      <dgm:prSet presAssocID="{616E8AFF-99F7-49B7-AF81-659C45BF4FE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6A33F-2239-4849-B786-1B12B08B77CB}" type="pres">
      <dgm:prSet presAssocID="{616E8AFF-99F7-49B7-AF81-659C45BF4FE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3CA5A-EA5A-4CE5-BB45-240F064B8C4F}" type="pres">
      <dgm:prSet presAssocID="{616E8AFF-99F7-49B7-AF81-659C45BF4FE7}" presName="connSite1" presStyleCnt="0"/>
      <dgm:spPr/>
      <dgm:t>
        <a:bodyPr/>
        <a:lstStyle/>
        <a:p>
          <a:endParaRPr lang="ru-RU"/>
        </a:p>
      </dgm:t>
    </dgm:pt>
  </dgm:ptLst>
  <dgm:cxnLst>
    <dgm:cxn modelId="{2148C647-7EAF-4636-9870-EF6CEDF0126F}" type="presOf" srcId="{616E8AFF-99F7-49B7-AF81-659C45BF4FE7}" destId="{61E6A33F-2239-4849-B786-1B12B08B77CB}" srcOrd="0" destOrd="0" presId="urn:microsoft.com/office/officeart/2005/8/layout/hProcess4"/>
    <dgm:cxn modelId="{032899D5-0487-4B60-B1E3-AD0D92CF27FF}" type="presOf" srcId="{66969DC3-3287-4F0F-866A-BA4533728C75}" destId="{95D5A729-63A3-4C29-9E4F-49DDE77A6DDF}" srcOrd="1" destOrd="0" presId="urn:microsoft.com/office/officeart/2005/8/layout/hProcess4"/>
    <dgm:cxn modelId="{EC029D85-8394-4262-9156-3D298F147088}" srcId="{8673954A-A0A7-4862-8979-44C99477E45C}" destId="{32A657A2-394B-4881-9258-B163AFB27321}" srcOrd="0" destOrd="0" parTransId="{607A0C81-04F0-4F86-9622-DB3509FD936B}" sibTransId="{ECBF0CC8-9B5D-4B8A-B501-4A4C3584D532}"/>
    <dgm:cxn modelId="{8341BCE1-A95B-4FC2-A0C4-C7AB9E3FF361}" type="presOf" srcId="{ECBF0CC8-9B5D-4B8A-B501-4A4C3584D532}" destId="{727ADDF8-730F-4111-8287-261EEDFF0D5E}" srcOrd="0" destOrd="0" presId="urn:microsoft.com/office/officeart/2005/8/layout/hProcess4"/>
    <dgm:cxn modelId="{AAEDFB46-89DD-4D9D-8A12-714DF172F9AB}" srcId="{32A657A2-394B-4881-9258-B163AFB27321}" destId="{66969DC3-3287-4F0F-866A-BA4533728C75}" srcOrd="0" destOrd="0" parTransId="{7C9229D9-E499-41B8-8AF4-665001307E35}" sibTransId="{275313E0-A361-4371-98BC-69361BAFFABC}"/>
    <dgm:cxn modelId="{E4D60F1C-3619-45F1-BDC8-22420DCF892B}" srcId="{8673954A-A0A7-4862-8979-44C99477E45C}" destId="{8BB79C62-D8C1-42C9-B064-1D8455D2A5F4}" srcOrd="1" destOrd="0" parTransId="{A8601244-E5BA-4847-8BD5-FEE5BF6F6B0E}" sibTransId="{C6C707B5-F177-4A8B-AF20-E1EE962EC4B3}"/>
    <dgm:cxn modelId="{4737D569-C284-4CC3-B2B0-45164918F463}" srcId="{8673954A-A0A7-4862-8979-44C99477E45C}" destId="{616E8AFF-99F7-49B7-AF81-659C45BF4FE7}" srcOrd="2" destOrd="0" parTransId="{EF683981-FF6F-41C1-A669-60472CD0781A}" sibTransId="{1702D2BE-4BE6-422E-9A6C-832D1B7865E8}"/>
    <dgm:cxn modelId="{E2FEC481-9A4D-4191-A0DA-0103AEC6B7FB}" type="presOf" srcId="{D1EBC17B-2547-41E9-9C22-F620942A19D7}" destId="{492BA269-DE03-4BB7-9B8E-C00063F380D7}" srcOrd="1" destOrd="0" presId="urn:microsoft.com/office/officeart/2005/8/layout/hProcess4"/>
    <dgm:cxn modelId="{18DF178E-67CB-46AA-814D-4740CCB39D6C}" type="presOf" srcId="{8673954A-A0A7-4862-8979-44C99477E45C}" destId="{CF495687-360E-4197-8300-EDCD95E5FA3E}" srcOrd="0" destOrd="0" presId="urn:microsoft.com/office/officeart/2005/8/layout/hProcess4"/>
    <dgm:cxn modelId="{BF7896D4-61FB-4E48-B53C-C6D5E8FBA12D}" type="presOf" srcId="{32A657A2-394B-4881-9258-B163AFB27321}" destId="{7DAFE4A0-6976-4C4A-B7D7-DC03A1562FE0}" srcOrd="0" destOrd="0" presId="urn:microsoft.com/office/officeart/2005/8/layout/hProcess4"/>
    <dgm:cxn modelId="{8F265651-E9F7-496F-BE9E-728258CB6F78}" srcId="{616E8AFF-99F7-49B7-AF81-659C45BF4FE7}" destId="{D1EBC17B-2547-41E9-9C22-F620942A19D7}" srcOrd="0" destOrd="0" parTransId="{32013634-D15A-4FF7-B570-D0528DF57217}" sibTransId="{56CFF72E-1863-49E1-AC46-95E4A184CFB9}"/>
    <dgm:cxn modelId="{54201540-7715-45A1-9059-32763A37409B}" type="presOf" srcId="{D1EBC17B-2547-41E9-9C22-F620942A19D7}" destId="{9EFD2AB6-82E9-45B7-870D-CA1076543B68}" srcOrd="0" destOrd="0" presId="urn:microsoft.com/office/officeart/2005/8/layout/hProcess4"/>
    <dgm:cxn modelId="{F435CDD2-585C-4F87-9095-E77A5502AE43}" type="presOf" srcId="{C6C707B5-F177-4A8B-AF20-E1EE962EC4B3}" destId="{C8CABB74-21E7-4E73-A836-2245A1F57F7A}" srcOrd="0" destOrd="0" presId="urn:microsoft.com/office/officeart/2005/8/layout/hProcess4"/>
    <dgm:cxn modelId="{5870BEF5-D26D-4275-91D1-25D08CE259E0}" type="presOf" srcId="{8BB79C62-D8C1-42C9-B064-1D8455D2A5F4}" destId="{33B7011F-02DE-402F-AEDD-E6B663B0070D}" srcOrd="0" destOrd="0" presId="urn:microsoft.com/office/officeart/2005/8/layout/hProcess4"/>
    <dgm:cxn modelId="{BCC51293-CC7B-4ADE-AC63-FE6CBC27CD5C}" type="presOf" srcId="{66969DC3-3287-4F0F-866A-BA4533728C75}" destId="{E2FDDF8B-9FBB-4A78-8D86-93F622FB5057}" srcOrd="0" destOrd="0" presId="urn:microsoft.com/office/officeart/2005/8/layout/hProcess4"/>
    <dgm:cxn modelId="{DF00E07D-BDAA-4146-9F94-FFF7B0E9E1FF}" type="presParOf" srcId="{CF495687-360E-4197-8300-EDCD95E5FA3E}" destId="{A03A16AC-6AFC-4EC2-8F73-5539277B4EE5}" srcOrd="0" destOrd="0" presId="urn:microsoft.com/office/officeart/2005/8/layout/hProcess4"/>
    <dgm:cxn modelId="{F6105412-D938-4904-8F1F-065DC3075692}" type="presParOf" srcId="{CF495687-360E-4197-8300-EDCD95E5FA3E}" destId="{E9C30D76-4294-4D14-985D-7FF05FE6AE05}" srcOrd="1" destOrd="0" presId="urn:microsoft.com/office/officeart/2005/8/layout/hProcess4"/>
    <dgm:cxn modelId="{78BD438F-7AC4-4E7A-BB61-0B02412A0AF3}" type="presParOf" srcId="{CF495687-360E-4197-8300-EDCD95E5FA3E}" destId="{7775919A-FBBF-4B0A-BE46-FE8DF3083745}" srcOrd="2" destOrd="0" presId="urn:microsoft.com/office/officeart/2005/8/layout/hProcess4"/>
    <dgm:cxn modelId="{A638BCF4-C0A1-4FEE-9BBB-564688DC9128}" type="presParOf" srcId="{7775919A-FBBF-4B0A-BE46-FE8DF3083745}" destId="{03C29C61-7CB8-48CB-9526-FD92E74B8926}" srcOrd="0" destOrd="0" presId="urn:microsoft.com/office/officeart/2005/8/layout/hProcess4"/>
    <dgm:cxn modelId="{B729816D-8DD8-400E-89F8-B768CA7BF85D}" type="presParOf" srcId="{03C29C61-7CB8-48CB-9526-FD92E74B8926}" destId="{5A646D2A-4802-42D9-9E3E-14130598D89A}" srcOrd="0" destOrd="0" presId="urn:microsoft.com/office/officeart/2005/8/layout/hProcess4"/>
    <dgm:cxn modelId="{2014C79A-9D41-4A92-B37B-99F3AF5A05DF}" type="presParOf" srcId="{03C29C61-7CB8-48CB-9526-FD92E74B8926}" destId="{E2FDDF8B-9FBB-4A78-8D86-93F622FB5057}" srcOrd="1" destOrd="0" presId="urn:microsoft.com/office/officeart/2005/8/layout/hProcess4"/>
    <dgm:cxn modelId="{975B04E3-44E7-4C65-8A64-A33A1EEC9F21}" type="presParOf" srcId="{03C29C61-7CB8-48CB-9526-FD92E74B8926}" destId="{95D5A729-63A3-4C29-9E4F-49DDE77A6DDF}" srcOrd="2" destOrd="0" presId="urn:microsoft.com/office/officeart/2005/8/layout/hProcess4"/>
    <dgm:cxn modelId="{45FA126F-C2C7-4570-9177-EA36B041C1E2}" type="presParOf" srcId="{03C29C61-7CB8-48CB-9526-FD92E74B8926}" destId="{7DAFE4A0-6976-4C4A-B7D7-DC03A1562FE0}" srcOrd="3" destOrd="0" presId="urn:microsoft.com/office/officeart/2005/8/layout/hProcess4"/>
    <dgm:cxn modelId="{4FBA3B5F-D459-45E9-9859-FC9416A303D1}" type="presParOf" srcId="{03C29C61-7CB8-48CB-9526-FD92E74B8926}" destId="{4D29014F-0DA6-4720-8485-97CFD6D47F0B}" srcOrd="4" destOrd="0" presId="urn:microsoft.com/office/officeart/2005/8/layout/hProcess4"/>
    <dgm:cxn modelId="{DA8367B2-98FA-4B80-A2CD-8783DFA6A0CD}" type="presParOf" srcId="{7775919A-FBBF-4B0A-BE46-FE8DF3083745}" destId="{727ADDF8-730F-4111-8287-261EEDFF0D5E}" srcOrd="1" destOrd="0" presId="urn:microsoft.com/office/officeart/2005/8/layout/hProcess4"/>
    <dgm:cxn modelId="{AEB977BC-909F-4265-B987-F51ADEADB96A}" type="presParOf" srcId="{7775919A-FBBF-4B0A-BE46-FE8DF3083745}" destId="{EF72F183-5A02-4E7E-A2D4-F01EAEC8F5E2}" srcOrd="2" destOrd="0" presId="urn:microsoft.com/office/officeart/2005/8/layout/hProcess4"/>
    <dgm:cxn modelId="{52391E68-1ED6-42DC-8BF8-B4279471893C}" type="presParOf" srcId="{EF72F183-5A02-4E7E-A2D4-F01EAEC8F5E2}" destId="{9A34C3EE-9ACD-4850-B686-35A74B268E3A}" srcOrd="0" destOrd="0" presId="urn:microsoft.com/office/officeart/2005/8/layout/hProcess4"/>
    <dgm:cxn modelId="{EB29D4EE-0CB9-4105-85AE-B2001C2AFB87}" type="presParOf" srcId="{EF72F183-5A02-4E7E-A2D4-F01EAEC8F5E2}" destId="{B4C8F17F-2DD0-4C11-94D4-219984D2D12A}" srcOrd="1" destOrd="0" presId="urn:microsoft.com/office/officeart/2005/8/layout/hProcess4"/>
    <dgm:cxn modelId="{6B49AD9F-4231-49E3-95E8-CAAD3629479F}" type="presParOf" srcId="{EF72F183-5A02-4E7E-A2D4-F01EAEC8F5E2}" destId="{53ACCEBC-951C-46F5-ACC7-738A53B78DCD}" srcOrd="2" destOrd="0" presId="urn:microsoft.com/office/officeart/2005/8/layout/hProcess4"/>
    <dgm:cxn modelId="{84195924-6E8D-4631-BA54-0BC1BEF991F0}" type="presParOf" srcId="{EF72F183-5A02-4E7E-A2D4-F01EAEC8F5E2}" destId="{33B7011F-02DE-402F-AEDD-E6B663B0070D}" srcOrd="3" destOrd="0" presId="urn:microsoft.com/office/officeart/2005/8/layout/hProcess4"/>
    <dgm:cxn modelId="{E5833557-B729-4955-99A9-BDAC454EDA4E}" type="presParOf" srcId="{EF72F183-5A02-4E7E-A2D4-F01EAEC8F5E2}" destId="{BFDD866A-D93A-42DE-85B2-8F86DDF0F88E}" srcOrd="4" destOrd="0" presId="urn:microsoft.com/office/officeart/2005/8/layout/hProcess4"/>
    <dgm:cxn modelId="{F40D362E-BB4B-40F4-9DEA-CF3445FBF35C}" type="presParOf" srcId="{7775919A-FBBF-4B0A-BE46-FE8DF3083745}" destId="{C8CABB74-21E7-4E73-A836-2245A1F57F7A}" srcOrd="3" destOrd="0" presId="urn:microsoft.com/office/officeart/2005/8/layout/hProcess4"/>
    <dgm:cxn modelId="{5F1DB25F-9F86-4CFE-860A-A67A8B6874C2}" type="presParOf" srcId="{7775919A-FBBF-4B0A-BE46-FE8DF3083745}" destId="{DCDB4B8B-72CA-41D8-9661-B2E4725E1DC9}" srcOrd="4" destOrd="0" presId="urn:microsoft.com/office/officeart/2005/8/layout/hProcess4"/>
    <dgm:cxn modelId="{5262DD91-F616-4C36-99BF-AAA497C95D1C}" type="presParOf" srcId="{DCDB4B8B-72CA-41D8-9661-B2E4725E1DC9}" destId="{99B63664-63C8-4BC4-8E77-750556E463A6}" srcOrd="0" destOrd="0" presId="urn:microsoft.com/office/officeart/2005/8/layout/hProcess4"/>
    <dgm:cxn modelId="{D62478A9-EFBC-43F1-BAE4-6432C22179C1}" type="presParOf" srcId="{DCDB4B8B-72CA-41D8-9661-B2E4725E1DC9}" destId="{9EFD2AB6-82E9-45B7-870D-CA1076543B68}" srcOrd="1" destOrd="0" presId="urn:microsoft.com/office/officeart/2005/8/layout/hProcess4"/>
    <dgm:cxn modelId="{962537A4-45BF-46F4-B467-D066E5E31680}" type="presParOf" srcId="{DCDB4B8B-72CA-41D8-9661-B2E4725E1DC9}" destId="{492BA269-DE03-4BB7-9B8E-C00063F380D7}" srcOrd="2" destOrd="0" presId="urn:microsoft.com/office/officeart/2005/8/layout/hProcess4"/>
    <dgm:cxn modelId="{B793F048-74BC-41D8-96AF-3445C80F3DF8}" type="presParOf" srcId="{DCDB4B8B-72CA-41D8-9661-B2E4725E1DC9}" destId="{61E6A33F-2239-4849-B786-1B12B08B77CB}" srcOrd="3" destOrd="0" presId="urn:microsoft.com/office/officeart/2005/8/layout/hProcess4"/>
    <dgm:cxn modelId="{7419B731-DF67-4789-8C03-89FA8DECEB4C}" type="presParOf" srcId="{DCDB4B8B-72CA-41D8-9661-B2E4725E1DC9}" destId="{5B83CA5A-EA5A-4CE5-BB45-240F064B8C4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BBB9C-8281-4A4B-970A-2D42A02F497C}">
      <dsp:nvSpPr>
        <dsp:cNvPr id="0" name=""/>
        <dsp:cNvSpPr/>
      </dsp:nvSpPr>
      <dsp:spPr>
        <a:xfrm>
          <a:off x="4076" y="299515"/>
          <a:ext cx="1920677" cy="1920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BA8798-DB55-4293-8AD6-C086B08E86F7}">
      <dsp:nvSpPr>
        <dsp:cNvPr id="0" name=""/>
        <dsp:cNvSpPr/>
      </dsp:nvSpPr>
      <dsp:spPr>
        <a:xfrm>
          <a:off x="316745" y="1451921"/>
          <a:ext cx="1920677" cy="1920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Bookman Old Style" pitchFamily="18" charset="0"/>
            </a:rPr>
            <a:t>Модернизация системы дошкольного образования</a:t>
          </a:r>
          <a:endParaRPr lang="ru-RU" sz="1500" b="1" i="1" kern="1200" dirty="0">
            <a:latin typeface="Bookman Old Style" pitchFamily="18" charset="0"/>
          </a:endParaRPr>
        </a:p>
      </dsp:txBody>
      <dsp:txXfrm>
        <a:off x="373000" y="1508176"/>
        <a:ext cx="1808167" cy="1808167"/>
      </dsp:txXfrm>
    </dsp:sp>
    <dsp:sp modelId="{71D9F5C8-EBBA-4CB5-83D9-C4503B5ED53B}">
      <dsp:nvSpPr>
        <dsp:cNvPr id="0" name=""/>
        <dsp:cNvSpPr/>
      </dsp:nvSpPr>
      <dsp:spPr>
        <a:xfrm>
          <a:off x="2294719" y="1029098"/>
          <a:ext cx="369965" cy="461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294719" y="1121400"/>
        <a:ext cx="258976" cy="276908"/>
      </dsp:txXfrm>
    </dsp:sp>
    <dsp:sp modelId="{46119C02-7AD4-4F5F-A2AD-49366AA77C76}">
      <dsp:nvSpPr>
        <dsp:cNvPr id="0" name=""/>
        <dsp:cNvSpPr/>
      </dsp:nvSpPr>
      <dsp:spPr>
        <a:xfrm>
          <a:off x="2981797" y="299515"/>
          <a:ext cx="1920677" cy="1920677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77FDDE-4E39-49B4-A5C5-A5FD3579601A}">
      <dsp:nvSpPr>
        <dsp:cNvPr id="0" name=""/>
        <dsp:cNvSpPr/>
      </dsp:nvSpPr>
      <dsp:spPr>
        <a:xfrm>
          <a:off x="3363917" y="1471301"/>
          <a:ext cx="1920677" cy="1920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i="1" kern="1200" dirty="0" smtClean="0">
              <a:latin typeface="Bookman Old Style" pitchFamily="18" charset="0"/>
            </a:rPr>
            <a:t>Качество дошкольного образования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i="1" kern="1200" dirty="0">
            <a:latin typeface="Bookman Old Style" pitchFamily="18" charset="0"/>
          </a:endParaRPr>
        </a:p>
      </dsp:txBody>
      <dsp:txXfrm>
        <a:off x="3420172" y="1527556"/>
        <a:ext cx="1808167" cy="1808167"/>
      </dsp:txXfrm>
    </dsp:sp>
    <dsp:sp modelId="{9AAF3F4F-E792-407F-932F-84C2C6621DD7}">
      <dsp:nvSpPr>
        <dsp:cNvPr id="0" name=""/>
        <dsp:cNvSpPr/>
      </dsp:nvSpPr>
      <dsp:spPr>
        <a:xfrm>
          <a:off x="5272440" y="1029098"/>
          <a:ext cx="369965" cy="4615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272440" y="1121400"/>
        <a:ext cx="258976" cy="276908"/>
      </dsp:txXfrm>
    </dsp:sp>
    <dsp:sp modelId="{A9AF367A-8D0C-485F-98C4-506675DFC5D8}">
      <dsp:nvSpPr>
        <dsp:cNvPr id="0" name=""/>
        <dsp:cNvSpPr/>
      </dsp:nvSpPr>
      <dsp:spPr>
        <a:xfrm>
          <a:off x="5959518" y="299515"/>
          <a:ext cx="1920677" cy="19206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2E984D-A16F-42EB-BA90-D65A6C9BC3DA}">
      <dsp:nvSpPr>
        <dsp:cNvPr id="0" name=""/>
        <dsp:cNvSpPr/>
      </dsp:nvSpPr>
      <dsp:spPr>
        <a:xfrm>
          <a:off x="6272187" y="1451921"/>
          <a:ext cx="1920677" cy="1920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latin typeface="Bookman Old Style" pitchFamily="18" charset="0"/>
            </a:rPr>
            <a:t>Соответствие целевым ориентирам ФГОС ДО</a:t>
          </a:r>
          <a:endParaRPr lang="ru-RU" sz="1500" b="1" i="1" kern="1200" dirty="0">
            <a:latin typeface="Bookman Old Style" pitchFamily="18" charset="0"/>
          </a:endParaRPr>
        </a:p>
      </dsp:txBody>
      <dsp:txXfrm>
        <a:off x="6328442" y="1508176"/>
        <a:ext cx="1808167" cy="1808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ED21B-DFE1-4DCD-8F20-94C337E480CA}">
      <dsp:nvSpPr>
        <dsp:cNvPr id="0" name=""/>
        <dsp:cNvSpPr/>
      </dsp:nvSpPr>
      <dsp:spPr>
        <a:xfrm>
          <a:off x="2965268" y="0"/>
          <a:ext cx="4447902" cy="2960913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600" b="0" i="1" kern="1200" dirty="0" smtClean="0">
              <a:latin typeface="Bookman Old Style" pitchFamily="18" charset="0"/>
            </a:rPr>
            <a:t>определяется    созданными для  его осуществления условиями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600" kern="1200" dirty="0"/>
        </a:p>
      </dsp:txBody>
      <dsp:txXfrm>
        <a:off x="2965268" y="370114"/>
        <a:ext cx="3337560" cy="2220685"/>
      </dsp:txXfrm>
    </dsp:sp>
    <dsp:sp modelId="{FA2AE5D5-1A83-4231-A0C4-A09BBFB454E3}">
      <dsp:nvSpPr>
        <dsp:cNvPr id="0" name=""/>
        <dsp:cNvSpPr/>
      </dsp:nvSpPr>
      <dsp:spPr>
        <a:xfrm>
          <a:off x="83071" y="0"/>
          <a:ext cx="2799124" cy="29609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cap="all" baseline="0" dirty="0" smtClean="0">
              <a:latin typeface="Bookman Old Style" pitchFamily="18" charset="0"/>
            </a:rPr>
            <a:t>качество дошкольного образования</a:t>
          </a:r>
          <a:endParaRPr lang="ru-RU" sz="2100" b="1" i="1" kern="1200" cap="all" baseline="0" dirty="0">
            <a:latin typeface="Bookman Old Style" pitchFamily="18" charset="0"/>
          </a:endParaRPr>
        </a:p>
      </dsp:txBody>
      <dsp:txXfrm>
        <a:off x="219713" y="136642"/>
        <a:ext cx="2525840" cy="2687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23D7D-2C72-4CD0-9BFF-CB30BCB74821}">
      <dsp:nvSpPr>
        <dsp:cNvPr id="0" name=""/>
        <dsp:cNvSpPr/>
      </dsp:nvSpPr>
      <dsp:spPr>
        <a:xfrm>
          <a:off x="4429158" y="2823707"/>
          <a:ext cx="3962327" cy="23452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Bookman Old Style" pitchFamily="18" charset="0"/>
            </a:rPr>
            <a:t>Родители</a:t>
          </a:r>
          <a:endParaRPr lang="ru-RU" sz="4000" b="1" kern="1200" dirty="0">
            <a:latin typeface="Bookman Old Style" pitchFamily="18" charset="0"/>
          </a:endParaRPr>
        </a:p>
      </dsp:txBody>
      <dsp:txXfrm>
        <a:off x="5009427" y="3167165"/>
        <a:ext cx="2801789" cy="1658364"/>
      </dsp:txXfrm>
    </dsp:sp>
    <dsp:sp modelId="{7B8B9CE8-2124-4F8D-BC84-31FDEE0B44B3}">
      <dsp:nvSpPr>
        <dsp:cNvPr id="0" name=""/>
        <dsp:cNvSpPr/>
      </dsp:nvSpPr>
      <dsp:spPr>
        <a:xfrm rot="13867505">
          <a:off x="4840953" y="2293233"/>
          <a:ext cx="473321" cy="7915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10800000">
        <a:off x="4956511" y="2506812"/>
        <a:ext cx="331325" cy="474920"/>
      </dsp:txXfrm>
    </dsp:sp>
    <dsp:sp modelId="{58751CD2-1EE0-48D9-B033-165F5028715D}">
      <dsp:nvSpPr>
        <dsp:cNvPr id="0" name=""/>
        <dsp:cNvSpPr/>
      </dsp:nvSpPr>
      <dsp:spPr>
        <a:xfrm>
          <a:off x="2071711" y="537703"/>
          <a:ext cx="3613513" cy="1949936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Bookman Old Style" pitchFamily="18" charset="0"/>
            </a:rPr>
            <a:t>Дети</a:t>
          </a:r>
          <a:r>
            <a:rPr lang="ru-RU" sz="3600" b="1" kern="1200" baseline="0" dirty="0" smtClean="0">
              <a:latin typeface="Bookman Old Style" pitchFamily="18" charset="0"/>
            </a:rPr>
            <a:t> </a:t>
          </a:r>
          <a:endParaRPr lang="ru-RU" sz="3600" b="1" kern="1200" dirty="0">
            <a:latin typeface="Bookman Old Style" pitchFamily="18" charset="0"/>
          </a:endParaRPr>
        </a:p>
      </dsp:txBody>
      <dsp:txXfrm>
        <a:off x="2600898" y="823265"/>
        <a:ext cx="2555139" cy="1378812"/>
      </dsp:txXfrm>
    </dsp:sp>
    <dsp:sp modelId="{8A1FB85D-DFAE-416D-8FCD-D10F5D2B8F64}">
      <dsp:nvSpPr>
        <dsp:cNvPr id="0" name=""/>
        <dsp:cNvSpPr/>
      </dsp:nvSpPr>
      <dsp:spPr>
        <a:xfrm rot="6755188" flipH="1">
          <a:off x="2673203" y="2381032"/>
          <a:ext cx="550533" cy="7119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 rot="10800000">
        <a:off x="2724066" y="2599671"/>
        <a:ext cx="385373" cy="427181"/>
      </dsp:txXfrm>
    </dsp:sp>
    <dsp:sp modelId="{8369613E-3CC6-4DC5-9A0F-EA0B94910596}">
      <dsp:nvSpPr>
        <dsp:cNvPr id="0" name=""/>
        <dsp:cNvSpPr/>
      </dsp:nvSpPr>
      <dsp:spPr>
        <a:xfrm>
          <a:off x="0" y="2966588"/>
          <a:ext cx="3766731" cy="234528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latin typeface="Bookman Old Style" pitchFamily="18" charset="0"/>
            </a:rPr>
            <a:t>Педагоги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latin typeface="Bookman Old Style" pitchFamily="18" charset="0"/>
          </a:endParaRPr>
        </a:p>
      </dsp:txBody>
      <dsp:txXfrm>
        <a:off x="551625" y="3310046"/>
        <a:ext cx="2663481" cy="1658364"/>
      </dsp:txXfrm>
    </dsp:sp>
    <dsp:sp modelId="{EB72D70E-8A15-41B7-AB82-14655203807F}">
      <dsp:nvSpPr>
        <dsp:cNvPr id="0" name=""/>
        <dsp:cNvSpPr/>
      </dsp:nvSpPr>
      <dsp:spPr>
        <a:xfrm rot="21491533">
          <a:off x="3777533" y="3412677"/>
          <a:ext cx="743867" cy="7915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3777589" y="3574503"/>
        <a:ext cx="520707" cy="474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7B2C2-2302-4B4E-8E48-341A49A3DFDD}">
      <dsp:nvSpPr>
        <dsp:cNvPr id="0" name=""/>
        <dsp:cNvSpPr/>
      </dsp:nvSpPr>
      <dsp:spPr>
        <a:xfrm>
          <a:off x="1435175" y="2128"/>
          <a:ext cx="4376049" cy="102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1 этап. Поисково-теоретический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( апрель-май 2012г): 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485149" y="52102"/>
        <a:ext cx="4276101" cy="923769"/>
      </dsp:txXfrm>
    </dsp:sp>
    <dsp:sp modelId="{DF5B24BF-7130-4E5A-A698-1F2885E8F4F1}">
      <dsp:nvSpPr>
        <dsp:cNvPr id="0" name=""/>
        <dsp:cNvSpPr/>
      </dsp:nvSpPr>
      <dsp:spPr>
        <a:xfrm>
          <a:off x="1435175" y="1077032"/>
          <a:ext cx="4737253" cy="102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2 этап. Информационно-аналитический (июнь- сентябрь2012г)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485149" y="1127006"/>
        <a:ext cx="4637305" cy="923769"/>
      </dsp:txXfrm>
    </dsp:sp>
    <dsp:sp modelId="{63AF403B-7797-4C7A-8BAE-BA7069132CED}">
      <dsp:nvSpPr>
        <dsp:cNvPr id="0" name=""/>
        <dsp:cNvSpPr/>
      </dsp:nvSpPr>
      <dsp:spPr>
        <a:xfrm>
          <a:off x="1435175" y="2151935"/>
          <a:ext cx="4933187" cy="102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3 этап. Содержательно-практический  (</a:t>
          </a:r>
          <a:r>
            <a:rPr lang="ru-RU" sz="1600" b="1" kern="1200" smtClean="0">
              <a:latin typeface="Bookman Old Style" pitchFamily="18" charset="0"/>
            </a:rPr>
            <a:t>октябрь 2012-февраль2015гг</a:t>
          </a:r>
          <a:r>
            <a:rPr lang="ru-RU" sz="1600" b="1" kern="1200" dirty="0" smtClean="0">
              <a:latin typeface="Bookman Old Style" pitchFamily="18" charset="0"/>
            </a:rPr>
            <a:t>)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485149" y="2201909"/>
        <a:ext cx="4833239" cy="923769"/>
      </dsp:txXfrm>
    </dsp:sp>
    <dsp:sp modelId="{64C48B25-E68C-445D-95A8-FF07217F7950}">
      <dsp:nvSpPr>
        <dsp:cNvPr id="0" name=""/>
        <dsp:cNvSpPr/>
      </dsp:nvSpPr>
      <dsp:spPr>
        <a:xfrm>
          <a:off x="1435175" y="3226839"/>
          <a:ext cx="5016348" cy="1023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4 этап. Контрольно – обобщающий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 (март-апрель  2015г).</a:t>
          </a:r>
          <a:endParaRPr lang="ru-RU" sz="1600" b="1" kern="1200" dirty="0">
            <a:latin typeface="Bookman Old Style" pitchFamily="18" charset="0"/>
          </a:endParaRPr>
        </a:p>
      </dsp:txBody>
      <dsp:txXfrm>
        <a:off x="1485149" y="3276813"/>
        <a:ext cx="4916400" cy="923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DDE3D-9176-48BE-8E42-23B7A9F34D4A}">
      <dsp:nvSpPr>
        <dsp:cNvPr id="0" name=""/>
        <dsp:cNvSpPr/>
      </dsp:nvSpPr>
      <dsp:spPr>
        <a:xfrm>
          <a:off x="2634" y="798243"/>
          <a:ext cx="1899412" cy="5637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baseline="0" dirty="0">
              <a:latin typeface="Times New Roman" pitchFamily="18" charset="0"/>
              <a:cs typeface="Times New Roman" pitchFamily="18" charset="0"/>
            </a:rPr>
            <a:t>хочу</a:t>
          </a:r>
        </a:p>
      </dsp:txBody>
      <dsp:txXfrm>
        <a:off x="284511" y="798243"/>
        <a:ext cx="1335659" cy="563753"/>
      </dsp:txXfrm>
    </dsp:sp>
    <dsp:sp modelId="{87BFCB1C-C39C-44FA-9620-BD7ED3D6445C}">
      <dsp:nvSpPr>
        <dsp:cNvPr id="0" name=""/>
        <dsp:cNvSpPr/>
      </dsp:nvSpPr>
      <dsp:spPr>
        <a:xfrm>
          <a:off x="1761108" y="798243"/>
          <a:ext cx="1409384" cy="56375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>
              <a:latin typeface="Times New Roman" pitchFamily="18" charset="0"/>
              <a:cs typeface="Times New Roman" pitchFamily="18" charset="0"/>
            </a:rPr>
            <a:t>могу</a:t>
          </a:r>
        </a:p>
      </dsp:txBody>
      <dsp:txXfrm>
        <a:off x="2042985" y="798243"/>
        <a:ext cx="845631" cy="563753"/>
      </dsp:txXfrm>
    </dsp:sp>
    <dsp:sp modelId="{0FEB88C7-61F9-4C9D-858B-0683731939F4}">
      <dsp:nvSpPr>
        <dsp:cNvPr id="0" name=""/>
        <dsp:cNvSpPr/>
      </dsp:nvSpPr>
      <dsp:spPr>
        <a:xfrm>
          <a:off x="3029554" y="798243"/>
          <a:ext cx="1409384" cy="5637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>
              <a:latin typeface="Times New Roman" pitchFamily="18" charset="0"/>
              <a:cs typeface="Times New Roman" pitchFamily="18" charset="0"/>
            </a:rPr>
            <a:t>есть</a:t>
          </a:r>
          <a:r>
            <a:rPr lang="ru-RU" sz="1100" kern="1200" cap="all" baseline="0" dirty="0"/>
            <a:t> </a:t>
          </a:r>
        </a:p>
      </dsp:txBody>
      <dsp:txXfrm>
        <a:off x="3311431" y="798243"/>
        <a:ext cx="845631" cy="563753"/>
      </dsp:txXfrm>
    </dsp:sp>
    <dsp:sp modelId="{36762C0E-9A82-4B45-A980-A2A64EC1173E}">
      <dsp:nvSpPr>
        <dsp:cNvPr id="0" name=""/>
        <dsp:cNvSpPr/>
      </dsp:nvSpPr>
      <dsp:spPr>
        <a:xfrm>
          <a:off x="4298000" y="798243"/>
          <a:ext cx="1409384" cy="56375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latin typeface="Times New Roman" pitchFamily="18" charset="0"/>
              <a:cs typeface="Times New Roman" pitchFamily="18" charset="0"/>
            </a:rPr>
            <a:t>Требуют</a:t>
          </a:r>
          <a:endParaRPr lang="ru-RU" sz="11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4579877" y="798243"/>
        <a:ext cx="845631" cy="563753"/>
      </dsp:txXfrm>
    </dsp:sp>
    <dsp:sp modelId="{695BA318-D24C-4C50-B79C-01399993DC7E}">
      <dsp:nvSpPr>
        <dsp:cNvPr id="0" name=""/>
        <dsp:cNvSpPr/>
      </dsp:nvSpPr>
      <dsp:spPr>
        <a:xfrm>
          <a:off x="5566445" y="798243"/>
          <a:ext cx="1409384" cy="5637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latin typeface="Times New Roman" pitchFamily="18" charset="0"/>
              <a:cs typeface="Times New Roman" pitchFamily="18" charset="0"/>
            </a:rPr>
            <a:t>делаю</a:t>
          </a:r>
          <a:endParaRPr lang="ru-RU" sz="11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848322" y="798243"/>
        <a:ext cx="845631" cy="563753"/>
      </dsp:txXfrm>
    </dsp:sp>
    <dsp:sp modelId="{F0546CF5-D5D2-4E3B-8F99-703E170D41D4}">
      <dsp:nvSpPr>
        <dsp:cNvPr id="0" name=""/>
        <dsp:cNvSpPr/>
      </dsp:nvSpPr>
      <dsp:spPr>
        <a:xfrm>
          <a:off x="6834891" y="798243"/>
          <a:ext cx="1409384" cy="5637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all" baseline="0" dirty="0" smtClean="0">
              <a:latin typeface="Times New Roman" pitchFamily="18" charset="0"/>
              <a:cs typeface="Times New Roman" pitchFamily="18" charset="0"/>
            </a:rPr>
            <a:t>получаю</a:t>
          </a:r>
          <a:endParaRPr lang="ru-RU" sz="1100" b="1" kern="1200" cap="all" baseline="0" dirty="0">
            <a:latin typeface="Times New Roman" pitchFamily="18" charset="0"/>
            <a:cs typeface="Times New Roman" pitchFamily="18" charset="0"/>
          </a:endParaRPr>
        </a:p>
      </dsp:txBody>
      <dsp:txXfrm>
        <a:off x="7116768" y="798243"/>
        <a:ext cx="845631" cy="5637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DDF8B-9FBB-4A78-8D86-93F622FB5057}">
      <dsp:nvSpPr>
        <dsp:cNvPr id="0" name=""/>
        <dsp:cNvSpPr/>
      </dsp:nvSpPr>
      <dsp:spPr>
        <a:xfrm>
          <a:off x="57957" y="1011592"/>
          <a:ext cx="1896633" cy="1564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93956" y="1047591"/>
        <a:ext cx="1824635" cy="1157115"/>
      </dsp:txXfrm>
    </dsp:sp>
    <dsp:sp modelId="{727ADDF8-730F-4111-8287-261EEDFF0D5E}">
      <dsp:nvSpPr>
        <dsp:cNvPr id="0" name=""/>
        <dsp:cNvSpPr/>
      </dsp:nvSpPr>
      <dsp:spPr>
        <a:xfrm>
          <a:off x="1061348" y="1318261"/>
          <a:ext cx="2127224" cy="2127224"/>
        </a:xfrm>
        <a:prstGeom prst="leftCircularArrow">
          <a:avLst>
            <a:gd name="adj1" fmla="val 3320"/>
            <a:gd name="adj2" fmla="val 410240"/>
            <a:gd name="adj3" fmla="val 2185751"/>
            <a:gd name="adj4" fmla="val 9024489"/>
            <a:gd name="adj5" fmla="val 38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FE4A0-6976-4C4A-B7D7-DC03A1562FE0}">
      <dsp:nvSpPr>
        <dsp:cNvPr id="0" name=""/>
        <dsp:cNvSpPr/>
      </dsp:nvSpPr>
      <dsp:spPr>
        <a:xfrm>
          <a:off x="423671" y="2198891"/>
          <a:ext cx="1685896" cy="6704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man Old Style" pitchFamily="18" charset="0"/>
            </a:rPr>
            <a:t>желание проводить исследование </a:t>
          </a:r>
        </a:p>
      </dsp:txBody>
      <dsp:txXfrm>
        <a:off x="443307" y="2218527"/>
        <a:ext cx="1646624" cy="631153"/>
      </dsp:txXfrm>
    </dsp:sp>
    <dsp:sp modelId="{B4C8F17F-2DD0-4C11-94D4-219984D2D12A}">
      <dsp:nvSpPr>
        <dsp:cNvPr id="0" name=""/>
        <dsp:cNvSpPr/>
      </dsp:nvSpPr>
      <dsp:spPr>
        <a:xfrm>
          <a:off x="2445921" y="969778"/>
          <a:ext cx="1896633" cy="1564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ABB74-21E7-4E73-A836-2245A1F57F7A}">
      <dsp:nvSpPr>
        <dsp:cNvPr id="0" name=""/>
        <dsp:cNvSpPr/>
      </dsp:nvSpPr>
      <dsp:spPr>
        <a:xfrm>
          <a:off x="3937841" y="-140058"/>
          <a:ext cx="2215744" cy="2215744"/>
        </a:xfrm>
        <a:prstGeom prst="circularArrow">
          <a:avLst>
            <a:gd name="adj1" fmla="val 3188"/>
            <a:gd name="adj2" fmla="val 392615"/>
            <a:gd name="adj3" fmla="val 20076291"/>
            <a:gd name="adj4" fmla="val 13219927"/>
            <a:gd name="adj5" fmla="val 371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7011F-02DE-402F-AEDD-E6B663B0070D}">
      <dsp:nvSpPr>
        <dsp:cNvPr id="0" name=""/>
        <dsp:cNvSpPr/>
      </dsp:nvSpPr>
      <dsp:spPr>
        <a:xfrm>
          <a:off x="3032579" y="300304"/>
          <a:ext cx="2453856" cy="6704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Bookman Old Style" pitchFamily="18" charset="0"/>
            </a:rPr>
            <a:t>уметь это делать </a:t>
          </a:r>
        </a:p>
      </dsp:txBody>
      <dsp:txXfrm>
        <a:off x="3052215" y="319940"/>
        <a:ext cx="2414584" cy="631153"/>
      </dsp:txXfrm>
    </dsp:sp>
    <dsp:sp modelId="{9EFD2AB6-82E9-45B7-870D-CA1076543B68}">
      <dsp:nvSpPr>
        <dsp:cNvPr id="0" name=""/>
        <dsp:cNvSpPr/>
      </dsp:nvSpPr>
      <dsp:spPr>
        <a:xfrm>
          <a:off x="5273625" y="969778"/>
          <a:ext cx="1896633" cy="15643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>
        <a:off x="5309624" y="1005777"/>
        <a:ext cx="1824635" cy="1157115"/>
      </dsp:txXfrm>
    </dsp:sp>
    <dsp:sp modelId="{61E6A33F-2239-4849-B786-1B12B08B77CB}">
      <dsp:nvSpPr>
        <dsp:cNvPr id="0" name=""/>
        <dsp:cNvSpPr/>
      </dsp:nvSpPr>
      <dsp:spPr>
        <a:xfrm>
          <a:off x="5695100" y="2198891"/>
          <a:ext cx="1685896" cy="670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Bookman Old Style" pitchFamily="18" charset="0"/>
            </a:rPr>
            <a:t>получить удовлетворение от работы</a:t>
          </a:r>
        </a:p>
      </dsp:txBody>
      <dsp:txXfrm>
        <a:off x="5714736" y="2218527"/>
        <a:ext cx="1646624" cy="631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F281-E063-45BF-A3FE-310A3018E80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13AA-4ACE-4C10-849B-BD74EDC25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1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B03F-5B78-4F91-A5C9-D5714EB91263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B16A-B9D9-465F-9B69-501395E7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FACE-B8C6-453F-9599-5B98480482E9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19D2-5B2B-420E-BF13-6029B7857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EF46-4E6A-4E75-AD03-8EBB4E3FDF20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5BD5-8E50-49B9-81F0-472F29353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2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798A-AA78-4148-B9A3-45783C564AF4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8C8A0-96B1-493B-81FE-5EADC4F05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AA7B-F297-4A4E-9A32-CC1B40B3930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41735-A45A-4562-8A8B-A8B8AEFB6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0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C0CE-BA9B-4245-A8DF-6219696FB70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7C05-E54A-46D1-B2A5-8C9C19CDB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5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33CA-FF7F-44E5-97B8-1EB31690FC06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8B44-B223-4E3A-857E-64684D5E7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AFFD-A28B-4BCA-8F3F-F0C2D7C8CC1D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F12F-FA61-49E9-9F8D-48B2B4B1D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0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1017-A4D8-4975-9BC8-13CD47F3CBA8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A02B-0845-42A6-A27A-649B34905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1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F3AD-1333-4E43-89F5-99EDBBF26A55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5BC0-5981-4607-94C0-A062B387F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208E0-3781-4F91-8DF9-EA3A7D6E3E84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C513C3-A811-4D98-8358-BCE1CA0C2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hyperlink" Target="&#1055;&#1083;&#1072;&#1085;.docx" TargetMode="External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21"/>
          <p:cNvGrpSpPr>
            <a:grpSpLocks/>
          </p:cNvGrpSpPr>
          <p:nvPr/>
        </p:nvGrpSpPr>
        <p:grpSpPr bwMode="auto">
          <a:xfrm>
            <a:off x="-77788" y="-104775"/>
            <a:ext cx="9221788" cy="6962775"/>
            <a:chOff x="-102931" y="-105487"/>
            <a:chExt cx="12294931" cy="6963487"/>
          </a:xfrm>
        </p:grpSpPr>
        <p:pic>
          <p:nvPicPr>
            <p:cNvPr id="3081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2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30"/>
              <a:chOff x="-2" y="-15499"/>
              <a:chExt cx="12192002" cy="5222930"/>
            </a:xfrm>
          </p:grpSpPr>
          <p:grpSp>
            <p:nvGrpSpPr>
              <p:cNvPr id="4" name="Группа 16"/>
              <p:cNvGrpSpPr/>
              <p:nvPr/>
            </p:nvGrpSpPr>
            <p:grpSpPr>
              <a:xfrm>
                <a:off x="-2" y="0"/>
                <a:ext cx="7461496" cy="5207431"/>
                <a:chOff x="-2" y="-6707"/>
                <a:chExt cx="7610624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9" name="Прямоугольный треугольник 8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-2" y="-6707"/>
                  <a:ext cx="7610624" cy="31950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3085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6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3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513297" y="2180649"/>
            <a:ext cx="8170768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rgbClr val="002060"/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500063" y="1865313"/>
            <a:ext cx="82867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C00000"/>
                </a:solidFill>
              </a:rPr>
              <a:t>Создание единой модели развития поисково-исследовательской активности дошкольников в условиях образовательного процесса ДОУ и семьи</a:t>
            </a:r>
          </a:p>
          <a:p>
            <a:pPr algn="ctr" eaLnBrk="1" hangingPunct="1"/>
            <a:endParaRPr lang="ru-RU" altLang="ru-RU" sz="40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9" name="TextBox 23"/>
          <p:cNvSpPr txBox="1">
            <a:spLocks noChangeArrowheads="1"/>
          </p:cNvSpPr>
          <p:nvPr/>
        </p:nvSpPr>
        <p:spPr bwMode="auto">
          <a:xfrm>
            <a:off x="857250" y="581025"/>
            <a:ext cx="75009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1642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Муниципальное автономное дошкольное образовательное учреждение – детский сад комбинированного вида №15 «Солнышко» муниципального образования</a:t>
            </a:r>
          </a:p>
          <a:p>
            <a:pPr algn="ctr" eaLnBrk="1" hangingPunct="1"/>
            <a:r>
              <a:rPr lang="ru-RU" altLang="ru-RU">
                <a:solidFill>
                  <a:srgbClr val="001642"/>
                </a:solidFill>
                <a:latin typeface="Bookman Old Style" pitchFamily="18" charset="0"/>
                <a:ea typeface="Tahoma" pitchFamily="34" charset="0"/>
                <a:cs typeface="Times New Roman" pitchFamily="18" charset="0"/>
              </a:rPr>
              <a:t>Староминский район </a:t>
            </a:r>
            <a:endParaRPr lang="ru-RU" altLang="ru-RU" sz="1100">
              <a:solidFill>
                <a:srgbClr val="001642"/>
              </a:solidFill>
              <a:latin typeface="Bookman Old Style" pitchFamily="18" charset="0"/>
              <a:ea typeface="Tahoma" pitchFamily="34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001642"/>
              </a:solidFill>
              <a:latin typeface="Calibri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8513763" y="6256338"/>
            <a:ext cx="24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21"/>
          <p:cNvGrpSpPr>
            <a:grpSpLocks/>
          </p:cNvGrpSpPr>
          <p:nvPr/>
        </p:nvGrpSpPr>
        <p:grpSpPr bwMode="auto">
          <a:xfrm>
            <a:off x="0" y="-104775"/>
            <a:ext cx="9221788" cy="6962775"/>
            <a:chOff x="-102931" y="-105487"/>
            <a:chExt cx="12294932" cy="6962787"/>
          </a:xfrm>
        </p:grpSpPr>
        <p:pic>
          <p:nvPicPr>
            <p:cNvPr id="12294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70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5" name="Группа 20"/>
            <p:cNvGrpSpPr>
              <a:grpSpLocks/>
            </p:cNvGrpSpPr>
            <p:nvPr/>
          </p:nvGrpSpPr>
          <p:grpSpPr bwMode="auto">
            <a:xfrm>
              <a:off x="808664" y="-15499"/>
              <a:ext cx="11383337" cy="2868493"/>
              <a:chOff x="808664" y="-15499"/>
              <a:chExt cx="11383337" cy="2868493"/>
            </a:xfrm>
          </p:grpSpPr>
          <p:sp>
            <p:nvSpPr>
              <p:cNvPr id="10" name="Прямоугольный треугольник 9"/>
              <p:cNvSpPr/>
              <p:nvPr/>
            </p:nvSpPr>
            <p:spPr>
              <a:xfrm flipH="1">
                <a:off x="809295" y="-712"/>
                <a:ext cx="9407982" cy="83185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b="1" dirty="0">
                    <a:solidFill>
                      <a:schemeClr val="accent1">
                        <a:lumMod val="75000"/>
                      </a:schemeClr>
                    </a:solidFill>
                    <a:latin typeface="Gungsuh" pitchFamily="18" charset="-127"/>
                    <a:ea typeface="Gungsuh" pitchFamily="18" charset="-127"/>
                  </a:rPr>
                  <a:t>Опыты работы педагогов</a:t>
                </a:r>
              </a:p>
            </p:txBody>
          </p:sp>
          <p:pic>
            <p:nvPicPr>
              <p:cNvPr id="12298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7" cy="2868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96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TextBox 12"/>
          <p:cNvSpPr txBox="1">
            <a:spLocks noChangeArrowheads="1"/>
          </p:cNvSpPr>
          <p:nvPr/>
        </p:nvSpPr>
        <p:spPr bwMode="auto">
          <a:xfrm>
            <a:off x="8286750" y="6296025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itchFamily="34" charset="0"/>
              </a:rPr>
              <a:t>10</a:t>
            </a:r>
          </a:p>
        </p:txBody>
      </p:sp>
      <p:pic>
        <p:nvPicPr>
          <p:cNvPr id="12299" name="Picture 11" descr="C:\Users\МАДОУ-15-2\Desktop\IMG_0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24744"/>
            <a:ext cx="5768812" cy="278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C:\Users\МАДОУ-15-2\Desktop\IMG_05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9488" y="3897703"/>
            <a:ext cx="6694512" cy="296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Группа 21"/>
          <p:cNvGrpSpPr>
            <a:grpSpLocks/>
          </p:cNvGrpSpPr>
          <p:nvPr/>
        </p:nvGrpSpPr>
        <p:grpSpPr bwMode="auto">
          <a:xfrm>
            <a:off x="0" y="-104775"/>
            <a:ext cx="9221788" cy="6962775"/>
            <a:chOff x="-102931" y="-105487"/>
            <a:chExt cx="12294931" cy="6963487"/>
          </a:xfrm>
        </p:grpSpPr>
        <p:pic>
          <p:nvPicPr>
            <p:cNvPr id="1031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2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29"/>
              <a:chOff x="-2" y="-15499"/>
              <a:chExt cx="12192002" cy="5222929"/>
            </a:xfrm>
          </p:grpSpPr>
          <p:grpSp>
            <p:nvGrpSpPr>
              <p:cNvPr id="4" name="Группа 16"/>
              <p:cNvGrpSpPr/>
              <p:nvPr/>
            </p:nvGrpSpPr>
            <p:grpSpPr>
              <a:xfrm>
                <a:off x="-2" y="0"/>
                <a:ext cx="11177411" cy="5207430"/>
                <a:chOff x="-2" y="-6707"/>
                <a:chExt cx="11400807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2" y="-6707"/>
                  <a:ext cx="11400807" cy="2906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dirty="0"/>
                    <a:t>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 b="1" dirty="0">
                    <a:solidFill>
                      <a:srgbClr val="FF0000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2000" b="1" dirty="0">
                      <a:solidFill>
                        <a:srgbClr val="FF0000"/>
                      </a:solidFill>
                    </a:rPr>
                    <a:t> октябрь 2012г                                    Февраль 2015г   </a:t>
                  </a:r>
                </a:p>
              </p:txBody>
            </p:sp>
          </p:grpSp>
          <p:pic>
            <p:nvPicPr>
              <p:cNvPr id="1035" name="Рисунок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8104779" y="-15499"/>
                <a:ext cx="4087221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3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886700" cy="1049338"/>
          </a:xfrm>
        </p:spPr>
        <p:txBody>
          <a:bodyPr/>
          <a:lstStyle/>
          <a:p>
            <a:pPr eaLnBrk="1" hangingPunct="1"/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Динамика изменения уровня  поисково-исследовательской активности   дошкольников  (в %)</a:t>
            </a:r>
            <a:endParaRPr lang="ru-RU" altLang="ru-RU" sz="24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Box 12"/>
          <p:cNvSpPr txBox="1">
            <a:spLocks noChangeArrowheads="1"/>
          </p:cNvSpPr>
          <p:nvPr/>
        </p:nvSpPr>
        <p:spPr bwMode="auto">
          <a:xfrm>
            <a:off x="8286750" y="6296025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itchFamily="34" charset="0"/>
              </a:rPr>
              <a:t>10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468313" y="2781300"/>
          <a:ext cx="4192587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6" imgW="4919898" imgH="3267739" progId="Excel.Chart.8">
                  <p:embed/>
                </p:oleObj>
              </mc:Choice>
              <mc:Fallback>
                <p:oleObj r:id="rId6" imgW="4919898" imgH="3267739" progId="Excel.Char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81300"/>
                        <a:ext cx="4192587" cy="278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787900" y="2876550"/>
          <a:ext cx="3887788" cy="260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иаграмма" r:id="rId8" imgW="2743247" imgH="1828854" progId="MSGraph.Chart.8">
                  <p:embed/>
                </p:oleObj>
              </mc:Choice>
              <mc:Fallback>
                <p:oleObj name="Диаграмма" r:id="rId8" imgW="2743247" imgH="1828854" progId="MSGraph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76550"/>
                        <a:ext cx="3887788" cy="260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104775"/>
            <a:ext cx="134143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/>
          <a:stretch>
            <a:fillRect/>
          </a:stretch>
        </p:blipFill>
        <p:spPr bwMode="auto">
          <a:xfrm>
            <a:off x="5275263" y="-14288"/>
            <a:ext cx="3868737" cy="36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Заголовок 1"/>
          <p:cNvSpPr>
            <a:spLocks noGrp="1"/>
          </p:cNvSpPr>
          <p:nvPr>
            <p:ph type="title"/>
          </p:nvPr>
        </p:nvSpPr>
        <p:spPr>
          <a:xfrm>
            <a:off x="1017588" y="234950"/>
            <a:ext cx="7886700" cy="795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mtClean="0">
                <a:solidFill>
                  <a:srgbClr val="001642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rgbClr val="001642"/>
                </a:solidFill>
                <a:latin typeface="Bookman Old Style" pitchFamily="18" charset="0"/>
              </a:rPr>
            </a:br>
            <a:endParaRPr lang="ru-RU" smtClean="0"/>
          </a:p>
        </p:txBody>
      </p:sp>
      <p:sp>
        <p:nvSpPr>
          <p:cNvPr id="31750" name="Содержимое 2"/>
          <p:cNvSpPr>
            <a:spLocks noGrp="1"/>
          </p:cNvSpPr>
          <p:nvPr>
            <p:ph idx="1"/>
          </p:nvPr>
        </p:nvSpPr>
        <p:spPr>
          <a:xfrm>
            <a:off x="504825" y="2159000"/>
            <a:ext cx="8639175" cy="45021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rgbClr val="002768"/>
                </a:solidFill>
                <a:latin typeface="Bookman Old Style" pitchFamily="18" charset="0"/>
              </a:rPr>
              <a:t>Качество дошкольного образования – это качество жизни ребёнка.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i="1" dirty="0" smtClean="0">
              <a:solidFill>
                <a:srgbClr val="002768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rgbClr val="002768"/>
                </a:solidFill>
                <a:latin typeface="Bookman Old Style" pitchFamily="18" charset="0"/>
              </a:rPr>
              <a:t>Будущее рождается сегодня. Движение в будущее зависит от его видения и понимания.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i="1" dirty="0" smtClean="0">
              <a:solidFill>
                <a:srgbClr val="002768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>
                <a:solidFill>
                  <a:srgbClr val="002768"/>
                </a:solidFill>
                <a:latin typeface="Bookman Old Style" pitchFamily="18" charset="0"/>
              </a:rPr>
              <a:t>От мотивации к инновационному мышлению и поведению граждан … будет зависеть будущее России.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002768"/>
                </a:solidFill>
                <a:latin typeface="Bookman Old Style" pitchFamily="18" charset="0"/>
              </a:rPr>
              <a:t>В.В. Путин</a:t>
            </a:r>
            <a:endParaRPr lang="ru-RU" i="1" dirty="0" smtClean="0">
              <a:solidFill>
                <a:srgbClr val="002768"/>
              </a:solidFill>
              <a:latin typeface="Bookman Old Style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1247775" y="0"/>
            <a:ext cx="58959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Bookman Old Style" pitchFamily="18" charset="0"/>
              </a:rPr>
              <a:t>КАЧЕСТВО    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Bookman Old Style" pitchFamily="18" charset="0"/>
              </a:rPr>
              <a:t>КОНКУРЕНТОСПОСОБНОСТЬ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Bookman Old Style" pitchFamily="18" charset="0"/>
              </a:rPr>
              <a:t>ВОСТРЕБОВАННОСТЬ   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Bookman Old Style" pitchFamily="18" charset="0"/>
              </a:rPr>
              <a:t>  УСПЕХ!</a:t>
            </a:r>
            <a:endParaRPr lang="ru-RU" altLang="ru-RU" sz="28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104775"/>
            <a:ext cx="1341438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/>
          <a:stretch>
            <a:fillRect/>
          </a:stretch>
        </p:blipFill>
        <p:spPr bwMode="auto">
          <a:xfrm>
            <a:off x="5275263" y="-14288"/>
            <a:ext cx="3868737" cy="36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Заголовок 1"/>
          <p:cNvSpPr>
            <a:spLocks noGrp="1"/>
          </p:cNvSpPr>
          <p:nvPr>
            <p:ph type="title"/>
          </p:nvPr>
        </p:nvSpPr>
        <p:spPr>
          <a:xfrm>
            <a:off x="1017588" y="234950"/>
            <a:ext cx="7886700" cy="795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mtClean="0">
                <a:solidFill>
                  <a:srgbClr val="001642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rgbClr val="001642"/>
                </a:solidFill>
                <a:latin typeface="Bookman Old Style" pitchFamily="18" charset="0"/>
              </a:rPr>
            </a:br>
            <a:endParaRPr lang="ru-RU" smtClean="0"/>
          </a:p>
        </p:txBody>
      </p:sp>
      <p:sp>
        <p:nvSpPr>
          <p:cNvPr id="9" name="TextBox 8"/>
          <p:cNvSpPr txBox="1"/>
          <p:nvPr/>
        </p:nvSpPr>
        <p:spPr>
          <a:xfrm>
            <a:off x="251520" y="404664"/>
            <a:ext cx="8512629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  <a:cs typeface="+mn-cs"/>
              </a:rPr>
              <a:t>Спасибо за внимание!</a:t>
            </a:r>
          </a:p>
        </p:txBody>
      </p:sp>
      <p:pic>
        <p:nvPicPr>
          <p:cNvPr id="14343" name="Picture 7" descr="C:\Users\МАДОУ-15-2\Documents\ФОТО ПО РАБОТЕ\ДИЗАЙН ДОУ 15\100_6438 - коп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068960"/>
            <a:ext cx="3345011" cy="350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C:\Users\МАДОУ-15-2\Documents\ФОТО ПО РАБОТЕ\ДИЗАЙН ДОУ 15\100_6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56992"/>
            <a:ext cx="4146795" cy="318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4100" name="Группа 21"/>
          <p:cNvGrpSpPr>
            <a:grpSpLocks/>
          </p:cNvGrpSpPr>
          <p:nvPr/>
        </p:nvGrpSpPr>
        <p:grpSpPr bwMode="auto">
          <a:xfrm>
            <a:off x="-214313" y="-14288"/>
            <a:ext cx="9358313" cy="6872288"/>
            <a:chOff x="-285533" y="-15499"/>
            <a:chExt cx="12477533" cy="6873499"/>
          </a:xfrm>
        </p:grpSpPr>
        <p:pic>
          <p:nvPicPr>
            <p:cNvPr id="4106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7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29"/>
              <a:chOff x="-2" y="-15499"/>
              <a:chExt cx="12192002" cy="5222929"/>
            </a:xfrm>
          </p:grpSpPr>
          <p:grpSp>
            <p:nvGrpSpPr>
              <p:cNvPr id="4" name="Группа 16"/>
              <p:cNvGrpSpPr/>
              <p:nvPr/>
            </p:nvGrpSpPr>
            <p:grpSpPr>
              <a:xfrm>
                <a:off x="-2" y="0"/>
                <a:ext cx="7461496" cy="5207430"/>
                <a:chOff x="-2" y="-6707"/>
                <a:chExt cx="7610624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2" y="-6707"/>
                  <a:ext cx="7610624" cy="31950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4110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6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08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533" y="-702"/>
              <a:ext cx="1714507" cy="228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3" name="Схема 12"/>
          <p:cNvGraphicFramePr/>
          <p:nvPr/>
        </p:nvGraphicFramePr>
        <p:xfrm>
          <a:off x="478973" y="2714171"/>
          <a:ext cx="8196942" cy="3672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102" name="Прямоугольник 13"/>
          <p:cNvSpPr>
            <a:spLocks noChangeArrowheads="1"/>
          </p:cNvSpPr>
          <p:nvPr/>
        </p:nvSpPr>
        <p:spPr bwMode="auto">
          <a:xfrm>
            <a:off x="1077913" y="1436688"/>
            <a:ext cx="687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338" indent="-5413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800" b="1" i="1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103" name="Прямоугольник 14"/>
          <p:cNvSpPr>
            <a:spLocks noChangeArrowheads="1"/>
          </p:cNvSpPr>
          <p:nvPr/>
        </p:nvSpPr>
        <p:spPr bwMode="auto">
          <a:xfrm>
            <a:off x="857250" y="290513"/>
            <a:ext cx="7572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2060"/>
                </a:solidFill>
                <a:latin typeface="Bookman Old Style" pitchFamily="18" charset="0"/>
              </a:rPr>
              <a:t>Актуальность темы инновационного образовательного проекта </a:t>
            </a:r>
          </a:p>
        </p:txBody>
      </p:sp>
      <p:sp>
        <p:nvSpPr>
          <p:cNvPr id="4104" name="Прямоугольник 15"/>
          <p:cNvSpPr>
            <a:spLocks noChangeArrowheads="1"/>
          </p:cNvSpPr>
          <p:nvPr/>
        </p:nvSpPr>
        <p:spPr bwMode="auto">
          <a:xfrm>
            <a:off x="0" y="17145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C00000"/>
                </a:solidFill>
                <a:latin typeface="Arial Black" pitchFamily="34" charset="0"/>
              </a:rPr>
              <a:t>Соответствие государственной политике РФ, Краснодарского края, муниципального образования Староминский район  </a:t>
            </a:r>
          </a:p>
        </p:txBody>
      </p:sp>
      <p:sp>
        <p:nvSpPr>
          <p:cNvPr id="4105" name="TextBox 16"/>
          <p:cNvSpPr txBox="1">
            <a:spLocks noChangeArrowheads="1"/>
          </p:cNvSpPr>
          <p:nvPr/>
        </p:nvSpPr>
        <p:spPr bwMode="auto">
          <a:xfrm>
            <a:off x="8718550" y="6256338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+</a:t>
            </a:r>
            <a:br>
              <a:rPr lang="ru-RU" smtClean="0"/>
            </a:b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5124" name="Группа 21"/>
          <p:cNvGrpSpPr>
            <a:grpSpLocks/>
          </p:cNvGrpSpPr>
          <p:nvPr/>
        </p:nvGrpSpPr>
        <p:grpSpPr bwMode="auto">
          <a:xfrm>
            <a:off x="-77788" y="-104775"/>
            <a:ext cx="9221788" cy="6962775"/>
            <a:chOff x="-102931" y="-105487"/>
            <a:chExt cx="12294931" cy="6963487"/>
          </a:xfrm>
        </p:grpSpPr>
        <p:pic>
          <p:nvPicPr>
            <p:cNvPr id="5132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29"/>
              <a:chOff x="-2" y="-15499"/>
              <a:chExt cx="12192002" cy="5222929"/>
            </a:xfrm>
          </p:grpSpPr>
          <p:grpSp>
            <p:nvGrpSpPr>
              <p:cNvPr id="4" name="Группа 16"/>
              <p:cNvGrpSpPr/>
              <p:nvPr/>
            </p:nvGrpSpPr>
            <p:grpSpPr>
              <a:xfrm>
                <a:off x="-2" y="0"/>
                <a:ext cx="7461496" cy="5207430"/>
                <a:chOff x="-2" y="-6707"/>
                <a:chExt cx="7610624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2" y="-6707"/>
                  <a:ext cx="7610624" cy="31950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5136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6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34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5" name="Группа 12"/>
          <p:cNvGrpSpPr>
            <a:grpSpLocks/>
          </p:cNvGrpSpPr>
          <p:nvPr/>
        </p:nvGrpSpPr>
        <p:grpSpPr bwMode="auto">
          <a:xfrm>
            <a:off x="1784350" y="196850"/>
            <a:ext cx="4535488" cy="1457325"/>
            <a:chOff x="6007898" y="-240448"/>
            <a:chExt cx="4281063" cy="28281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007898" y="-144"/>
              <a:ext cx="3626241" cy="25878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6740639" y="-240448"/>
              <a:ext cx="3548322" cy="1663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199136" rIns="199136" bIns="199136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Bookman Old Style" pitchFamily="18" charset="0"/>
                </a:rPr>
                <a:t>Цель проекта</a:t>
              </a:r>
              <a:r>
                <a:rPr lang="ru-RU" sz="3200" dirty="0">
                  <a:solidFill>
                    <a:srgbClr val="002060"/>
                  </a:solidFill>
                  <a:latin typeface="Bookman Old Style" pitchFamily="18" charset="0"/>
                </a:rPr>
                <a:t> </a:t>
              </a:r>
            </a:p>
          </p:txBody>
        </p:sp>
      </p:grpSp>
      <p:sp>
        <p:nvSpPr>
          <p:cNvPr id="5126" name="Прямоугольник 15"/>
          <p:cNvSpPr>
            <a:spLocks noChangeArrowheads="1"/>
          </p:cNvSpPr>
          <p:nvPr/>
        </p:nvSpPr>
        <p:spPr bwMode="auto">
          <a:xfrm>
            <a:off x="684213" y="1341438"/>
            <a:ext cx="8724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C00000"/>
                </a:solidFill>
                <a:latin typeface="Bookman Old Style" pitchFamily="18" charset="0"/>
              </a:rPr>
              <a:t>Разработка модели  качественно новой образовательной среды, способствующей формированию исследовательской компетенции дошкольника в условиях реализации ФГОС ДО</a:t>
            </a:r>
          </a:p>
        </p:txBody>
      </p:sp>
      <p:sp>
        <p:nvSpPr>
          <p:cNvPr id="5127" name="TextBox 16"/>
          <p:cNvSpPr txBox="1">
            <a:spLocks noChangeArrowheads="1"/>
          </p:cNvSpPr>
          <p:nvPr/>
        </p:nvSpPr>
        <p:spPr bwMode="auto">
          <a:xfrm>
            <a:off x="8731250" y="64008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3</a:t>
            </a:r>
          </a:p>
        </p:txBody>
      </p:sp>
      <p:pic>
        <p:nvPicPr>
          <p:cNvPr id="5135" name="Picture 15" descr="C:\Users\МАДОУ-15-2\Desktop\IMG_0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470953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7" name="Picture 17" descr="C:\Users\МАДОУ-15-2\Desktop\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74" y="3658142"/>
            <a:ext cx="4267126" cy="319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6148" name="Группа 21"/>
          <p:cNvGrpSpPr>
            <a:grpSpLocks/>
          </p:cNvGrpSpPr>
          <p:nvPr/>
        </p:nvGrpSpPr>
        <p:grpSpPr bwMode="auto">
          <a:xfrm>
            <a:off x="-77788" y="-104775"/>
            <a:ext cx="9221788" cy="6962775"/>
            <a:chOff x="-102931" y="-105487"/>
            <a:chExt cx="12294931" cy="6963487"/>
          </a:xfrm>
        </p:grpSpPr>
        <p:pic>
          <p:nvPicPr>
            <p:cNvPr id="6154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5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29"/>
              <a:chOff x="-2" y="-15499"/>
              <a:chExt cx="12192002" cy="5222929"/>
            </a:xfrm>
          </p:grpSpPr>
          <p:grpSp>
            <p:nvGrpSpPr>
              <p:cNvPr id="4" name="Группа 16"/>
              <p:cNvGrpSpPr/>
              <p:nvPr/>
            </p:nvGrpSpPr>
            <p:grpSpPr>
              <a:xfrm>
                <a:off x="-2" y="0"/>
                <a:ext cx="7461496" cy="5207430"/>
                <a:chOff x="-2" y="-6707"/>
                <a:chExt cx="7610624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2" y="-6707"/>
                  <a:ext cx="7610624" cy="31950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6158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6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6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371600" y="233363"/>
            <a:ext cx="615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i="1">
              <a:solidFill>
                <a:srgbClr val="001642"/>
              </a:solidFill>
              <a:latin typeface="Bookman Old Style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642257" y="3338287"/>
          <a:ext cx="7413171" cy="296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Выгнутая вверх стрелка 14"/>
          <p:cNvSpPr/>
          <p:nvPr/>
        </p:nvSpPr>
        <p:spPr>
          <a:xfrm>
            <a:off x="2071688" y="2214563"/>
            <a:ext cx="4027487" cy="1276350"/>
          </a:xfrm>
          <a:prstGeom prst="curvedDownArrow">
            <a:avLst>
              <a:gd name="adj1" fmla="val 29475"/>
              <a:gd name="adj2" fmla="val 118728"/>
              <a:gd name="adj3" fmla="val 4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52" name="TextBox 15"/>
          <p:cNvSpPr txBox="1">
            <a:spLocks noChangeArrowheads="1"/>
          </p:cNvSpPr>
          <p:nvPr/>
        </p:nvSpPr>
        <p:spPr bwMode="auto">
          <a:xfrm>
            <a:off x="1295400" y="304800"/>
            <a:ext cx="62372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Bookman Old Style" pitchFamily="18" charset="0"/>
              </a:rPr>
              <a:t>Миссия  детского сада</a:t>
            </a:r>
            <a:r>
              <a:rPr lang="ru-RU" altLang="ru-RU" sz="2400">
                <a:solidFill>
                  <a:srgbClr val="002060"/>
                </a:solidFill>
                <a:latin typeface="Bookman Old Style" pitchFamily="18" charset="0"/>
              </a:rPr>
              <a:t> - обеспечение каждому ребенку возможности для развития способностей через создание условий для разностороннего развития в условия ФГОС ДО</a:t>
            </a: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8513763" y="62992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7172" name="Группа 21"/>
          <p:cNvGrpSpPr>
            <a:grpSpLocks/>
          </p:cNvGrpSpPr>
          <p:nvPr/>
        </p:nvGrpSpPr>
        <p:grpSpPr bwMode="auto">
          <a:xfrm>
            <a:off x="-77788" y="-104775"/>
            <a:ext cx="9221788" cy="6962775"/>
            <a:chOff x="-102931" y="-105487"/>
            <a:chExt cx="12294931" cy="6963487"/>
          </a:xfrm>
        </p:grpSpPr>
        <p:pic>
          <p:nvPicPr>
            <p:cNvPr id="7184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5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29"/>
              <a:chOff x="-2" y="-15499"/>
              <a:chExt cx="12192002" cy="5222929"/>
            </a:xfrm>
          </p:grpSpPr>
          <p:grpSp>
            <p:nvGrpSpPr>
              <p:cNvPr id="4" name="Группа 16"/>
              <p:cNvGrpSpPr/>
              <p:nvPr/>
            </p:nvGrpSpPr>
            <p:grpSpPr>
              <a:xfrm>
                <a:off x="-2" y="0"/>
                <a:ext cx="7461496" cy="5207430"/>
                <a:chOff x="-2" y="-6707"/>
                <a:chExt cx="7610624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2" y="-6707"/>
                  <a:ext cx="7610624" cy="319501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</p:grpSp>
          <p:pic>
            <p:nvPicPr>
              <p:cNvPr id="7188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6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86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1371600" y="233363"/>
            <a:ext cx="615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i="1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6013" y="188913"/>
            <a:ext cx="63357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Появление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инновации в ДОУ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9" y="3429000"/>
            <a:ext cx="3744416" cy="25545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Участие в муниципальных  инновационных площадках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3356992"/>
            <a:ext cx="4354116" cy="25545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Развитие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i="1" dirty="0">
                <a:solidFill>
                  <a:srgbClr val="C00000"/>
                </a:solidFill>
              </a:rPr>
              <a:t>инновационного педагогического мышления коллектива ДОУ</a:t>
            </a:r>
          </a:p>
        </p:txBody>
      </p:sp>
      <p:sp>
        <p:nvSpPr>
          <p:cNvPr id="7181" name="TextBox 21"/>
          <p:cNvSpPr txBox="1">
            <a:spLocks noChangeArrowheads="1"/>
          </p:cNvSpPr>
          <p:nvPr/>
        </p:nvSpPr>
        <p:spPr bwMode="auto">
          <a:xfrm>
            <a:off x="8589963" y="6415088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5</a:t>
            </a: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827088" y="1557338"/>
            <a:ext cx="1584325" cy="18716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6156325" y="1557338"/>
            <a:ext cx="1511300" cy="18002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pSp>
        <p:nvGrpSpPr>
          <p:cNvPr id="8196" name="Группа 21"/>
          <p:cNvGrpSpPr>
            <a:grpSpLocks/>
          </p:cNvGrpSpPr>
          <p:nvPr/>
        </p:nvGrpSpPr>
        <p:grpSpPr bwMode="auto">
          <a:xfrm>
            <a:off x="-77788" y="-104775"/>
            <a:ext cx="9221788" cy="6962775"/>
            <a:chOff x="-102931" y="-105487"/>
            <a:chExt cx="12294931" cy="6963487"/>
          </a:xfrm>
        </p:grpSpPr>
        <p:pic>
          <p:nvPicPr>
            <p:cNvPr id="8200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1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29"/>
              <a:chOff x="-2" y="-15499"/>
              <a:chExt cx="12192002" cy="5222929"/>
            </a:xfrm>
          </p:grpSpPr>
          <p:grpSp>
            <p:nvGrpSpPr>
              <p:cNvPr id="4" name="Группа 16"/>
              <p:cNvGrpSpPr/>
              <p:nvPr/>
            </p:nvGrpSpPr>
            <p:grpSpPr>
              <a:xfrm>
                <a:off x="-2" y="0"/>
                <a:ext cx="7461496" cy="5207430"/>
                <a:chOff x="-2" y="-6707"/>
                <a:chExt cx="7610624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2" y="-6707"/>
                  <a:ext cx="7610624" cy="31950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8204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6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2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8" name="Схема 17"/>
          <p:cNvGraphicFramePr/>
          <p:nvPr/>
        </p:nvGraphicFramePr>
        <p:xfrm>
          <a:off x="357158" y="1248228"/>
          <a:ext cx="8501122" cy="539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198" name="TextBox 19"/>
          <p:cNvSpPr txBox="1">
            <a:spLocks noChangeArrowheads="1"/>
          </p:cNvSpPr>
          <p:nvPr/>
        </p:nvSpPr>
        <p:spPr bwMode="auto">
          <a:xfrm>
            <a:off x="1250950" y="276225"/>
            <a:ext cx="6324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Bookman Old Style" pitchFamily="18" charset="0"/>
              </a:rPr>
              <a:t>Субъекты инновационной деятельности</a:t>
            </a:r>
          </a:p>
        </p:txBody>
      </p:sp>
      <p:sp>
        <p:nvSpPr>
          <p:cNvPr id="8199" name="TextBox 20"/>
          <p:cNvSpPr txBox="1">
            <a:spLocks noChangeArrowheads="1"/>
          </p:cNvSpPr>
          <p:nvPr/>
        </p:nvSpPr>
        <p:spPr bwMode="auto">
          <a:xfrm>
            <a:off x="8447088" y="6154738"/>
            <a:ext cx="26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1"/>
          <p:cNvGrpSpPr>
            <a:grpSpLocks/>
          </p:cNvGrpSpPr>
          <p:nvPr/>
        </p:nvGrpSpPr>
        <p:grpSpPr bwMode="auto">
          <a:xfrm>
            <a:off x="-77788" y="-104775"/>
            <a:ext cx="9221788" cy="6962775"/>
            <a:chOff x="-102931" y="-105487"/>
            <a:chExt cx="12294931" cy="6963487"/>
          </a:xfrm>
        </p:grpSpPr>
        <p:pic>
          <p:nvPicPr>
            <p:cNvPr id="9222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3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29"/>
              <a:chOff x="-2" y="-15499"/>
              <a:chExt cx="12192002" cy="5222929"/>
            </a:xfrm>
          </p:grpSpPr>
          <p:grpSp>
            <p:nvGrpSpPr>
              <p:cNvPr id="4" name="Группа 16"/>
              <p:cNvGrpSpPr/>
              <p:nvPr/>
            </p:nvGrpSpPr>
            <p:grpSpPr>
              <a:xfrm>
                <a:off x="-2" y="0"/>
                <a:ext cx="7461496" cy="5207430"/>
                <a:chOff x="-2" y="-6707"/>
                <a:chExt cx="7610624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-2" y="-6707"/>
                  <a:ext cx="7610624" cy="31950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9226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6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24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736600" y="434975"/>
            <a:ext cx="7886700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Этапы реализации проекта осуществляются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в течение всего периода 2012-2015гг.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hlinkClick r:id="rId5" action="ppaction://hlinkfile"/>
              </a:rPr>
              <a:t>ПЛАН РЕАЛИЗАЦИИ ПРОЕКТА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628650" y="2177143"/>
          <a:ext cx="7886700" cy="425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221" name="TextBox 12"/>
          <p:cNvSpPr txBox="1">
            <a:spLocks noChangeArrowheads="1"/>
          </p:cNvSpPr>
          <p:nvPr/>
        </p:nvSpPr>
        <p:spPr bwMode="auto">
          <a:xfrm>
            <a:off x="8286750" y="6296025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21"/>
          <p:cNvGrpSpPr>
            <a:grpSpLocks/>
          </p:cNvGrpSpPr>
          <p:nvPr/>
        </p:nvGrpSpPr>
        <p:grpSpPr bwMode="auto">
          <a:xfrm>
            <a:off x="-77788" y="-104775"/>
            <a:ext cx="9221788" cy="6962775"/>
            <a:chOff x="-102931" y="-105487"/>
            <a:chExt cx="12294931" cy="6963487"/>
          </a:xfrm>
        </p:grpSpPr>
        <p:pic>
          <p:nvPicPr>
            <p:cNvPr id="10247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8" name="Группа 20"/>
            <p:cNvGrpSpPr>
              <a:grpSpLocks/>
            </p:cNvGrpSpPr>
            <p:nvPr/>
          </p:nvGrpSpPr>
          <p:grpSpPr bwMode="auto">
            <a:xfrm>
              <a:off x="-2" y="-15499"/>
              <a:ext cx="12192002" cy="5222929"/>
              <a:chOff x="-2" y="-15499"/>
              <a:chExt cx="12192002" cy="5222929"/>
            </a:xfrm>
          </p:grpSpPr>
          <p:grpSp>
            <p:nvGrpSpPr>
              <p:cNvPr id="6" name="Группа 16"/>
              <p:cNvGrpSpPr/>
              <p:nvPr/>
            </p:nvGrpSpPr>
            <p:grpSpPr>
              <a:xfrm>
                <a:off x="-2" y="0"/>
                <a:ext cx="7461496" cy="5207430"/>
                <a:chOff x="-2" y="-6707"/>
                <a:chExt cx="7610624" cy="5901071"/>
              </a:xfr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</p:grpSpPr>
            <p:sp>
              <p:nvSpPr>
                <p:cNvPr id="12" name="Прямоугольный треугольник 11"/>
                <p:cNvSpPr/>
                <p:nvPr/>
              </p:nvSpPr>
              <p:spPr>
                <a:xfrm rot="10800000" flipH="1">
                  <a:off x="-1" y="3188308"/>
                  <a:ext cx="7610623" cy="2706056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-2" y="-6707"/>
                  <a:ext cx="7610624" cy="319501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pic>
            <p:nvPicPr>
              <p:cNvPr id="10251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6" cy="2868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9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066800" y="277813"/>
            <a:ext cx="6946900" cy="1325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формула </a:t>
            </a:r>
            <a:br>
              <a:rPr lang="ru-RU" sz="1800" b="1" cap="all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1800" b="1" cap="all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исследовательской компетенции дошкольника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97090" y="836712"/>
          <a:ext cx="824691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2198-E6BF-4C58-BC24-F5DC156861B1}" type="slidenum">
              <a:rPr lang="ru-RU" sz="1600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8</a:t>
            </a:fld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187624" y="3068960"/>
          <a:ext cx="7383194" cy="350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21"/>
          <p:cNvGrpSpPr>
            <a:grpSpLocks/>
          </p:cNvGrpSpPr>
          <p:nvPr/>
        </p:nvGrpSpPr>
        <p:grpSpPr bwMode="auto">
          <a:xfrm>
            <a:off x="0" y="-104775"/>
            <a:ext cx="9221788" cy="6962775"/>
            <a:chOff x="-102931" y="-105487"/>
            <a:chExt cx="12294932" cy="6963487"/>
          </a:xfrm>
        </p:grpSpPr>
        <p:pic>
          <p:nvPicPr>
            <p:cNvPr id="11269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0" name="Группа 20"/>
            <p:cNvGrpSpPr>
              <a:grpSpLocks/>
            </p:cNvGrpSpPr>
            <p:nvPr/>
          </p:nvGrpSpPr>
          <p:grpSpPr bwMode="auto">
            <a:xfrm>
              <a:off x="-1" y="-15499"/>
              <a:ext cx="12192002" cy="5222929"/>
              <a:chOff x="-1" y="-15499"/>
              <a:chExt cx="12192002" cy="5222929"/>
            </a:xfrm>
          </p:grpSpPr>
          <p:sp>
            <p:nvSpPr>
              <p:cNvPr id="10" name="Прямоугольный треугольник 9"/>
              <p:cNvSpPr/>
              <p:nvPr/>
            </p:nvSpPr>
            <p:spPr>
              <a:xfrm rot="10800000" flipH="1">
                <a:off x="780" y="2818987"/>
                <a:ext cx="7460772" cy="2387844"/>
              </a:xfrm>
              <a:prstGeom prst="rtTriangle">
                <a:avLst/>
              </a:prstGeom>
              <a:gradFill flip="none" rotWithShape="1">
                <a:gsLst>
                  <a:gs pos="0">
                    <a:srgbClr val="CCEBF0"/>
                  </a:gs>
                  <a:gs pos="35000">
                    <a:srgbClr val="C2E6EC"/>
                  </a:gs>
                  <a:gs pos="100000">
                    <a:srgbClr val="6EC5D5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1273" name="Рисунок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01"/>
              <a:stretch>
                <a:fillRect/>
              </a:stretch>
            </p:blipFill>
            <p:spPr bwMode="auto">
              <a:xfrm>
                <a:off x="7461494" y="-15499"/>
                <a:ext cx="4730507" cy="2868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271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931" y="-105487"/>
              <a:ext cx="1986595" cy="264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TextBox 12"/>
          <p:cNvSpPr txBox="1">
            <a:spLocks noChangeArrowheads="1"/>
          </p:cNvSpPr>
          <p:nvPr/>
        </p:nvSpPr>
        <p:spPr bwMode="auto">
          <a:xfrm>
            <a:off x="8286750" y="6296025"/>
            <a:ext cx="550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>
                <a:latin typeface="Calibri" pitchFamily="34" charset="0"/>
              </a:rPr>
              <a:t>10</a:t>
            </a:r>
          </a:p>
        </p:txBody>
      </p:sp>
      <p:pic>
        <p:nvPicPr>
          <p:cNvPr id="11268" name="Рисунок 10" descr="C:\Users\МАДОУ-15\Desktop\100_0645.JPG"/>
          <p:cNvPicPr>
            <a:picLocks noChangeAspect="1" noChangeArrowheads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7066" r="2248" b="201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264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Bookman Old Style</vt:lpstr>
      <vt:lpstr>Tahoma</vt:lpstr>
      <vt:lpstr>Times New Roman</vt:lpstr>
      <vt:lpstr>Arial Black</vt:lpstr>
      <vt:lpstr>Gungsuh</vt:lpstr>
      <vt:lpstr>Тема Office</vt:lpstr>
      <vt:lpstr>Диаграмма Microsoft Office Excel</vt:lpstr>
      <vt:lpstr>Диаграмма Microsoft Graph</vt:lpstr>
      <vt:lpstr>Презентация PowerPoint</vt:lpstr>
      <vt:lpstr>Презентация PowerPoint</vt:lpstr>
      <vt:lpstr>+ </vt:lpstr>
      <vt:lpstr>Презентация PowerPoint</vt:lpstr>
      <vt:lpstr>Презентация PowerPoint</vt:lpstr>
      <vt:lpstr>Презентация PowerPoint</vt:lpstr>
      <vt:lpstr> Этапы реализации проекта осуществляются  в течение всего периода 2012-2015гг.  ПЛАН РЕАЛИЗАЦИИ ПРОЕКТА </vt:lpstr>
      <vt:lpstr>формула  исследовательской компетенции дошкольника</vt:lpstr>
      <vt:lpstr>Презентация PowerPoint</vt:lpstr>
      <vt:lpstr>Презентация PowerPoint</vt:lpstr>
      <vt:lpstr>Динамика изменения уровня  поисково-исследовательской активности   дошкольников  (в %)</vt:lpstr>
      <vt:lpstr> </vt:lpstr>
      <vt:lpstr> 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 1</dc:creator>
  <cp:lastModifiedBy>pc</cp:lastModifiedBy>
  <cp:revision>21</cp:revision>
  <dcterms:created xsi:type="dcterms:W3CDTF">2015-02-19T05:38:29Z</dcterms:created>
  <dcterms:modified xsi:type="dcterms:W3CDTF">2015-03-22T17:45:24Z</dcterms:modified>
</cp:coreProperties>
</file>