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20" r:id="rId3"/>
    <p:sldId id="319" r:id="rId4"/>
    <p:sldId id="323" r:id="rId5"/>
    <p:sldId id="321" r:id="rId6"/>
    <p:sldId id="324" r:id="rId7"/>
    <p:sldId id="325" r:id="rId8"/>
    <p:sldId id="32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Конструируем   урок </a:t>
            </a:r>
            <a:r>
              <a:rPr lang="ru-RU" dirty="0" smtClean="0"/>
              <a:t>информатики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соответствии с ФГОС </a:t>
            </a:r>
            <a:r>
              <a:rPr lang="ru-RU" dirty="0" smtClean="0"/>
              <a:t>СОО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936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900" dirty="0" smtClean="0"/>
              <a:t>«Чего человек не понимает, тем он не владеет».</a:t>
            </a:r>
          </a:p>
          <a:p>
            <a:pPr marL="0" indent="0">
              <a:buNone/>
            </a:pPr>
            <a:endParaRPr lang="ru-RU" sz="59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314096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/>
              <a:t>И. В. Гёте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509120"/>
            <a:ext cx="1976884" cy="20796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20922560">
            <a:off x="4198206" y="3955245"/>
            <a:ext cx="33207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 учусь !</a:t>
            </a:r>
          </a:p>
        </p:txBody>
      </p:sp>
    </p:spTree>
    <p:extLst>
      <p:ext uri="{BB962C8B-B14F-4D97-AF65-F5344CB8AC3E}">
        <p14:creationId xmlns:p14="http://schemas.microsoft.com/office/powerpoint/2010/main" val="8298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Приём  “Вопрос к тексту”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Универсальный приём, работающий на повышение интереса к учебному материалу.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Формирует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spcBef>
                <a:spcPts val="0"/>
              </a:spcBef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умение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содержательно формулировать вопросы; </a:t>
            </a:r>
          </a:p>
          <a:p>
            <a:pPr>
              <a:spcBef>
                <a:spcPts val="0"/>
              </a:spcBef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умение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оценивать границы своих знаний.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Перед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изучением учебного текста ставится задача: составить к тексту список вопросов. Список можно ограничить. Например, 3 репродуктивных вопроса и 3 расширяющих или развивающих.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www.dggink.com/wp-content/uploads/2011/05/99511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27870"/>
            <a:ext cx="1695056" cy="120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Приём  “Вопрос к тексту”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100" y="2112531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Репродуктивные вопросы: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Кто?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Что? Где? Куда? Как?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747306"/>
            <a:ext cx="365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репродуктивные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– 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дают знания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3538" y="3693690"/>
            <a:ext cx="8008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Расширяющие вопр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осы  - это вопросы позволяющие расширить поле знания после прочтения данного текста.</a:t>
            </a:r>
            <a:endParaRPr lang="ru-RU" dirty="0"/>
          </a:p>
        </p:txBody>
      </p:sp>
      <p:pic>
        <p:nvPicPr>
          <p:cNvPr id="10" name="Picture 2" descr="http://www.dggink.com/wp-content/uploads/2011/05/99511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944" y="5654146"/>
            <a:ext cx="1695056" cy="120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4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Приём  “Вопрос к тексту”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Совет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Пусть на уроках найдется место открытым вопросам: вот это мы изучили; вот это осталось за пределами программы; вот это я не знаю сам; вот это пока не знает никто…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Пример 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Тема урока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«Вирусы».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Сформулируйте три репродуктивных и три творческих вопроса.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Найдите в тексте отрывок, который рассказывает о том, как появился вирус.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Прочитайте.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выводы можно сделать из данного отрывка? В чем убеждает нас автор?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www.dggink.com/wp-content/uploads/2011/05/99511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944" y="5654146"/>
            <a:ext cx="1695056" cy="120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Приём  “Вопрос к тексту”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5760" y="2132856"/>
            <a:ext cx="88924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Массовое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ПК в автономном и сетевом режиме, включая выход в глобальную сеть Интернет, породи­ло проблему заражения их компьютерными вирусами.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Компьютерным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принято называть специально на­писанную, небольшую по размерам программу. Способную самопроизвольно присоединяться к другим программам (т.е. заражать их), создавать свои копии и внедрять их в файлы, системные области компьютера и в другие, объединенные с ним компьютеры с целью нарушения нормальной работы про­грамм, порчи файлов и каталогов, создания различных помех при работе на компьютере.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маскировки вируса его действия по заражению других программ и нанесению вреда могут выполняться не всегда, а при выполнении каких-либо условий. После того как вирус выполнит нужные ему действия, он передает управление той программе, в которой он находится, и ее работа некоторое время не отличается от работы незараженной. Все действия вируса могут выполняться достаточно быстро и без выдачи каких-либо сообщений, поэтому пользователь часто и не за­мечает, что компьютер работает со "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странностями. Надо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заметить, что названные симптомы необязательно вызываются компьютерными вирусами, они могут быть след­ствием других причин, поэтому компьютер следует периоди­чески диагностировать.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072" y="3385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Приём  “Вопрос к тексту”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204864"/>
            <a:ext cx="5338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кроме ПК может заразить вирус?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из себя представляет вирус?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акими главными способностями обладает вирус?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176" y="3837511"/>
            <a:ext cx="5338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акие названия вирусов вы знаете?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каких вирусных атаках вы слышали из СМИ?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очему трудно обезопасить ПК от вирусов?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22768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репродуктивные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8429" y="411451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расширяющие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needpassport.ru/images/znaki_vopro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695" y="1689787"/>
            <a:ext cx="1156513" cy="115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needpassport.ru/images/znaki_vopro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16" y="3720919"/>
            <a:ext cx="1156513" cy="115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072" y="338531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Вывод: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5232" y="1481531"/>
            <a:ext cx="8435280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умственной деятельности учащихся в процессе обучения видное место занимает работа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текстом. Учебный текст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важнейшим источником вопросов, задач и заданий, которые учитель ставит перед учащимися или которые они находят самостоятельно.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 приёмам работы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текстом,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книгой – это значит научить его учиться. Важно научить ученика самостоятельно работать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текстом,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умения и навыки осмысленного чтения и осознанного усвоения изложенного в ней материала.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752" y="5119112"/>
            <a:ext cx="1550248" cy="155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202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Wingdings 2</vt:lpstr>
      <vt:lpstr>Поток</vt:lpstr>
      <vt:lpstr>Конструируем   урок информатики  в соответствии с ФГОС СОО</vt:lpstr>
      <vt:lpstr>Презентация PowerPoint</vt:lpstr>
      <vt:lpstr>Приём  “Вопрос к тексту”</vt:lpstr>
      <vt:lpstr>Приём  “Вопрос к тексту”</vt:lpstr>
      <vt:lpstr>Приём  “Вопрос к тексту”</vt:lpstr>
      <vt:lpstr>Приём  “Вопрос к тексту”</vt:lpstr>
      <vt:lpstr>Приём  “Вопрос к тексту”</vt:lpstr>
      <vt:lpstr>Вывод: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Конструируем урок математики в соответствии с ФГОС ООО</dc:title>
  <dc:creator>Слушатель</dc:creator>
  <cp:lastModifiedBy>Слушатель</cp:lastModifiedBy>
  <cp:revision>97</cp:revision>
  <dcterms:modified xsi:type="dcterms:W3CDTF">2017-08-03T10:29:39Z</dcterms:modified>
</cp:coreProperties>
</file>