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0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korrtem.ucoz.ru/index/innovacionnaja_dejatelnost/0-125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B5D23-40D9-4A0E-B85C-C112AAA6D70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91B126-E8C3-4415-A1DD-C24541A0E827}">
      <dgm:prSet/>
      <dgm:spPr/>
      <dgm:t>
        <a:bodyPr/>
        <a:lstStyle/>
        <a:p>
          <a:pPr algn="just"/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1. В ходе реализации проекта будут разработаны и апробированы индикаторы для оценки уровня сформированности личностных и коммуникативных БУД, а также сформирован диагностический инструментарий для осуществления мониторинга достижения обучающимися личностных результатов образования, предусмотренных ФГОС образования обучающихся с умственной отсталостью. В настоящее время представленные в примерной адаптированной основной образовательной программе для обучающихся с умственной отсталостью формулировки личностных БУД не позволяют оценивать динамику их формирования и нуждаются в более конкретных индикаторах, основывающихся на типологических особенностях этой группы обучающихся. Кроме того, есть необходимость отбора диагностического инструментария, позволяющего осуществлять комплексную оценку личностных результатов образования этой категории обучающихся.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322D93E6-8F94-424A-A59B-4A1E0E7F0C81}" type="parTrans" cxnId="{840A212E-D502-4F29-82E4-66B01CBCAB30}">
      <dgm:prSet/>
      <dgm:spPr/>
      <dgm:t>
        <a:bodyPr/>
        <a:lstStyle/>
        <a:p>
          <a:endParaRPr lang="ru-RU"/>
        </a:p>
      </dgm:t>
    </dgm:pt>
    <dgm:pt modelId="{5DAB7579-C22D-4A16-973C-4A8E8A80DDD6}" type="sibTrans" cxnId="{840A212E-D502-4F29-82E4-66B01CBCAB30}">
      <dgm:prSet/>
      <dgm:spPr/>
      <dgm:t>
        <a:bodyPr/>
        <a:lstStyle/>
        <a:p>
          <a:endParaRPr lang="ru-RU"/>
        </a:p>
      </dgm:t>
    </dgm:pt>
    <dgm:pt modelId="{FB61FBE4-481A-45DD-8A1B-1A4294FB4D5D}">
      <dgm:prSet/>
      <dgm:spPr/>
      <dgm:t>
        <a:bodyPr/>
        <a:lstStyle/>
        <a:p>
          <a:pPr algn="just"/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2. В соответствии с ФГОС образования обучающихся с умственной отсталостью и определяемыми им результатами образования будет разработана модель формирования системы личностных БУД в учебной и внеурочной деятельности. Учитывая изменения в организации и содержании специального образования, связанные с введением Стандарта, а также изменения состава обучающихся коррекционных школ возникла необходимость внедрения новых подходов к личностному развитию обучающихся с умственной отсталостью и профилактике у них девиантного поведения.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3E8588D4-539E-4279-A352-315DC44E20F1}" type="parTrans" cxnId="{C83B7F88-ABF4-4E66-A4BB-0C0129578645}">
      <dgm:prSet/>
      <dgm:spPr/>
      <dgm:t>
        <a:bodyPr/>
        <a:lstStyle/>
        <a:p>
          <a:endParaRPr lang="ru-RU"/>
        </a:p>
      </dgm:t>
    </dgm:pt>
    <dgm:pt modelId="{E1607C24-97C6-4C9F-A517-E7BCC71E4982}" type="sibTrans" cxnId="{C83B7F88-ABF4-4E66-A4BB-0C0129578645}">
      <dgm:prSet/>
      <dgm:spPr/>
      <dgm:t>
        <a:bodyPr/>
        <a:lstStyle/>
        <a:p>
          <a:endParaRPr lang="ru-RU"/>
        </a:p>
      </dgm:t>
    </dgm:pt>
    <dgm:pt modelId="{4798A1A8-1FE7-490D-A07D-A3E3383DA363}" type="pres">
      <dgm:prSet presAssocID="{595B5D23-40D9-4A0E-B85C-C112AAA6D7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C416D-1A5E-45A7-921D-F698E97BFF52}" type="pres">
      <dgm:prSet presAssocID="{ED91B126-E8C3-4415-A1DD-C24541A0E827}" presName="parentText" presStyleLbl="node1" presStyleIdx="0" presStyleCnt="2" custLinFactY="-4779" custLinFactNeighborX="-3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203A7-368C-4486-B95E-A86C36C91ED8}" type="pres">
      <dgm:prSet presAssocID="{5DAB7579-C22D-4A16-973C-4A8E8A80DDD6}" presName="spacer" presStyleCnt="0"/>
      <dgm:spPr/>
    </dgm:pt>
    <dgm:pt modelId="{50419A10-4496-46C3-A70D-F58DBA8962EB}" type="pres">
      <dgm:prSet presAssocID="{FB61FBE4-481A-45DD-8A1B-1A4294FB4D5D}" presName="parentText" presStyleLbl="node1" presStyleIdx="1" presStyleCnt="2" custScaleY="84811" custLinFactY="1067" custLinFactNeighborX="-3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A212E-D502-4F29-82E4-66B01CBCAB30}" srcId="{595B5D23-40D9-4A0E-B85C-C112AAA6D70E}" destId="{ED91B126-E8C3-4415-A1DD-C24541A0E827}" srcOrd="0" destOrd="0" parTransId="{322D93E6-8F94-424A-A59B-4A1E0E7F0C81}" sibTransId="{5DAB7579-C22D-4A16-973C-4A8E8A80DDD6}"/>
    <dgm:cxn modelId="{99DED41C-582B-4D17-99FF-1EF68EB2CBBE}" type="presOf" srcId="{595B5D23-40D9-4A0E-B85C-C112AAA6D70E}" destId="{4798A1A8-1FE7-490D-A07D-A3E3383DA363}" srcOrd="0" destOrd="0" presId="urn:microsoft.com/office/officeart/2005/8/layout/vList2"/>
    <dgm:cxn modelId="{1B2AA9EA-2D39-4FB6-9444-3778710AB59B}" type="presOf" srcId="{FB61FBE4-481A-45DD-8A1B-1A4294FB4D5D}" destId="{50419A10-4496-46C3-A70D-F58DBA8962EB}" srcOrd="0" destOrd="0" presId="urn:microsoft.com/office/officeart/2005/8/layout/vList2"/>
    <dgm:cxn modelId="{C83B7F88-ABF4-4E66-A4BB-0C0129578645}" srcId="{595B5D23-40D9-4A0E-B85C-C112AAA6D70E}" destId="{FB61FBE4-481A-45DD-8A1B-1A4294FB4D5D}" srcOrd="1" destOrd="0" parTransId="{3E8588D4-539E-4279-A352-315DC44E20F1}" sibTransId="{E1607C24-97C6-4C9F-A517-E7BCC71E4982}"/>
    <dgm:cxn modelId="{1A3BAAFB-6847-4CCD-80E2-6B60D6EE7950}" type="presOf" srcId="{ED91B126-E8C3-4415-A1DD-C24541A0E827}" destId="{375C416D-1A5E-45A7-921D-F698E97BFF52}" srcOrd="0" destOrd="0" presId="urn:microsoft.com/office/officeart/2005/8/layout/vList2"/>
    <dgm:cxn modelId="{50DA4804-850E-45FF-8FBA-11E5D75B1773}" type="presParOf" srcId="{4798A1A8-1FE7-490D-A07D-A3E3383DA363}" destId="{375C416D-1A5E-45A7-921D-F698E97BFF52}" srcOrd="0" destOrd="0" presId="urn:microsoft.com/office/officeart/2005/8/layout/vList2"/>
    <dgm:cxn modelId="{065C0F8F-06E8-4CD7-800F-FEA4B3AAB1E6}" type="presParOf" srcId="{4798A1A8-1FE7-490D-A07D-A3E3383DA363}" destId="{496203A7-368C-4486-B95E-A86C36C91ED8}" srcOrd="1" destOrd="0" presId="urn:microsoft.com/office/officeart/2005/8/layout/vList2"/>
    <dgm:cxn modelId="{32EED4F4-C900-4C7A-B7D1-53478F73D067}" type="presParOf" srcId="{4798A1A8-1FE7-490D-A07D-A3E3383DA363}" destId="{50419A10-4496-46C3-A70D-F58DBA8962EB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4321C-BC52-4E65-B0BD-BF4B3C9E96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E38F9-994F-4F77-AFF7-CFEF2D7AE5C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1.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D843B175-D501-4581-A223-103F84ECEE0F}" type="parTrans" cxnId="{1A062310-B051-49CC-BCAF-2A2B88DEA045}">
      <dgm:prSet/>
      <dgm:spPr/>
      <dgm:t>
        <a:bodyPr/>
        <a:lstStyle/>
        <a:p>
          <a:endParaRPr lang="ru-RU"/>
        </a:p>
      </dgm:t>
    </dgm:pt>
    <dgm:pt modelId="{2F890AEC-C74B-4A6D-9292-4947AFC75609}" type="sibTrans" cxnId="{1A062310-B051-49CC-BCAF-2A2B88DEA045}">
      <dgm:prSet/>
      <dgm:spPr/>
      <dgm:t>
        <a:bodyPr/>
        <a:lstStyle/>
        <a:p>
          <a:endParaRPr lang="ru-RU"/>
        </a:p>
      </dgm:t>
    </dgm:pt>
    <dgm:pt modelId="{F28C5D6C-A282-4E00-8AB0-1419A19F8A52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Организовать деятельность педагогов по внедрению модели формирования личностных и коммуникативных БУД у обучающихся.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49890698-7097-4EB7-A53C-79C63E57F845}" type="parTrans" cxnId="{AEA7868B-F485-4FA2-B0A8-FABC43DE1532}">
      <dgm:prSet/>
      <dgm:spPr/>
      <dgm:t>
        <a:bodyPr/>
        <a:lstStyle/>
        <a:p>
          <a:endParaRPr lang="ru-RU"/>
        </a:p>
      </dgm:t>
    </dgm:pt>
    <dgm:pt modelId="{417F71D2-530A-486C-B9A0-18EFACBDA661}" type="sibTrans" cxnId="{AEA7868B-F485-4FA2-B0A8-FABC43DE1532}">
      <dgm:prSet/>
      <dgm:spPr/>
      <dgm:t>
        <a:bodyPr/>
        <a:lstStyle/>
        <a:p>
          <a:endParaRPr lang="ru-RU"/>
        </a:p>
      </dgm:t>
    </dgm:pt>
    <dgm:pt modelId="{193387D3-EC55-4538-9642-7E6819CB8F4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1.1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DC2F7437-D3B7-4CC8-BA84-CCC07FC02B06}" type="parTrans" cxnId="{31715122-AF38-4120-A7C6-398A4198656D}">
      <dgm:prSet/>
      <dgm:spPr/>
      <dgm:t>
        <a:bodyPr/>
        <a:lstStyle/>
        <a:p>
          <a:endParaRPr lang="ru-RU"/>
        </a:p>
      </dgm:t>
    </dgm:pt>
    <dgm:pt modelId="{E6DD4FE8-955B-40B1-BD45-1670E2A8FE5F}" type="sibTrans" cxnId="{31715122-AF38-4120-A7C6-398A4198656D}">
      <dgm:prSet/>
      <dgm:spPr/>
      <dgm:t>
        <a:bodyPr/>
        <a:lstStyle/>
        <a:p>
          <a:endParaRPr lang="ru-RU"/>
        </a:p>
      </dgm:t>
    </dgm:pt>
    <dgm:pt modelId="{00FD1F19-DB93-4D48-A1E8-3D1A8D3514C8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Проводить мониторинг сформированности у обучающихся с умственной отсталостью личностных и коммуникативных БУД на основе разработанных индикаторов</a:t>
          </a:r>
          <a:r>
            <a:rPr lang="ru-RU" sz="800" b="1" dirty="0" smtClean="0">
              <a:solidFill>
                <a:schemeClr val="accent5">
                  <a:lumMod val="50000"/>
                </a:schemeClr>
              </a:solidFill>
            </a:rPr>
            <a:t>.</a:t>
          </a:r>
          <a:endParaRPr lang="ru-RU" sz="800" dirty="0">
            <a:solidFill>
              <a:schemeClr val="accent5">
                <a:lumMod val="50000"/>
              </a:schemeClr>
            </a:solidFill>
          </a:endParaRPr>
        </a:p>
      </dgm:t>
    </dgm:pt>
    <dgm:pt modelId="{66F8665E-3FC0-477F-8B80-46667A127FC0}" type="parTrans" cxnId="{188512CB-E81E-4CE3-9AC4-23B20F2BB105}">
      <dgm:prSet/>
      <dgm:spPr/>
      <dgm:t>
        <a:bodyPr/>
        <a:lstStyle/>
        <a:p>
          <a:endParaRPr lang="ru-RU"/>
        </a:p>
      </dgm:t>
    </dgm:pt>
    <dgm:pt modelId="{DF579DFA-CB7E-4F18-887B-113DDE54E00C}" type="sibTrans" cxnId="{188512CB-E81E-4CE3-9AC4-23B20F2BB105}">
      <dgm:prSet/>
      <dgm:spPr/>
      <dgm:t>
        <a:bodyPr/>
        <a:lstStyle/>
        <a:p>
          <a:endParaRPr lang="ru-RU"/>
        </a:p>
      </dgm:t>
    </dgm:pt>
    <dgm:pt modelId="{A7863C63-12A1-43D5-B17C-FC2938CF275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1.2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598C4CC6-711B-45A8-A837-BD1F280ADB89}" type="parTrans" cxnId="{D8BDE59D-CFF3-45E7-ADC0-02D3EEB16638}">
      <dgm:prSet/>
      <dgm:spPr/>
      <dgm:t>
        <a:bodyPr/>
        <a:lstStyle/>
        <a:p>
          <a:endParaRPr lang="ru-RU"/>
        </a:p>
      </dgm:t>
    </dgm:pt>
    <dgm:pt modelId="{F6DAE0EC-75BC-4C63-87FC-E9B48593A9D7}" type="sibTrans" cxnId="{D8BDE59D-CFF3-45E7-ADC0-02D3EEB16638}">
      <dgm:prSet/>
      <dgm:spPr/>
      <dgm:t>
        <a:bodyPr/>
        <a:lstStyle/>
        <a:p>
          <a:endParaRPr lang="ru-RU"/>
        </a:p>
      </dgm:t>
    </dgm:pt>
    <dgm:pt modelId="{47527C26-6129-4E2B-96DE-F55C0ECB8AE4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Создать образовательные условия для реализации дифференцированного и индивидуального подходов к формированию личностных и коммуникативных БУД у обучающихся в учебной и внеурочной деятельности на основе обсуждения результатов мониторинга по каждому обучающемуся на школьном ППк (при необходимости проводя более углубленную диагностику детей с низкими результатами).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665ADD9E-810C-4E6F-A268-BC84EE8D5697}" type="parTrans" cxnId="{B2442991-68CB-40A5-9D7E-C32C84F2712B}">
      <dgm:prSet/>
      <dgm:spPr/>
      <dgm:t>
        <a:bodyPr/>
        <a:lstStyle/>
        <a:p>
          <a:endParaRPr lang="ru-RU"/>
        </a:p>
      </dgm:t>
    </dgm:pt>
    <dgm:pt modelId="{F139DE53-8969-436C-94EF-E1D36EC52FC3}" type="sibTrans" cxnId="{B2442991-68CB-40A5-9D7E-C32C84F2712B}">
      <dgm:prSet/>
      <dgm:spPr/>
      <dgm:t>
        <a:bodyPr/>
        <a:lstStyle/>
        <a:p>
          <a:endParaRPr lang="ru-RU"/>
        </a:p>
      </dgm:t>
    </dgm:pt>
    <dgm:pt modelId="{5280CD1F-6D18-4EA9-8B9B-C9CC5040C73E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Включать в индивидуальные карты развития обучающихся индикаторов, позволяющих отразить динамику формирования личностных и коммуникативных БУД.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80430883-FABA-4AEE-B760-70EDF18E93E3}" type="parTrans" cxnId="{55432E2B-D792-4AFE-BD66-BC9B4C688290}">
      <dgm:prSet/>
      <dgm:spPr/>
      <dgm:t>
        <a:bodyPr/>
        <a:lstStyle/>
        <a:p>
          <a:endParaRPr lang="ru-RU"/>
        </a:p>
      </dgm:t>
    </dgm:pt>
    <dgm:pt modelId="{874D4D2E-A27A-4A07-80DD-49452E4AC8EA}" type="sibTrans" cxnId="{55432E2B-D792-4AFE-BD66-BC9B4C688290}">
      <dgm:prSet/>
      <dgm:spPr/>
      <dgm:t>
        <a:bodyPr/>
        <a:lstStyle/>
        <a:p>
          <a:endParaRPr lang="ru-RU"/>
        </a:p>
      </dgm:t>
    </dgm:pt>
    <dgm:pt modelId="{92BA4FC7-7C69-434A-A049-984B33DC1D1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1.3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9490384A-5B1A-4EC2-83F2-76982E213C8D}" type="sibTrans" cxnId="{010ABEB3-D41D-4255-B456-67B0AC91979C}">
      <dgm:prSet/>
      <dgm:spPr/>
      <dgm:t>
        <a:bodyPr/>
        <a:lstStyle/>
        <a:p>
          <a:endParaRPr lang="ru-RU"/>
        </a:p>
      </dgm:t>
    </dgm:pt>
    <dgm:pt modelId="{79BF952D-85C2-4A35-BF04-F1772BAE51A9}" type="parTrans" cxnId="{010ABEB3-D41D-4255-B456-67B0AC91979C}">
      <dgm:prSet/>
      <dgm:spPr/>
      <dgm:t>
        <a:bodyPr/>
        <a:lstStyle/>
        <a:p>
          <a:endParaRPr lang="ru-RU"/>
        </a:p>
      </dgm:t>
    </dgm:pt>
    <dgm:pt modelId="{04B7AF2C-6EAF-4264-82A4-7CA4554B335B}" type="pres">
      <dgm:prSet presAssocID="{3B24321C-BC52-4E65-B0BD-BF4B3C9E96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168075-F557-40D0-A6DE-95F6DF33B478}" type="pres">
      <dgm:prSet presAssocID="{E8DE38F9-994F-4F77-AFF7-CFEF2D7AE5CB}" presName="composite" presStyleCnt="0"/>
      <dgm:spPr/>
    </dgm:pt>
    <dgm:pt modelId="{0624470A-9FD2-4A1C-9604-B74FDE4FCEEF}" type="pres">
      <dgm:prSet presAssocID="{E8DE38F9-994F-4F77-AFF7-CFEF2D7AE5CB}" presName="parentText" presStyleLbl="alignNode1" presStyleIdx="0" presStyleCnt="4" custLinFactNeighborX="5846" custLinFactNeighborY="39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5EF50-BC5A-44E2-91F6-F5395E8480DB}" type="pres">
      <dgm:prSet presAssocID="{E8DE38F9-994F-4F77-AFF7-CFEF2D7AE5CB}" presName="descendantText" presStyleLbl="alignAcc1" presStyleIdx="0" presStyleCnt="4" custScaleY="83199" custLinFactNeighborX="886" custLinFactNeighborY="6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8CCE2-3D32-4770-90E8-238B400AF443}" type="pres">
      <dgm:prSet presAssocID="{2F890AEC-C74B-4A6D-9292-4947AFC75609}" presName="sp" presStyleCnt="0"/>
      <dgm:spPr/>
    </dgm:pt>
    <dgm:pt modelId="{885CD3F1-F1E3-465E-B2AB-3533F7E51BF5}" type="pres">
      <dgm:prSet presAssocID="{193387D3-EC55-4538-9642-7E6819CB8F4A}" presName="composite" presStyleCnt="0"/>
      <dgm:spPr/>
    </dgm:pt>
    <dgm:pt modelId="{F13AFA6A-50A5-45B2-9BB0-219CC622F06F}" type="pres">
      <dgm:prSet presAssocID="{193387D3-EC55-4538-9642-7E6819CB8F4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3EF29-B542-4968-B807-DE6BA4A53746}" type="pres">
      <dgm:prSet presAssocID="{193387D3-EC55-4538-9642-7E6819CB8F4A}" presName="descendantText" presStyleLbl="alignAcc1" presStyleIdx="1" presStyleCnt="4" custScaleY="84797" custLinFactNeighborX="90" custLinFactNeighborY="3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2CED3-E2D4-4A34-B162-68DABD382F4A}" type="pres">
      <dgm:prSet presAssocID="{E6DD4FE8-955B-40B1-BD45-1670E2A8FE5F}" presName="sp" presStyleCnt="0"/>
      <dgm:spPr/>
    </dgm:pt>
    <dgm:pt modelId="{C12FBFE8-4EA8-4F7D-8B0F-84CF7D304D47}" type="pres">
      <dgm:prSet presAssocID="{A7863C63-12A1-43D5-B17C-FC2938CF2750}" presName="composite" presStyleCnt="0"/>
      <dgm:spPr/>
    </dgm:pt>
    <dgm:pt modelId="{53069B09-56DC-4E00-BC42-DCD5B31687C7}" type="pres">
      <dgm:prSet presAssocID="{A7863C63-12A1-43D5-B17C-FC2938CF2750}" presName="parentText" presStyleLbl="alignNode1" presStyleIdx="2" presStyleCnt="4" custLinFactNeighborX="0" custLinFactNeighborY="-6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211FE-AF4A-4536-8377-8E74067B10DF}" type="pres">
      <dgm:prSet presAssocID="{A7863C63-12A1-43D5-B17C-FC2938CF2750}" presName="descendantText" presStyleLbl="alignAcc1" presStyleIdx="2" presStyleCnt="4" custScaleY="148501" custLinFactNeighborX="-268" custLinFactNeighborY="6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7A98E-DEF1-4640-9692-2CFA8C7E0B3D}" type="pres">
      <dgm:prSet presAssocID="{F6DAE0EC-75BC-4C63-87FC-E9B48593A9D7}" presName="sp" presStyleCnt="0"/>
      <dgm:spPr/>
    </dgm:pt>
    <dgm:pt modelId="{4829E9D9-2E65-43F9-BA93-056715712EAD}" type="pres">
      <dgm:prSet presAssocID="{92BA4FC7-7C69-434A-A049-984B33DC1D17}" presName="composite" presStyleCnt="0"/>
      <dgm:spPr/>
    </dgm:pt>
    <dgm:pt modelId="{62E7087A-49FE-4E99-AEFB-F7D3ACBEFE0A}" type="pres">
      <dgm:prSet presAssocID="{92BA4FC7-7C69-434A-A049-984B33DC1D17}" presName="parentText" presStyleLbl="alignNode1" presStyleIdx="3" presStyleCnt="4" custLinFactNeighborX="0" custLinFactNeighborY="-7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28836-3479-43F0-AAA6-69776AAF1B5F}" type="pres">
      <dgm:prSet presAssocID="{92BA4FC7-7C69-434A-A049-984B33DC1D17}" presName="descendantText" presStyleLbl="alignAcc1" presStyleIdx="3" presStyleCnt="4" custScaleY="111777" custLinFactNeighborX="-268" custLinFactNeighborY="2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9D9FB-F9C4-426B-9074-02AD129108E9}" type="presOf" srcId="{193387D3-EC55-4538-9642-7E6819CB8F4A}" destId="{F13AFA6A-50A5-45B2-9BB0-219CC622F06F}" srcOrd="0" destOrd="0" presId="urn:microsoft.com/office/officeart/2005/8/layout/chevron2"/>
    <dgm:cxn modelId="{188512CB-E81E-4CE3-9AC4-23B20F2BB105}" srcId="{193387D3-EC55-4538-9642-7E6819CB8F4A}" destId="{00FD1F19-DB93-4D48-A1E8-3D1A8D3514C8}" srcOrd="0" destOrd="0" parTransId="{66F8665E-3FC0-477F-8B80-46667A127FC0}" sibTransId="{DF579DFA-CB7E-4F18-887B-113DDE54E00C}"/>
    <dgm:cxn modelId="{AC55DA17-37D4-411F-BD58-C553041CE54A}" type="presOf" srcId="{E8DE38F9-994F-4F77-AFF7-CFEF2D7AE5CB}" destId="{0624470A-9FD2-4A1C-9604-B74FDE4FCEEF}" srcOrd="0" destOrd="0" presId="urn:microsoft.com/office/officeart/2005/8/layout/chevron2"/>
    <dgm:cxn modelId="{B1893BE5-ABCB-46D5-80A1-E4B1E145E931}" type="presOf" srcId="{00FD1F19-DB93-4D48-A1E8-3D1A8D3514C8}" destId="{24F3EF29-B542-4968-B807-DE6BA4A53746}" srcOrd="0" destOrd="0" presId="urn:microsoft.com/office/officeart/2005/8/layout/chevron2"/>
    <dgm:cxn modelId="{F0ED58A5-31E9-4540-85D1-3B2087988345}" type="presOf" srcId="{A7863C63-12A1-43D5-B17C-FC2938CF2750}" destId="{53069B09-56DC-4E00-BC42-DCD5B31687C7}" srcOrd="0" destOrd="0" presId="urn:microsoft.com/office/officeart/2005/8/layout/chevron2"/>
    <dgm:cxn modelId="{3FC89BA5-44F6-48C1-B4CF-3437FE9A2227}" type="presOf" srcId="{3B24321C-BC52-4E65-B0BD-BF4B3C9E965F}" destId="{04B7AF2C-6EAF-4264-82A4-7CA4554B335B}" srcOrd="0" destOrd="0" presId="urn:microsoft.com/office/officeart/2005/8/layout/chevron2"/>
    <dgm:cxn modelId="{AEA7868B-F485-4FA2-B0A8-FABC43DE1532}" srcId="{E8DE38F9-994F-4F77-AFF7-CFEF2D7AE5CB}" destId="{F28C5D6C-A282-4E00-8AB0-1419A19F8A52}" srcOrd="0" destOrd="0" parTransId="{49890698-7097-4EB7-A53C-79C63E57F845}" sibTransId="{417F71D2-530A-486C-B9A0-18EFACBDA661}"/>
    <dgm:cxn modelId="{31715122-AF38-4120-A7C6-398A4198656D}" srcId="{3B24321C-BC52-4E65-B0BD-BF4B3C9E965F}" destId="{193387D3-EC55-4538-9642-7E6819CB8F4A}" srcOrd="1" destOrd="0" parTransId="{DC2F7437-D3B7-4CC8-BA84-CCC07FC02B06}" sibTransId="{E6DD4FE8-955B-40B1-BD45-1670E2A8FE5F}"/>
    <dgm:cxn modelId="{11D04688-3545-4124-8F4C-510FCD1A1429}" type="presOf" srcId="{F28C5D6C-A282-4E00-8AB0-1419A19F8A52}" destId="{4515EF50-BC5A-44E2-91F6-F5395E8480DB}" srcOrd="0" destOrd="0" presId="urn:microsoft.com/office/officeart/2005/8/layout/chevron2"/>
    <dgm:cxn modelId="{010ABEB3-D41D-4255-B456-67B0AC91979C}" srcId="{3B24321C-BC52-4E65-B0BD-BF4B3C9E965F}" destId="{92BA4FC7-7C69-434A-A049-984B33DC1D17}" srcOrd="3" destOrd="0" parTransId="{79BF952D-85C2-4A35-BF04-F1772BAE51A9}" sibTransId="{9490384A-5B1A-4EC2-83F2-76982E213C8D}"/>
    <dgm:cxn modelId="{FB26679B-25A2-4903-8B37-B2F8CAEFA363}" type="presOf" srcId="{92BA4FC7-7C69-434A-A049-984B33DC1D17}" destId="{62E7087A-49FE-4E99-AEFB-F7D3ACBEFE0A}" srcOrd="0" destOrd="0" presId="urn:microsoft.com/office/officeart/2005/8/layout/chevron2"/>
    <dgm:cxn modelId="{1A062310-B051-49CC-BCAF-2A2B88DEA045}" srcId="{3B24321C-BC52-4E65-B0BD-BF4B3C9E965F}" destId="{E8DE38F9-994F-4F77-AFF7-CFEF2D7AE5CB}" srcOrd="0" destOrd="0" parTransId="{D843B175-D501-4581-A223-103F84ECEE0F}" sibTransId="{2F890AEC-C74B-4A6D-9292-4947AFC75609}"/>
    <dgm:cxn modelId="{9544163A-6B90-4520-B4DF-B4034EA29CC1}" type="presOf" srcId="{5280CD1F-6D18-4EA9-8B9B-C9CC5040C73E}" destId="{69828836-3479-43F0-AAA6-69776AAF1B5F}" srcOrd="0" destOrd="0" presId="urn:microsoft.com/office/officeart/2005/8/layout/chevron2"/>
    <dgm:cxn modelId="{B2442991-68CB-40A5-9D7E-C32C84F2712B}" srcId="{A7863C63-12A1-43D5-B17C-FC2938CF2750}" destId="{47527C26-6129-4E2B-96DE-F55C0ECB8AE4}" srcOrd="0" destOrd="0" parTransId="{665ADD9E-810C-4E6F-A268-BC84EE8D5697}" sibTransId="{F139DE53-8969-436C-94EF-E1D36EC52FC3}"/>
    <dgm:cxn modelId="{55432E2B-D792-4AFE-BD66-BC9B4C688290}" srcId="{92BA4FC7-7C69-434A-A049-984B33DC1D17}" destId="{5280CD1F-6D18-4EA9-8B9B-C9CC5040C73E}" srcOrd="0" destOrd="0" parTransId="{80430883-FABA-4AEE-B760-70EDF18E93E3}" sibTransId="{874D4D2E-A27A-4A07-80DD-49452E4AC8EA}"/>
    <dgm:cxn modelId="{64EF159E-44F6-4AD1-A9B6-F603A2602708}" type="presOf" srcId="{47527C26-6129-4E2B-96DE-F55C0ECB8AE4}" destId="{B1E211FE-AF4A-4536-8377-8E74067B10DF}" srcOrd="0" destOrd="0" presId="urn:microsoft.com/office/officeart/2005/8/layout/chevron2"/>
    <dgm:cxn modelId="{D8BDE59D-CFF3-45E7-ADC0-02D3EEB16638}" srcId="{3B24321C-BC52-4E65-B0BD-BF4B3C9E965F}" destId="{A7863C63-12A1-43D5-B17C-FC2938CF2750}" srcOrd="2" destOrd="0" parTransId="{598C4CC6-711B-45A8-A837-BD1F280ADB89}" sibTransId="{F6DAE0EC-75BC-4C63-87FC-E9B48593A9D7}"/>
    <dgm:cxn modelId="{7D930BD5-02BF-483E-96E7-B32233C9212B}" type="presParOf" srcId="{04B7AF2C-6EAF-4264-82A4-7CA4554B335B}" destId="{0F168075-F557-40D0-A6DE-95F6DF33B478}" srcOrd="0" destOrd="0" presId="urn:microsoft.com/office/officeart/2005/8/layout/chevron2"/>
    <dgm:cxn modelId="{431C37C3-6B74-4546-8FE3-284D9C29D021}" type="presParOf" srcId="{0F168075-F557-40D0-A6DE-95F6DF33B478}" destId="{0624470A-9FD2-4A1C-9604-B74FDE4FCEEF}" srcOrd="0" destOrd="0" presId="urn:microsoft.com/office/officeart/2005/8/layout/chevron2"/>
    <dgm:cxn modelId="{FECBCDCE-51D5-46FD-9718-152E0ED3A8CC}" type="presParOf" srcId="{0F168075-F557-40D0-A6DE-95F6DF33B478}" destId="{4515EF50-BC5A-44E2-91F6-F5395E8480DB}" srcOrd="1" destOrd="0" presId="urn:microsoft.com/office/officeart/2005/8/layout/chevron2"/>
    <dgm:cxn modelId="{42999292-5983-44A6-ADEB-4A12D7608076}" type="presParOf" srcId="{04B7AF2C-6EAF-4264-82A4-7CA4554B335B}" destId="{9558CCE2-3D32-4770-90E8-238B400AF443}" srcOrd="1" destOrd="0" presId="urn:microsoft.com/office/officeart/2005/8/layout/chevron2"/>
    <dgm:cxn modelId="{8741086F-C650-4E43-9FC7-04F9187AE80D}" type="presParOf" srcId="{04B7AF2C-6EAF-4264-82A4-7CA4554B335B}" destId="{885CD3F1-F1E3-465E-B2AB-3533F7E51BF5}" srcOrd="2" destOrd="0" presId="urn:microsoft.com/office/officeart/2005/8/layout/chevron2"/>
    <dgm:cxn modelId="{223D2841-9ADE-4F3C-9ED2-EF7E4EC743E9}" type="presParOf" srcId="{885CD3F1-F1E3-465E-B2AB-3533F7E51BF5}" destId="{F13AFA6A-50A5-45B2-9BB0-219CC622F06F}" srcOrd="0" destOrd="0" presId="urn:microsoft.com/office/officeart/2005/8/layout/chevron2"/>
    <dgm:cxn modelId="{B83FB997-DFC2-41DB-B38F-EBE3D2646C26}" type="presParOf" srcId="{885CD3F1-F1E3-465E-B2AB-3533F7E51BF5}" destId="{24F3EF29-B542-4968-B807-DE6BA4A53746}" srcOrd="1" destOrd="0" presId="urn:microsoft.com/office/officeart/2005/8/layout/chevron2"/>
    <dgm:cxn modelId="{20283EAE-64A5-43DE-B23B-B453BAB2085B}" type="presParOf" srcId="{04B7AF2C-6EAF-4264-82A4-7CA4554B335B}" destId="{63E2CED3-E2D4-4A34-B162-68DABD382F4A}" srcOrd="3" destOrd="0" presId="urn:microsoft.com/office/officeart/2005/8/layout/chevron2"/>
    <dgm:cxn modelId="{A072D43B-954F-47AE-B4C4-5A1DD7650084}" type="presParOf" srcId="{04B7AF2C-6EAF-4264-82A4-7CA4554B335B}" destId="{C12FBFE8-4EA8-4F7D-8B0F-84CF7D304D47}" srcOrd="4" destOrd="0" presId="urn:microsoft.com/office/officeart/2005/8/layout/chevron2"/>
    <dgm:cxn modelId="{F589399B-1966-41E8-8F6B-AFC636397050}" type="presParOf" srcId="{C12FBFE8-4EA8-4F7D-8B0F-84CF7D304D47}" destId="{53069B09-56DC-4E00-BC42-DCD5B31687C7}" srcOrd="0" destOrd="0" presId="urn:microsoft.com/office/officeart/2005/8/layout/chevron2"/>
    <dgm:cxn modelId="{80A90056-2153-461F-9444-297116F3C2B1}" type="presParOf" srcId="{C12FBFE8-4EA8-4F7D-8B0F-84CF7D304D47}" destId="{B1E211FE-AF4A-4536-8377-8E74067B10DF}" srcOrd="1" destOrd="0" presId="urn:microsoft.com/office/officeart/2005/8/layout/chevron2"/>
    <dgm:cxn modelId="{2041B6DE-CA90-4C3D-9667-43F7C39F1E6C}" type="presParOf" srcId="{04B7AF2C-6EAF-4264-82A4-7CA4554B335B}" destId="{8817A98E-DEF1-4640-9692-2CFA8C7E0B3D}" srcOrd="5" destOrd="0" presId="urn:microsoft.com/office/officeart/2005/8/layout/chevron2"/>
    <dgm:cxn modelId="{607BC554-2756-4596-B893-5276BE1E8CDB}" type="presParOf" srcId="{04B7AF2C-6EAF-4264-82A4-7CA4554B335B}" destId="{4829E9D9-2E65-43F9-BA93-056715712EAD}" srcOrd="6" destOrd="0" presId="urn:microsoft.com/office/officeart/2005/8/layout/chevron2"/>
    <dgm:cxn modelId="{895CF62C-A770-4F57-B04A-8D42D2211229}" type="presParOf" srcId="{4829E9D9-2E65-43F9-BA93-056715712EAD}" destId="{62E7087A-49FE-4E99-AEFB-F7D3ACBEFE0A}" srcOrd="0" destOrd="0" presId="urn:microsoft.com/office/officeart/2005/8/layout/chevron2"/>
    <dgm:cxn modelId="{D69E276A-FDDA-40B9-B093-F69172E2FEA0}" type="presParOf" srcId="{4829E9D9-2E65-43F9-BA93-056715712EAD}" destId="{69828836-3479-43F0-AAA6-69776AAF1B5F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8E8A1D-0FA0-4277-AE06-64E025DBFC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DEF07D-6101-4275-AE1B-FE481446296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1.4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2CC5EC06-B6CD-4565-B3C0-CF2F1A0A0D88}" type="parTrans" cxnId="{0B75B2A7-270A-4102-B3F4-C2C0565A01AB}">
      <dgm:prSet/>
      <dgm:spPr/>
      <dgm:t>
        <a:bodyPr/>
        <a:lstStyle/>
        <a:p>
          <a:endParaRPr lang="ru-RU"/>
        </a:p>
      </dgm:t>
    </dgm:pt>
    <dgm:pt modelId="{B4712FA3-0CCC-43D5-8F0B-E617A411EB02}" type="sibTrans" cxnId="{0B75B2A7-270A-4102-B3F4-C2C0565A01AB}">
      <dgm:prSet/>
      <dgm:spPr/>
      <dgm:t>
        <a:bodyPr/>
        <a:lstStyle/>
        <a:p>
          <a:endParaRPr lang="ru-RU"/>
        </a:p>
      </dgm:t>
    </dgm:pt>
    <dgm:pt modelId="{2921D87D-1400-4830-889D-0A3AF8A981E2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Сформировать электронный ресурс по образовательным технологиям, способствующим формированию личностных и коммуникативных БУБ </a:t>
          </a:r>
          <a:r>
            <a:rPr lang="ru-RU" sz="1400" b="1" i="0" u="none" dirty="0" smtClean="0">
              <a:solidFill>
                <a:schemeClr val="accent5">
                  <a:lumMod val="50000"/>
                </a:schemeClr>
              </a:solidFill>
            </a:rPr>
            <a:t>у обучающихся с умственной отсталостью.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B6D004C6-81B9-4066-96C9-06A486B5D926}" type="parTrans" cxnId="{94171526-081A-4DD9-BB11-640FBD6AD81A}">
      <dgm:prSet/>
      <dgm:spPr/>
      <dgm:t>
        <a:bodyPr/>
        <a:lstStyle/>
        <a:p>
          <a:endParaRPr lang="ru-RU"/>
        </a:p>
      </dgm:t>
    </dgm:pt>
    <dgm:pt modelId="{66BC48D5-D943-486A-A75F-DFEB70552341}" type="sibTrans" cxnId="{94171526-081A-4DD9-BB11-640FBD6AD81A}">
      <dgm:prSet/>
      <dgm:spPr/>
      <dgm:t>
        <a:bodyPr/>
        <a:lstStyle/>
        <a:p>
          <a:endParaRPr lang="ru-RU"/>
        </a:p>
      </dgm:t>
    </dgm:pt>
    <dgm:pt modelId="{08EF253B-F903-449B-A812-D469619C762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2.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30174EF7-CD15-4DD5-8E7F-E65774F54F24}" type="parTrans" cxnId="{CEF78C0E-B877-43A9-90AD-AA6F804E49FF}">
      <dgm:prSet/>
      <dgm:spPr/>
      <dgm:t>
        <a:bodyPr/>
        <a:lstStyle/>
        <a:p>
          <a:endParaRPr lang="ru-RU"/>
        </a:p>
      </dgm:t>
    </dgm:pt>
    <dgm:pt modelId="{9C0AB056-C70E-40CD-978D-06F39D5CB4C1}" type="sibTrans" cxnId="{CEF78C0E-B877-43A9-90AD-AA6F804E49FF}">
      <dgm:prSet/>
      <dgm:spPr/>
      <dgm:t>
        <a:bodyPr/>
        <a:lstStyle/>
        <a:p>
          <a:endParaRPr lang="ru-RU"/>
        </a:p>
      </dgm:t>
    </dgm:pt>
    <dgm:pt modelId="{19B70E25-5186-43D0-BD86-AAB969F67E0C}">
      <dgm:prSet phldrT="[Текст]" custT="1"/>
      <dgm:spPr/>
      <dgm:t>
        <a:bodyPr/>
        <a:lstStyle/>
        <a:p>
          <a:pPr algn="just"/>
          <a:r>
            <a:rPr lang="ru-RU" sz="1400" b="1" i="0" u="none" dirty="0" smtClean="0">
              <a:solidFill>
                <a:schemeClr val="accent5">
                  <a:lumMod val="50000"/>
                </a:schemeClr>
              </a:solidFill>
            </a:rPr>
            <a:t>Организовать регулярное проведение на базе школы семинаров, групповых и индивидуальных консультаций для педагогов и родителей детей из муниципальных общеобразовательных школ по вопросам образования и личностного развития детей с умственной отсталостью, а также профилактики у них девиантного поведения.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58BE4E42-7B95-4024-90D0-3C07B99802DF}" type="parTrans" cxnId="{7C600B6F-BBF7-4B4D-8916-36180BF497A7}">
      <dgm:prSet/>
      <dgm:spPr/>
      <dgm:t>
        <a:bodyPr/>
        <a:lstStyle/>
        <a:p>
          <a:endParaRPr lang="ru-RU"/>
        </a:p>
      </dgm:t>
    </dgm:pt>
    <dgm:pt modelId="{FEDD585C-6D98-495E-B620-30AAC529195A}" type="sibTrans" cxnId="{7C600B6F-BBF7-4B4D-8916-36180BF497A7}">
      <dgm:prSet/>
      <dgm:spPr/>
      <dgm:t>
        <a:bodyPr/>
        <a:lstStyle/>
        <a:p>
          <a:endParaRPr lang="ru-RU"/>
        </a:p>
      </dgm:t>
    </dgm:pt>
    <dgm:pt modelId="{C2472EC1-A417-43EF-83ED-A5CA8A94D92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3.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665F624D-53E5-4A41-B0EC-CD5411F7DBA3}" type="parTrans" cxnId="{8FE2D1F7-480C-446E-9861-F716203BD9CB}">
      <dgm:prSet/>
      <dgm:spPr/>
      <dgm:t>
        <a:bodyPr/>
        <a:lstStyle/>
        <a:p>
          <a:endParaRPr lang="ru-RU"/>
        </a:p>
      </dgm:t>
    </dgm:pt>
    <dgm:pt modelId="{E69FE6CB-FDC5-440A-8A49-4A681EA58BB2}" type="sibTrans" cxnId="{8FE2D1F7-480C-446E-9861-F716203BD9CB}">
      <dgm:prSet/>
      <dgm:spPr/>
      <dgm:t>
        <a:bodyPr/>
        <a:lstStyle/>
        <a:p>
          <a:endParaRPr lang="ru-RU"/>
        </a:p>
      </dgm:t>
    </dgm:pt>
    <dgm:pt modelId="{AF4C4391-21C3-4A37-A944-B70F0964069F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Разработать методические рекомендации по формированию личностных и коммуникативных и БУД у обучающихся с умственной отсталостью.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DABF3F8F-E417-460D-96B3-328996FF6EE6}" type="parTrans" cxnId="{8BA9E5F6-1A75-463A-895E-AC2878BCB2DC}">
      <dgm:prSet/>
      <dgm:spPr/>
      <dgm:t>
        <a:bodyPr/>
        <a:lstStyle/>
        <a:p>
          <a:endParaRPr lang="ru-RU"/>
        </a:p>
      </dgm:t>
    </dgm:pt>
    <dgm:pt modelId="{11941CD9-8147-464A-8D2F-E441998A22BD}" type="sibTrans" cxnId="{8BA9E5F6-1A75-463A-895E-AC2878BCB2DC}">
      <dgm:prSet/>
      <dgm:spPr/>
      <dgm:t>
        <a:bodyPr/>
        <a:lstStyle/>
        <a:p>
          <a:endParaRPr lang="ru-RU"/>
        </a:p>
      </dgm:t>
    </dgm:pt>
    <dgm:pt modelId="{67EF3B10-2D1E-42BF-958D-6AF86482CCF9}" type="pres">
      <dgm:prSet presAssocID="{958E8A1D-0FA0-4277-AE06-64E025DBFC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072572-0EFC-4ECC-B28D-DBC0E09A78E4}" type="pres">
      <dgm:prSet presAssocID="{6DDEF07D-6101-4275-AE1B-FE4814462963}" presName="composite" presStyleCnt="0"/>
      <dgm:spPr/>
    </dgm:pt>
    <dgm:pt modelId="{A48C4C21-CE6C-4A30-AEF0-D6B2A3FBBDD5}" type="pres">
      <dgm:prSet presAssocID="{6DDEF07D-6101-4275-AE1B-FE4814462963}" presName="parentText" presStyleLbl="alignNode1" presStyleIdx="0" presStyleCnt="3" custLinFactNeighborX="0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09B1A-181F-4493-8A66-C267A4C22A04}" type="pres">
      <dgm:prSet presAssocID="{6DDEF07D-6101-4275-AE1B-FE48144629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E9785-E33F-4851-9287-AD524482EB14}" type="pres">
      <dgm:prSet presAssocID="{B4712FA3-0CCC-43D5-8F0B-E617A411EB02}" presName="sp" presStyleCnt="0"/>
      <dgm:spPr/>
    </dgm:pt>
    <dgm:pt modelId="{BC9F98E0-9A01-4DE9-B5D9-41047041C13B}" type="pres">
      <dgm:prSet presAssocID="{08EF253B-F903-449B-A812-D469619C7625}" presName="composite" presStyleCnt="0"/>
      <dgm:spPr/>
    </dgm:pt>
    <dgm:pt modelId="{BA060095-A0D3-4187-87B9-444136B7EED1}" type="pres">
      <dgm:prSet presAssocID="{08EF253B-F903-449B-A812-D469619C7625}" presName="parentText" presStyleLbl="alignNode1" presStyleIdx="1" presStyleCnt="3" custLinFactNeighborX="0" custLinFactNeighborY="-2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C5E84-D3ED-45B3-B51E-021BF705907B}" type="pres">
      <dgm:prSet presAssocID="{08EF253B-F903-449B-A812-D469619C7625}" presName="descendantText" presStyleLbl="alignAcc1" presStyleIdx="1" presStyleCnt="3" custScaleY="143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A1400-EC73-452C-BB88-6753B9C8A125}" type="pres">
      <dgm:prSet presAssocID="{9C0AB056-C70E-40CD-978D-06F39D5CB4C1}" presName="sp" presStyleCnt="0"/>
      <dgm:spPr/>
    </dgm:pt>
    <dgm:pt modelId="{3B602F2D-5D27-4C93-A829-FEA79CA981D0}" type="pres">
      <dgm:prSet presAssocID="{C2472EC1-A417-43EF-83ED-A5CA8A94D929}" presName="composite" presStyleCnt="0"/>
      <dgm:spPr/>
    </dgm:pt>
    <dgm:pt modelId="{AA232C84-4065-4785-AD81-AB0FCE4EDFD7}" type="pres">
      <dgm:prSet presAssocID="{C2472EC1-A417-43EF-83ED-A5CA8A94D929}" presName="parentText" presStyleLbl="alignNode1" presStyleIdx="2" presStyleCnt="3" custLinFactNeighborX="0" custLinFactNeighborY="3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A60D2-78E1-483F-8467-A317EEFA4050}" type="pres">
      <dgm:prSet presAssocID="{C2472EC1-A417-43EF-83ED-A5CA8A94D929}" presName="descendantText" presStyleLbl="alignAcc1" presStyleIdx="2" presStyleCnt="3" custLinFactNeighborX="982" custLinFactNeighborY="18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A4C036-6B80-4BC8-B973-CBD5A62BDE08}" type="presOf" srcId="{19B70E25-5186-43D0-BD86-AAB969F67E0C}" destId="{2A7C5E84-D3ED-45B3-B51E-021BF705907B}" srcOrd="0" destOrd="0" presId="urn:microsoft.com/office/officeart/2005/8/layout/chevron2"/>
    <dgm:cxn modelId="{783F6593-8AB3-43C0-8069-DE654216F4E2}" type="presOf" srcId="{6DDEF07D-6101-4275-AE1B-FE4814462963}" destId="{A48C4C21-CE6C-4A30-AEF0-D6B2A3FBBDD5}" srcOrd="0" destOrd="0" presId="urn:microsoft.com/office/officeart/2005/8/layout/chevron2"/>
    <dgm:cxn modelId="{94171526-081A-4DD9-BB11-640FBD6AD81A}" srcId="{6DDEF07D-6101-4275-AE1B-FE4814462963}" destId="{2921D87D-1400-4830-889D-0A3AF8A981E2}" srcOrd="0" destOrd="0" parTransId="{B6D004C6-81B9-4066-96C9-06A486B5D926}" sibTransId="{66BC48D5-D943-486A-A75F-DFEB70552341}"/>
    <dgm:cxn modelId="{14237C12-1160-4B85-B815-F800FCCCF3A7}" type="presOf" srcId="{958E8A1D-0FA0-4277-AE06-64E025DBFC63}" destId="{67EF3B10-2D1E-42BF-958D-6AF86482CCF9}" srcOrd="0" destOrd="0" presId="urn:microsoft.com/office/officeart/2005/8/layout/chevron2"/>
    <dgm:cxn modelId="{0B75B2A7-270A-4102-B3F4-C2C0565A01AB}" srcId="{958E8A1D-0FA0-4277-AE06-64E025DBFC63}" destId="{6DDEF07D-6101-4275-AE1B-FE4814462963}" srcOrd="0" destOrd="0" parTransId="{2CC5EC06-B6CD-4565-B3C0-CF2F1A0A0D88}" sibTransId="{B4712FA3-0CCC-43D5-8F0B-E617A411EB02}"/>
    <dgm:cxn modelId="{8FE2D1F7-480C-446E-9861-F716203BD9CB}" srcId="{958E8A1D-0FA0-4277-AE06-64E025DBFC63}" destId="{C2472EC1-A417-43EF-83ED-A5CA8A94D929}" srcOrd="2" destOrd="0" parTransId="{665F624D-53E5-4A41-B0EC-CD5411F7DBA3}" sibTransId="{E69FE6CB-FDC5-440A-8A49-4A681EA58BB2}"/>
    <dgm:cxn modelId="{CEF78C0E-B877-43A9-90AD-AA6F804E49FF}" srcId="{958E8A1D-0FA0-4277-AE06-64E025DBFC63}" destId="{08EF253B-F903-449B-A812-D469619C7625}" srcOrd="1" destOrd="0" parTransId="{30174EF7-CD15-4DD5-8E7F-E65774F54F24}" sibTransId="{9C0AB056-C70E-40CD-978D-06F39D5CB4C1}"/>
    <dgm:cxn modelId="{7C600B6F-BBF7-4B4D-8916-36180BF497A7}" srcId="{08EF253B-F903-449B-A812-D469619C7625}" destId="{19B70E25-5186-43D0-BD86-AAB969F67E0C}" srcOrd="0" destOrd="0" parTransId="{58BE4E42-7B95-4024-90D0-3C07B99802DF}" sibTransId="{FEDD585C-6D98-495E-B620-30AAC529195A}"/>
    <dgm:cxn modelId="{CDCE3561-24BD-419C-A47E-2E7B06D75EBB}" type="presOf" srcId="{08EF253B-F903-449B-A812-D469619C7625}" destId="{BA060095-A0D3-4187-87B9-444136B7EED1}" srcOrd="0" destOrd="0" presId="urn:microsoft.com/office/officeart/2005/8/layout/chevron2"/>
    <dgm:cxn modelId="{003EBE53-6BE2-4562-851B-DBE438E6E246}" type="presOf" srcId="{2921D87D-1400-4830-889D-0A3AF8A981E2}" destId="{52609B1A-181F-4493-8A66-C267A4C22A04}" srcOrd="0" destOrd="0" presId="urn:microsoft.com/office/officeart/2005/8/layout/chevron2"/>
    <dgm:cxn modelId="{8A332E3F-9149-4C39-B7C8-2BF98CE94E3A}" type="presOf" srcId="{C2472EC1-A417-43EF-83ED-A5CA8A94D929}" destId="{AA232C84-4065-4785-AD81-AB0FCE4EDFD7}" srcOrd="0" destOrd="0" presId="urn:microsoft.com/office/officeart/2005/8/layout/chevron2"/>
    <dgm:cxn modelId="{8BA9E5F6-1A75-463A-895E-AC2878BCB2DC}" srcId="{C2472EC1-A417-43EF-83ED-A5CA8A94D929}" destId="{AF4C4391-21C3-4A37-A944-B70F0964069F}" srcOrd="0" destOrd="0" parTransId="{DABF3F8F-E417-460D-96B3-328996FF6EE6}" sibTransId="{11941CD9-8147-464A-8D2F-E441998A22BD}"/>
    <dgm:cxn modelId="{003CB5CB-5040-4471-BFDE-A13C2A0DA71C}" type="presOf" srcId="{AF4C4391-21C3-4A37-A944-B70F0964069F}" destId="{662A60D2-78E1-483F-8467-A317EEFA4050}" srcOrd="0" destOrd="0" presId="urn:microsoft.com/office/officeart/2005/8/layout/chevron2"/>
    <dgm:cxn modelId="{33B87A8F-7E60-4918-A49B-7A4EA0F27120}" type="presParOf" srcId="{67EF3B10-2D1E-42BF-958D-6AF86482CCF9}" destId="{4D072572-0EFC-4ECC-B28D-DBC0E09A78E4}" srcOrd="0" destOrd="0" presId="urn:microsoft.com/office/officeart/2005/8/layout/chevron2"/>
    <dgm:cxn modelId="{F252E2AE-601C-49BF-A01A-77527F74924C}" type="presParOf" srcId="{4D072572-0EFC-4ECC-B28D-DBC0E09A78E4}" destId="{A48C4C21-CE6C-4A30-AEF0-D6B2A3FBBDD5}" srcOrd="0" destOrd="0" presId="urn:microsoft.com/office/officeart/2005/8/layout/chevron2"/>
    <dgm:cxn modelId="{0F995080-547E-43D5-8ED8-F1FE657FFD69}" type="presParOf" srcId="{4D072572-0EFC-4ECC-B28D-DBC0E09A78E4}" destId="{52609B1A-181F-4493-8A66-C267A4C22A04}" srcOrd="1" destOrd="0" presId="urn:microsoft.com/office/officeart/2005/8/layout/chevron2"/>
    <dgm:cxn modelId="{E6F6851A-54A3-4943-93DE-19BEFD95A237}" type="presParOf" srcId="{67EF3B10-2D1E-42BF-958D-6AF86482CCF9}" destId="{462E9785-E33F-4851-9287-AD524482EB14}" srcOrd="1" destOrd="0" presId="urn:microsoft.com/office/officeart/2005/8/layout/chevron2"/>
    <dgm:cxn modelId="{22B8B356-0AB7-4B84-9132-7BE899DA76C8}" type="presParOf" srcId="{67EF3B10-2D1E-42BF-958D-6AF86482CCF9}" destId="{BC9F98E0-9A01-4DE9-B5D9-41047041C13B}" srcOrd="2" destOrd="0" presId="urn:microsoft.com/office/officeart/2005/8/layout/chevron2"/>
    <dgm:cxn modelId="{11C24FA0-C8E9-4D4D-8A67-5F9955D3031D}" type="presParOf" srcId="{BC9F98E0-9A01-4DE9-B5D9-41047041C13B}" destId="{BA060095-A0D3-4187-87B9-444136B7EED1}" srcOrd="0" destOrd="0" presId="urn:microsoft.com/office/officeart/2005/8/layout/chevron2"/>
    <dgm:cxn modelId="{F66D9328-2CA6-4D25-BCE5-F0C1FD1A1587}" type="presParOf" srcId="{BC9F98E0-9A01-4DE9-B5D9-41047041C13B}" destId="{2A7C5E84-D3ED-45B3-B51E-021BF705907B}" srcOrd="1" destOrd="0" presId="urn:microsoft.com/office/officeart/2005/8/layout/chevron2"/>
    <dgm:cxn modelId="{DE474598-9C91-4683-930A-AC3CB0F8F482}" type="presParOf" srcId="{67EF3B10-2D1E-42BF-958D-6AF86482CCF9}" destId="{CC3A1400-EC73-452C-BB88-6753B9C8A125}" srcOrd="3" destOrd="0" presId="urn:microsoft.com/office/officeart/2005/8/layout/chevron2"/>
    <dgm:cxn modelId="{DF488A83-7DEF-4CB2-8CA7-7E2EC9C964E1}" type="presParOf" srcId="{67EF3B10-2D1E-42BF-958D-6AF86482CCF9}" destId="{3B602F2D-5D27-4C93-A829-FEA79CA981D0}" srcOrd="4" destOrd="0" presId="urn:microsoft.com/office/officeart/2005/8/layout/chevron2"/>
    <dgm:cxn modelId="{8E65BCB0-03BF-4C93-AB23-540B2388A16D}" type="presParOf" srcId="{3B602F2D-5D27-4C93-A829-FEA79CA981D0}" destId="{AA232C84-4065-4785-AD81-AB0FCE4EDFD7}" srcOrd="0" destOrd="0" presId="urn:microsoft.com/office/officeart/2005/8/layout/chevron2"/>
    <dgm:cxn modelId="{58BFBC9D-2A45-490B-A79C-C5ECFBDE352C}" type="presParOf" srcId="{3B602F2D-5D27-4C93-A829-FEA79CA981D0}" destId="{662A60D2-78E1-483F-8467-A317EEFA4050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E6338F-6F32-47C2-A06F-C5F4BFEF40C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B5127-1E14-4131-8DE6-73E504DB53E2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1. Изучение личных дел обучающихся</a:t>
          </a:r>
          <a:endParaRPr lang="ru-RU" b="1" dirty="0">
            <a:solidFill>
              <a:srgbClr val="0070C0"/>
            </a:solidFill>
          </a:endParaRPr>
        </a:p>
      </dgm:t>
    </dgm:pt>
    <dgm:pt modelId="{05CAC0CE-3FC3-4429-8865-5641A16937EB}" type="parTrans" cxnId="{41D0B85B-F641-44F0-9398-CDCB6A2B5225}">
      <dgm:prSet/>
      <dgm:spPr/>
      <dgm:t>
        <a:bodyPr/>
        <a:lstStyle/>
        <a:p>
          <a:endParaRPr lang="ru-RU"/>
        </a:p>
      </dgm:t>
    </dgm:pt>
    <dgm:pt modelId="{3479C2E1-C4A6-423B-878A-CE0898E875C8}" type="sibTrans" cxnId="{41D0B85B-F641-44F0-9398-CDCB6A2B5225}">
      <dgm:prSet/>
      <dgm:spPr/>
      <dgm:t>
        <a:bodyPr/>
        <a:lstStyle/>
        <a:p>
          <a:endParaRPr lang="ru-RU"/>
        </a:p>
      </dgm:t>
    </dgm:pt>
    <dgm:pt modelId="{FFD32292-6F40-436E-81CE-B9D4F5F36BCB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Цели: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40396425-AB77-42F4-810F-CDC4A225C652}" type="parTrans" cxnId="{CF3A8B39-A292-478D-AD3F-C09EFDDFF85B}">
      <dgm:prSet/>
      <dgm:spPr/>
      <dgm:t>
        <a:bodyPr/>
        <a:lstStyle/>
        <a:p>
          <a:endParaRPr lang="ru-RU"/>
        </a:p>
      </dgm:t>
    </dgm:pt>
    <dgm:pt modelId="{DC4F9237-2F44-4B59-90B6-CF65E387BF7B}" type="sibTrans" cxnId="{CF3A8B39-A292-478D-AD3F-C09EFDDFF85B}">
      <dgm:prSet/>
      <dgm:spPr/>
      <dgm:t>
        <a:bodyPr/>
        <a:lstStyle/>
        <a:p>
          <a:endParaRPr lang="ru-RU"/>
        </a:p>
      </dgm:t>
    </dgm:pt>
    <dgm:pt modelId="{72A60BF6-8781-4FE1-9F28-0140ABF47C69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2.Стандартизированные наблюдения</a:t>
          </a:r>
          <a:endParaRPr lang="ru-RU" b="1" dirty="0">
            <a:solidFill>
              <a:srgbClr val="0070C0"/>
            </a:solidFill>
          </a:endParaRPr>
        </a:p>
      </dgm:t>
    </dgm:pt>
    <dgm:pt modelId="{8C6021B1-B09B-4E82-A1D3-FC3EBB1EDE01}" type="parTrans" cxnId="{2878BF9F-7B3D-4B4E-82BB-C2CC6C1FE787}">
      <dgm:prSet/>
      <dgm:spPr/>
      <dgm:t>
        <a:bodyPr/>
        <a:lstStyle/>
        <a:p>
          <a:endParaRPr lang="ru-RU"/>
        </a:p>
      </dgm:t>
    </dgm:pt>
    <dgm:pt modelId="{F588E7DC-9C92-469F-91A3-9071026B873C}" type="sibTrans" cxnId="{2878BF9F-7B3D-4B4E-82BB-C2CC6C1FE787}">
      <dgm:prSet/>
      <dgm:spPr/>
      <dgm:t>
        <a:bodyPr/>
        <a:lstStyle/>
        <a:p>
          <a:endParaRPr lang="ru-RU"/>
        </a:p>
      </dgm:t>
    </dgm:pt>
    <dgm:pt modelId="{3EEB1BED-E963-4CBF-839A-0CEF9B1D4178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Цель: выявление уровня сформированности личностных и коммуникативных базовых учебных действий у обучающихся с умственной отсталостью.</a:t>
          </a:r>
          <a:endParaRPr lang="ru-RU" sz="900" dirty="0"/>
        </a:p>
      </dgm:t>
    </dgm:pt>
    <dgm:pt modelId="{756EAA5D-EBE7-48DD-9DD2-7147DF10D108}" type="parTrans" cxnId="{4B6A8E7A-4430-4B5D-85A3-3C02C7401F9B}">
      <dgm:prSet/>
      <dgm:spPr/>
      <dgm:t>
        <a:bodyPr/>
        <a:lstStyle/>
        <a:p>
          <a:endParaRPr lang="ru-RU"/>
        </a:p>
      </dgm:t>
    </dgm:pt>
    <dgm:pt modelId="{E2DAF4FA-7A0F-4441-B400-4E6B7878E9BA}" type="sibTrans" cxnId="{4B6A8E7A-4430-4B5D-85A3-3C02C7401F9B}">
      <dgm:prSet/>
      <dgm:spPr/>
      <dgm:t>
        <a:bodyPr/>
        <a:lstStyle/>
        <a:p>
          <a:endParaRPr lang="ru-RU"/>
        </a:p>
      </dgm:t>
    </dgm:pt>
    <dgm:pt modelId="{E2A8A0BE-F0CD-452C-B1DC-A4D640433476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уточнить медицинские показания к приему в школу; 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3EEAA088-9557-4C76-9A46-8B0E181CB567}" type="parTrans" cxnId="{A24EFDFB-1516-4195-8E0F-5C52D7757A43}">
      <dgm:prSet/>
      <dgm:spPr/>
      <dgm:t>
        <a:bodyPr/>
        <a:lstStyle/>
        <a:p>
          <a:endParaRPr lang="ru-RU"/>
        </a:p>
      </dgm:t>
    </dgm:pt>
    <dgm:pt modelId="{0F9A6148-D51F-494D-9187-DAB3975CF734}" type="sibTrans" cxnId="{A24EFDFB-1516-4195-8E0F-5C52D7757A43}">
      <dgm:prSet/>
      <dgm:spPr/>
      <dgm:t>
        <a:bodyPr/>
        <a:lstStyle/>
        <a:p>
          <a:endParaRPr lang="ru-RU"/>
        </a:p>
      </dgm:t>
    </dgm:pt>
    <dgm:pt modelId="{CD3311D4-8795-4D35-8A8E-30B267171AC6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изучение детско-родительских отношений в семье обучающегося; 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E4B64CCF-D6EC-44CE-AF99-DBFEA84B9246}" type="parTrans" cxnId="{43E5B181-8967-4BB9-A5A0-4E61E2856F63}">
      <dgm:prSet/>
      <dgm:spPr/>
      <dgm:t>
        <a:bodyPr/>
        <a:lstStyle/>
        <a:p>
          <a:endParaRPr lang="ru-RU"/>
        </a:p>
      </dgm:t>
    </dgm:pt>
    <dgm:pt modelId="{25166069-6371-465D-87A7-C757C76A0F46}" type="sibTrans" cxnId="{43E5B181-8967-4BB9-A5A0-4E61E2856F63}">
      <dgm:prSet/>
      <dgm:spPr/>
      <dgm:t>
        <a:bodyPr/>
        <a:lstStyle/>
        <a:p>
          <a:endParaRPr lang="ru-RU"/>
        </a:p>
      </dgm:t>
    </dgm:pt>
    <dgm:pt modelId="{BB060683-05C8-48EE-943C-A0DEDC256E7C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Изучение особенностей взаимоотношений со сверстниками.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C24F8D66-C597-481E-ABEC-5BB7BBC42517}" type="parTrans" cxnId="{03ADD0BC-0B2E-4772-BD82-DC7CD5C5B641}">
      <dgm:prSet/>
      <dgm:spPr/>
      <dgm:t>
        <a:bodyPr/>
        <a:lstStyle/>
        <a:p>
          <a:endParaRPr lang="ru-RU"/>
        </a:p>
      </dgm:t>
    </dgm:pt>
    <dgm:pt modelId="{E971B4FF-9A66-4ADB-93EF-6FAA81DEB60C}" type="sibTrans" cxnId="{03ADD0BC-0B2E-4772-BD82-DC7CD5C5B641}">
      <dgm:prSet/>
      <dgm:spPr/>
      <dgm:t>
        <a:bodyPr/>
        <a:lstStyle/>
        <a:p>
          <a:endParaRPr lang="ru-RU"/>
        </a:p>
      </dgm:t>
    </dgm:pt>
    <dgm:pt modelId="{27642537-F0FD-47BE-AEE5-0B9BCA11B34C}">
      <dgm:prSet custT="1"/>
      <dgm:spPr/>
      <dgm:t>
        <a:bodyPr/>
        <a:lstStyle/>
        <a:p>
          <a:pPr algn="just"/>
          <a:r>
            <a:rPr lang="en-US" sz="1400" dirty="0" smtClean="0">
              <a:hlinkClick xmlns:r="http://schemas.openxmlformats.org/officeDocument/2006/relationships" r:id="rId1"/>
            </a:rPr>
            <a:t>http://korrtem.ucoz.ru/index/innovacionnaja_dejatelnost/0-125</a:t>
          </a:r>
          <a:r>
            <a:rPr lang="ru-RU" sz="1400" dirty="0" smtClean="0">
              <a:hlinkClick xmlns:r="http://schemas.openxmlformats.org/officeDocument/2006/relationships" r:id="rId1"/>
            </a:rPr>
            <a:t> 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7862DA87-2084-4104-8B3F-26874EE90A48}" type="parTrans" cxnId="{105D677C-CF20-4D12-9A64-E64EC349B60D}">
      <dgm:prSet/>
      <dgm:spPr/>
      <dgm:t>
        <a:bodyPr/>
        <a:lstStyle/>
        <a:p>
          <a:endParaRPr lang="ru-RU"/>
        </a:p>
      </dgm:t>
    </dgm:pt>
    <dgm:pt modelId="{23262FD3-0DE2-42DF-B618-28F7C43737EA}" type="sibTrans" cxnId="{105D677C-CF20-4D12-9A64-E64EC349B60D}">
      <dgm:prSet/>
      <dgm:spPr/>
      <dgm:t>
        <a:bodyPr/>
        <a:lstStyle/>
        <a:p>
          <a:endParaRPr lang="ru-RU"/>
        </a:p>
      </dgm:t>
    </dgm:pt>
    <dgm:pt modelId="{824BB460-8188-4645-BD4F-492F3DAAE91C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Результаты  стандартизированного наблюдения: 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BF2435FD-44ED-4CA2-805B-F67691C45BBA}" type="parTrans" cxnId="{3720EF2B-524E-4160-A810-6A16EB586F27}">
      <dgm:prSet/>
      <dgm:spPr/>
      <dgm:t>
        <a:bodyPr/>
        <a:lstStyle/>
        <a:p>
          <a:endParaRPr lang="ru-RU"/>
        </a:p>
      </dgm:t>
    </dgm:pt>
    <dgm:pt modelId="{EA998EB6-B231-47EB-B0AD-FB7E710FD6D4}" type="sibTrans" cxnId="{3720EF2B-524E-4160-A810-6A16EB586F27}">
      <dgm:prSet/>
      <dgm:spPr/>
      <dgm:t>
        <a:bodyPr/>
        <a:lstStyle/>
        <a:p>
          <a:endParaRPr lang="ru-RU"/>
        </a:p>
      </dgm:t>
    </dgm:pt>
    <dgm:pt modelId="{E7BCFC62-1D40-413F-9D68-68B61156CD70}" type="pres">
      <dgm:prSet presAssocID="{26E6338F-6F32-47C2-A06F-C5F4BFEF40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CF37D4-FF40-46D0-AC65-B8A782508B53}" type="pres">
      <dgm:prSet presAssocID="{88BB5127-1E14-4131-8DE6-73E504DB53E2}" presName="linNode" presStyleCnt="0"/>
      <dgm:spPr/>
    </dgm:pt>
    <dgm:pt modelId="{073893E4-0B0E-4C02-AB76-EFD506C7FCEE}" type="pres">
      <dgm:prSet presAssocID="{88BB5127-1E14-4131-8DE6-73E504DB53E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F603E-FBD7-4D4E-86F5-DC06575BD783}" type="pres">
      <dgm:prSet presAssocID="{88BB5127-1E14-4131-8DE6-73E504DB53E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238A9-DA22-4305-95BB-FCD6429DDB9B}" type="pres">
      <dgm:prSet presAssocID="{3479C2E1-C4A6-423B-878A-CE0898E875C8}" presName="spacing" presStyleCnt="0"/>
      <dgm:spPr/>
    </dgm:pt>
    <dgm:pt modelId="{CE026945-698A-4C98-825C-24F099FBE143}" type="pres">
      <dgm:prSet presAssocID="{72A60BF6-8781-4FE1-9F28-0140ABF47C69}" presName="linNode" presStyleCnt="0"/>
      <dgm:spPr/>
    </dgm:pt>
    <dgm:pt modelId="{E21A5F44-8A74-4DE5-869B-71973926E47A}" type="pres">
      <dgm:prSet presAssocID="{72A60BF6-8781-4FE1-9F28-0140ABF47C6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2426-B6DC-490D-AE40-AA74BCAC41C9}" type="pres">
      <dgm:prSet presAssocID="{72A60BF6-8781-4FE1-9F28-0140ABF47C6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E5B181-8967-4BB9-A5A0-4E61E2856F63}" srcId="{88BB5127-1E14-4131-8DE6-73E504DB53E2}" destId="{CD3311D4-8795-4D35-8A8E-30B267171AC6}" srcOrd="2" destOrd="0" parTransId="{E4B64CCF-D6EC-44CE-AF99-DBFEA84B9246}" sibTransId="{25166069-6371-465D-87A7-C757C76A0F46}"/>
    <dgm:cxn modelId="{47E3DF36-3896-4689-959E-6CC323DFB9F0}" type="presOf" srcId="{FFD32292-6F40-436E-81CE-B9D4F5F36BCB}" destId="{6FDF603E-FBD7-4D4E-86F5-DC06575BD783}" srcOrd="0" destOrd="0" presId="urn:microsoft.com/office/officeart/2005/8/layout/vList6"/>
    <dgm:cxn modelId="{DD7A052C-3255-4746-BD34-A9771C0EE6E6}" type="presOf" srcId="{E2A8A0BE-F0CD-452C-B1DC-A4D640433476}" destId="{6FDF603E-FBD7-4D4E-86F5-DC06575BD783}" srcOrd="0" destOrd="1" presId="urn:microsoft.com/office/officeart/2005/8/layout/vList6"/>
    <dgm:cxn modelId="{58676E71-1E5B-4505-8F4C-8460601527DA}" type="presOf" srcId="{3EEB1BED-E963-4CBF-839A-0CEF9B1D4178}" destId="{18092426-B6DC-490D-AE40-AA74BCAC41C9}" srcOrd="0" destOrd="0" presId="urn:microsoft.com/office/officeart/2005/8/layout/vList6"/>
    <dgm:cxn modelId="{105D677C-CF20-4D12-9A64-E64EC349B60D}" srcId="{72A60BF6-8781-4FE1-9F28-0140ABF47C69}" destId="{27642537-F0FD-47BE-AEE5-0B9BCA11B34C}" srcOrd="2" destOrd="0" parTransId="{7862DA87-2084-4104-8B3F-26874EE90A48}" sibTransId="{23262FD3-0DE2-42DF-B618-28F7C43737EA}"/>
    <dgm:cxn modelId="{A24EFDFB-1516-4195-8E0F-5C52D7757A43}" srcId="{88BB5127-1E14-4131-8DE6-73E504DB53E2}" destId="{E2A8A0BE-F0CD-452C-B1DC-A4D640433476}" srcOrd="1" destOrd="0" parTransId="{3EEAA088-9557-4C76-9A46-8B0E181CB567}" sibTransId="{0F9A6148-D51F-494D-9187-DAB3975CF734}"/>
    <dgm:cxn modelId="{0D88A10D-B7C0-4483-B2BE-29AB5C2EF62D}" type="presOf" srcId="{824BB460-8188-4645-BD4F-492F3DAAE91C}" destId="{18092426-B6DC-490D-AE40-AA74BCAC41C9}" srcOrd="0" destOrd="1" presId="urn:microsoft.com/office/officeart/2005/8/layout/vList6"/>
    <dgm:cxn modelId="{4B6A8E7A-4430-4B5D-85A3-3C02C7401F9B}" srcId="{72A60BF6-8781-4FE1-9F28-0140ABF47C69}" destId="{3EEB1BED-E963-4CBF-839A-0CEF9B1D4178}" srcOrd="0" destOrd="0" parTransId="{756EAA5D-EBE7-48DD-9DD2-7147DF10D108}" sibTransId="{E2DAF4FA-7A0F-4441-B400-4E6B7878E9BA}"/>
    <dgm:cxn modelId="{03ADD0BC-0B2E-4772-BD82-DC7CD5C5B641}" srcId="{88BB5127-1E14-4131-8DE6-73E504DB53E2}" destId="{BB060683-05C8-48EE-943C-A0DEDC256E7C}" srcOrd="3" destOrd="0" parTransId="{C24F8D66-C597-481E-ABEC-5BB7BBC42517}" sibTransId="{E971B4FF-9A66-4ADB-93EF-6FAA81DEB60C}"/>
    <dgm:cxn modelId="{B505955D-CA2A-4DCF-B483-F34291EE9BFD}" type="presOf" srcId="{CD3311D4-8795-4D35-8A8E-30B267171AC6}" destId="{6FDF603E-FBD7-4D4E-86F5-DC06575BD783}" srcOrd="0" destOrd="2" presId="urn:microsoft.com/office/officeart/2005/8/layout/vList6"/>
    <dgm:cxn modelId="{4B737C67-99C7-4C74-B3CC-F347BCE6D947}" type="presOf" srcId="{88BB5127-1E14-4131-8DE6-73E504DB53E2}" destId="{073893E4-0B0E-4C02-AB76-EFD506C7FCEE}" srcOrd="0" destOrd="0" presId="urn:microsoft.com/office/officeart/2005/8/layout/vList6"/>
    <dgm:cxn modelId="{CF3A8B39-A292-478D-AD3F-C09EFDDFF85B}" srcId="{88BB5127-1E14-4131-8DE6-73E504DB53E2}" destId="{FFD32292-6F40-436E-81CE-B9D4F5F36BCB}" srcOrd="0" destOrd="0" parTransId="{40396425-AB77-42F4-810F-CDC4A225C652}" sibTransId="{DC4F9237-2F44-4B59-90B6-CF65E387BF7B}"/>
    <dgm:cxn modelId="{5649C150-C20A-4CF1-A12F-8A5F8D28C88C}" type="presOf" srcId="{72A60BF6-8781-4FE1-9F28-0140ABF47C69}" destId="{E21A5F44-8A74-4DE5-869B-71973926E47A}" srcOrd="0" destOrd="0" presId="urn:microsoft.com/office/officeart/2005/8/layout/vList6"/>
    <dgm:cxn modelId="{2878BF9F-7B3D-4B4E-82BB-C2CC6C1FE787}" srcId="{26E6338F-6F32-47C2-A06F-C5F4BFEF40C1}" destId="{72A60BF6-8781-4FE1-9F28-0140ABF47C69}" srcOrd="1" destOrd="0" parTransId="{8C6021B1-B09B-4E82-A1D3-FC3EBB1EDE01}" sibTransId="{F588E7DC-9C92-469F-91A3-9071026B873C}"/>
    <dgm:cxn modelId="{41D0B85B-F641-44F0-9398-CDCB6A2B5225}" srcId="{26E6338F-6F32-47C2-A06F-C5F4BFEF40C1}" destId="{88BB5127-1E14-4131-8DE6-73E504DB53E2}" srcOrd="0" destOrd="0" parTransId="{05CAC0CE-3FC3-4429-8865-5641A16937EB}" sibTransId="{3479C2E1-C4A6-423B-878A-CE0898E875C8}"/>
    <dgm:cxn modelId="{0E164CAA-F15F-4671-B7A4-1E179F1BABA1}" type="presOf" srcId="{26E6338F-6F32-47C2-A06F-C5F4BFEF40C1}" destId="{E7BCFC62-1D40-413F-9D68-68B61156CD70}" srcOrd="0" destOrd="0" presId="urn:microsoft.com/office/officeart/2005/8/layout/vList6"/>
    <dgm:cxn modelId="{BF5B69C1-548A-4B97-9987-D1FE1EA52D35}" type="presOf" srcId="{BB060683-05C8-48EE-943C-A0DEDC256E7C}" destId="{6FDF603E-FBD7-4D4E-86F5-DC06575BD783}" srcOrd="0" destOrd="3" presId="urn:microsoft.com/office/officeart/2005/8/layout/vList6"/>
    <dgm:cxn modelId="{3720EF2B-524E-4160-A810-6A16EB586F27}" srcId="{72A60BF6-8781-4FE1-9F28-0140ABF47C69}" destId="{824BB460-8188-4645-BD4F-492F3DAAE91C}" srcOrd="1" destOrd="0" parTransId="{BF2435FD-44ED-4CA2-805B-F67691C45BBA}" sibTransId="{EA998EB6-B231-47EB-B0AD-FB7E710FD6D4}"/>
    <dgm:cxn modelId="{143C1EE0-CB5C-405F-9905-928ECDF22ABD}" type="presOf" srcId="{27642537-F0FD-47BE-AEE5-0B9BCA11B34C}" destId="{18092426-B6DC-490D-AE40-AA74BCAC41C9}" srcOrd="0" destOrd="2" presId="urn:microsoft.com/office/officeart/2005/8/layout/vList6"/>
    <dgm:cxn modelId="{96B9792B-A28B-4A0B-BCFB-24B96D82F884}" type="presParOf" srcId="{E7BCFC62-1D40-413F-9D68-68B61156CD70}" destId="{88CF37D4-FF40-46D0-AC65-B8A782508B53}" srcOrd="0" destOrd="0" presId="urn:microsoft.com/office/officeart/2005/8/layout/vList6"/>
    <dgm:cxn modelId="{F652E292-24A9-4025-B8D0-840E6763897A}" type="presParOf" srcId="{88CF37D4-FF40-46D0-AC65-B8A782508B53}" destId="{073893E4-0B0E-4C02-AB76-EFD506C7FCEE}" srcOrd="0" destOrd="0" presId="urn:microsoft.com/office/officeart/2005/8/layout/vList6"/>
    <dgm:cxn modelId="{0DCFB5C6-119B-4A42-BFAC-91D6DF48618C}" type="presParOf" srcId="{88CF37D4-FF40-46D0-AC65-B8A782508B53}" destId="{6FDF603E-FBD7-4D4E-86F5-DC06575BD783}" srcOrd="1" destOrd="0" presId="urn:microsoft.com/office/officeart/2005/8/layout/vList6"/>
    <dgm:cxn modelId="{566AAD16-0D8C-4875-91ED-3CAEA739C7AB}" type="presParOf" srcId="{E7BCFC62-1D40-413F-9D68-68B61156CD70}" destId="{431238A9-DA22-4305-95BB-FCD6429DDB9B}" srcOrd="1" destOrd="0" presId="urn:microsoft.com/office/officeart/2005/8/layout/vList6"/>
    <dgm:cxn modelId="{2703FF4E-9C98-4338-B408-AE1DB59FC8D3}" type="presParOf" srcId="{E7BCFC62-1D40-413F-9D68-68B61156CD70}" destId="{CE026945-698A-4C98-825C-24F099FBE143}" srcOrd="2" destOrd="0" presId="urn:microsoft.com/office/officeart/2005/8/layout/vList6"/>
    <dgm:cxn modelId="{90DBA740-D4F9-4B6A-BA89-F0979A4093BB}" type="presParOf" srcId="{CE026945-698A-4C98-825C-24F099FBE143}" destId="{E21A5F44-8A74-4DE5-869B-71973926E47A}" srcOrd="0" destOrd="0" presId="urn:microsoft.com/office/officeart/2005/8/layout/vList6"/>
    <dgm:cxn modelId="{2607B679-288D-4A44-B6B8-9024842F2C3D}" type="presParOf" srcId="{CE026945-698A-4C98-825C-24F099FBE143}" destId="{18092426-B6DC-490D-AE40-AA74BCAC41C9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EB3F01-5C63-4A85-A172-672DE48E17C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9FCB1CA-38F8-4779-9D53-96DC35A9A3C1}">
      <dgm:prSet phldrT="[Текст]"/>
      <dgm:spPr/>
      <dgm:t>
        <a:bodyPr/>
        <a:lstStyle/>
        <a:p>
          <a:endParaRPr lang="ru-RU" b="1" dirty="0" smtClean="0">
            <a:solidFill>
              <a:srgbClr val="0070C0"/>
            </a:solidFill>
          </a:endParaRPr>
        </a:p>
        <a:p>
          <a:endParaRPr lang="ru-RU" b="1" dirty="0" smtClean="0">
            <a:solidFill>
              <a:srgbClr val="0070C0"/>
            </a:solidFill>
          </a:endParaRPr>
        </a:p>
        <a:p>
          <a:r>
            <a:rPr lang="ru-RU" b="1" dirty="0" smtClean="0">
              <a:solidFill>
                <a:srgbClr val="0070C0"/>
              </a:solidFill>
            </a:rPr>
            <a:t>Проведение в школе-интернате внутренних (для педагогов, участвующих  в проекте) методических мероприятий </a:t>
          </a:r>
        </a:p>
        <a:p>
          <a:r>
            <a:rPr lang="ru-RU" b="1" dirty="0" smtClean="0">
              <a:solidFill>
                <a:srgbClr val="C00000"/>
              </a:solidFill>
            </a:rPr>
            <a:t>(2 раза в четверть)</a:t>
          </a:r>
          <a:endParaRPr lang="ru-RU" b="1" dirty="0">
            <a:solidFill>
              <a:srgbClr val="C00000"/>
            </a:solidFill>
          </a:endParaRPr>
        </a:p>
      </dgm:t>
    </dgm:pt>
    <dgm:pt modelId="{D5257043-48CC-4468-B8BE-4F4BCAF1DEF7}" type="parTrans" cxnId="{29E24B72-6014-419B-BE6C-9EA54FEB1772}">
      <dgm:prSet/>
      <dgm:spPr/>
      <dgm:t>
        <a:bodyPr/>
        <a:lstStyle/>
        <a:p>
          <a:endParaRPr lang="ru-RU"/>
        </a:p>
      </dgm:t>
    </dgm:pt>
    <dgm:pt modelId="{35D9B7AC-07C9-4D22-BE07-1DE0CAAF0E1A}" type="sibTrans" cxnId="{29E24B72-6014-419B-BE6C-9EA54FEB1772}">
      <dgm:prSet/>
      <dgm:spPr/>
      <dgm:t>
        <a:bodyPr/>
        <a:lstStyle/>
        <a:p>
          <a:endParaRPr lang="ru-RU"/>
        </a:p>
      </dgm:t>
    </dgm:pt>
    <dgm:pt modelId="{A3FBDFCE-A54A-4588-9E16-89EDCB67EBA5}">
      <dgm:prSet phldrT="[Текст]"/>
      <dgm:spPr/>
      <dgm:t>
        <a:bodyPr/>
        <a:lstStyle/>
        <a:p>
          <a:endParaRPr lang="ru-RU" b="1" dirty="0" smtClean="0">
            <a:solidFill>
              <a:srgbClr val="0070C0"/>
            </a:solidFill>
          </a:endParaRPr>
        </a:p>
        <a:p>
          <a:r>
            <a:rPr lang="ru-RU" b="1" dirty="0" smtClean="0">
              <a:solidFill>
                <a:srgbClr val="0070C0"/>
              </a:solidFill>
            </a:rPr>
            <a:t>Курсы повышения квалификации по вопросам реализации ФГОС ОВЗ, организованных ГБОУ ИРО Краснодарского края на базе</a:t>
          </a:r>
        </a:p>
        <a:p>
          <a:r>
            <a:rPr lang="ru-RU" b="1" dirty="0" smtClean="0">
              <a:solidFill>
                <a:srgbClr val="0070C0"/>
              </a:solidFill>
            </a:rPr>
            <a:t> ГКОУ КК школы-интерната г.Темрюка </a:t>
          </a:r>
          <a:r>
            <a:rPr lang="ru-RU" b="1" dirty="0" smtClean="0">
              <a:solidFill>
                <a:srgbClr val="C00000"/>
              </a:solidFill>
            </a:rPr>
            <a:t>(30 педагогов)</a:t>
          </a:r>
          <a:endParaRPr lang="ru-RU" b="1" dirty="0">
            <a:solidFill>
              <a:srgbClr val="C00000"/>
            </a:solidFill>
          </a:endParaRPr>
        </a:p>
      </dgm:t>
    </dgm:pt>
    <dgm:pt modelId="{A3EA4EF0-29DF-492A-A28A-29AD810FD599}" type="parTrans" cxnId="{4E135C07-BE95-4718-90DD-24ABFB7A40B1}">
      <dgm:prSet/>
      <dgm:spPr/>
      <dgm:t>
        <a:bodyPr/>
        <a:lstStyle/>
        <a:p>
          <a:endParaRPr lang="ru-RU"/>
        </a:p>
      </dgm:t>
    </dgm:pt>
    <dgm:pt modelId="{F8E91824-1C76-4096-A3B6-D0BB42A906B9}" type="sibTrans" cxnId="{4E135C07-BE95-4718-90DD-24ABFB7A40B1}">
      <dgm:prSet/>
      <dgm:spPr/>
      <dgm:t>
        <a:bodyPr/>
        <a:lstStyle/>
        <a:p>
          <a:endParaRPr lang="ru-RU"/>
        </a:p>
      </dgm:t>
    </dgm:pt>
    <dgm:pt modelId="{489C3E85-8E29-4419-9AB9-9AE1D5BFAA2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Титова Татьяна Дмитриевна, учитель профессионально-трудового обучения  - </a:t>
          </a:r>
          <a:r>
            <a:rPr lang="ru-RU" b="1" dirty="0" smtClean="0">
              <a:solidFill>
                <a:srgbClr val="0070C0"/>
              </a:solidFill>
            </a:rPr>
            <a:t>участник краевого профессионального конкурса «Учитель-дефектолог Краснодарского края» в 2020 году                          в номинации «Лучший учитель-дефектолог Краснодарского края»</a:t>
          </a:r>
          <a:endParaRPr lang="ru-RU" b="1" dirty="0">
            <a:solidFill>
              <a:srgbClr val="0070C0"/>
            </a:solidFill>
          </a:endParaRPr>
        </a:p>
      </dgm:t>
    </dgm:pt>
    <dgm:pt modelId="{448049CD-DD1A-431A-9443-5AD40A881ACF}" type="parTrans" cxnId="{629B0080-2FE7-42D0-9CF7-33F03F26AF31}">
      <dgm:prSet/>
      <dgm:spPr/>
      <dgm:t>
        <a:bodyPr/>
        <a:lstStyle/>
        <a:p>
          <a:endParaRPr lang="ru-RU"/>
        </a:p>
      </dgm:t>
    </dgm:pt>
    <dgm:pt modelId="{85DEC2E8-540F-4119-8452-21B6289B735E}" type="sibTrans" cxnId="{629B0080-2FE7-42D0-9CF7-33F03F26AF31}">
      <dgm:prSet/>
      <dgm:spPr/>
      <dgm:t>
        <a:bodyPr/>
        <a:lstStyle/>
        <a:p>
          <a:endParaRPr lang="ru-RU"/>
        </a:p>
      </dgm:t>
    </dgm:pt>
    <dgm:pt modelId="{01EBA3B5-FFEC-4810-BD69-C6F24B9A3762}" type="pres">
      <dgm:prSet presAssocID="{CDEB3F01-5C63-4A85-A172-672DE48E17C1}" presName="Name0" presStyleCnt="0">
        <dgm:presLayoutVars>
          <dgm:dir/>
          <dgm:resizeHandles val="exact"/>
        </dgm:presLayoutVars>
      </dgm:prSet>
      <dgm:spPr/>
    </dgm:pt>
    <dgm:pt modelId="{43BAA196-662E-4010-BC5D-5D493A24CD6C}" type="pres">
      <dgm:prSet presAssocID="{CDEB3F01-5C63-4A85-A172-672DE48E17C1}" presName="bkgdShp" presStyleLbl="alignAccFollowNode1" presStyleIdx="0" presStyleCnt="1"/>
      <dgm:spPr/>
    </dgm:pt>
    <dgm:pt modelId="{2C2E528C-334E-49B4-92C7-F0BBEB4E164B}" type="pres">
      <dgm:prSet presAssocID="{CDEB3F01-5C63-4A85-A172-672DE48E17C1}" presName="linComp" presStyleCnt="0"/>
      <dgm:spPr/>
    </dgm:pt>
    <dgm:pt modelId="{44758711-05CE-4846-A4B7-9D17FA5362A2}" type="pres">
      <dgm:prSet presAssocID="{29FCB1CA-38F8-4779-9D53-96DC35A9A3C1}" presName="compNode" presStyleCnt="0"/>
      <dgm:spPr/>
    </dgm:pt>
    <dgm:pt modelId="{AD059A3F-3DE3-4658-90EE-E04365E3AC86}" type="pres">
      <dgm:prSet presAssocID="{29FCB1CA-38F8-4779-9D53-96DC35A9A3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FD430-6BC3-47E6-A86D-2E27190DA26B}" type="pres">
      <dgm:prSet presAssocID="{29FCB1CA-38F8-4779-9D53-96DC35A9A3C1}" presName="invisiNode" presStyleLbl="node1" presStyleIdx="0" presStyleCnt="3"/>
      <dgm:spPr/>
    </dgm:pt>
    <dgm:pt modelId="{BE54F327-443D-4DEF-A5BA-813BADDD9F64}" type="pres">
      <dgm:prSet presAssocID="{29FCB1CA-38F8-4779-9D53-96DC35A9A3C1}" presName="imagNode" presStyleLbl="fgImgPlace1" presStyleIdx="0" presStyleCnt="3" custScaleY="1183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0E66CC-2062-4A62-AF0B-A578BB9486F2}" type="pres">
      <dgm:prSet presAssocID="{35D9B7AC-07C9-4D22-BE07-1DE0CAAF0E1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107262-541D-4BAF-BABF-64BC378BAA44}" type="pres">
      <dgm:prSet presAssocID="{A3FBDFCE-A54A-4588-9E16-89EDCB67EBA5}" presName="compNode" presStyleCnt="0"/>
      <dgm:spPr/>
    </dgm:pt>
    <dgm:pt modelId="{941E3D96-A024-40D6-B2CA-56DF0F55EC59}" type="pres">
      <dgm:prSet presAssocID="{A3FBDFCE-A54A-4588-9E16-89EDCB67EB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059D1-520A-4748-A5F7-DD63308BFBC3}" type="pres">
      <dgm:prSet presAssocID="{A3FBDFCE-A54A-4588-9E16-89EDCB67EBA5}" presName="invisiNode" presStyleLbl="node1" presStyleIdx="1" presStyleCnt="3"/>
      <dgm:spPr/>
    </dgm:pt>
    <dgm:pt modelId="{48603C08-BB58-461C-B758-545D1EA65458}" type="pres">
      <dgm:prSet presAssocID="{A3FBDFCE-A54A-4588-9E16-89EDCB67EBA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B6EBF0-D30E-4AEF-9D40-CDB153A41CEB}" type="pres">
      <dgm:prSet presAssocID="{F8E91824-1C76-4096-A3B6-D0BB42A906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931E16-6434-48B4-BC00-0789D0F74FF3}" type="pres">
      <dgm:prSet presAssocID="{489C3E85-8E29-4419-9AB9-9AE1D5BFAA24}" presName="compNode" presStyleCnt="0"/>
      <dgm:spPr/>
    </dgm:pt>
    <dgm:pt modelId="{055B1626-9110-4B84-996B-403B1446F0AF}" type="pres">
      <dgm:prSet presAssocID="{489C3E85-8E29-4419-9AB9-9AE1D5BFAA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2A884-8E5D-4B6B-8DB5-9C8197428A5B}" type="pres">
      <dgm:prSet presAssocID="{489C3E85-8E29-4419-9AB9-9AE1D5BFAA24}" presName="invisiNode" presStyleLbl="node1" presStyleIdx="2" presStyleCnt="3"/>
      <dgm:spPr/>
    </dgm:pt>
    <dgm:pt modelId="{0ADF9326-5854-49C2-B327-2388FFE622A1}" type="pres">
      <dgm:prSet presAssocID="{489C3E85-8E29-4419-9AB9-9AE1D5BFAA24}" presName="imagNode" presStyleLbl="fgImgPlace1" presStyleIdx="2" presStyleCnt="3" custScaleX="77872" custScaleY="1266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DAB4D84-F516-47CE-A695-DFE1F56DBA2A}" type="presOf" srcId="{35D9B7AC-07C9-4D22-BE07-1DE0CAAF0E1A}" destId="{450E66CC-2062-4A62-AF0B-A578BB9486F2}" srcOrd="0" destOrd="0" presId="urn:microsoft.com/office/officeart/2005/8/layout/pList2"/>
    <dgm:cxn modelId="{629B0080-2FE7-42D0-9CF7-33F03F26AF31}" srcId="{CDEB3F01-5C63-4A85-A172-672DE48E17C1}" destId="{489C3E85-8E29-4419-9AB9-9AE1D5BFAA24}" srcOrd="2" destOrd="0" parTransId="{448049CD-DD1A-431A-9443-5AD40A881ACF}" sibTransId="{85DEC2E8-540F-4119-8452-21B6289B735E}"/>
    <dgm:cxn modelId="{4E135C07-BE95-4718-90DD-24ABFB7A40B1}" srcId="{CDEB3F01-5C63-4A85-A172-672DE48E17C1}" destId="{A3FBDFCE-A54A-4588-9E16-89EDCB67EBA5}" srcOrd="1" destOrd="0" parTransId="{A3EA4EF0-29DF-492A-A28A-29AD810FD599}" sibTransId="{F8E91824-1C76-4096-A3B6-D0BB42A906B9}"/>
    <dgm:cxn modelId="{29E24B72-6014-419B-BE6C-9EA54FEB1772}" srcId="{CDEB3F01-5C63-4A85-A172-672DE48E17C1}" destId="{29FCB1CA-38F8-4779-9D53-96DC35A9A3C1}" srcOrd="0" destOrd="0" parTransId="{D5257043-48CC-4468-B8BE-4F4BCAF1DEF7}" sibTransId="{35D9B7AC-07C9-4D22-BE07-1DE0CAAF0E1A}"/>
    <dgm:cxn modelId="{0D2CDB94-9990-49BB-87D8-81C14B0144F0}" type="presOf" srcId="{A3FBDFCE-A54A-4588-9E16-89EDCB67EBA5}" destId="{941E3D96-A024-40D6-B2CA-56DF0F55EC59}" srcOrd="0" destOrd="0" presId="urn:microsoft.com/office/officeart/2005/8/layout/pList2"/>
    <dgm:cxn modelId="{6DBD1FF2-19F3-4CBB-BFE5-8D3C88A7213C}" type="presOf" srcId="{29FCB1CA-38F8-4779-9D53-96DC35A9A3C1}" destId="{AD059A3F-3DE3-4658-90EE-E04365E3AC86}" srcOrd="0" destOrd="0" presId="urn:microsoft.com/office/officeart/2005/8/layout/pList2"/>
    <dgm:cxn modelId="{F79133A9-13D5-4D44-808B-D914AF0E211B}" type="presOf" srcId="{CDEB3F01-5C63-4A85-A172-672DE48E17C1}" destId="{01EBA3B5-FFEC-4810-BD69-C6F24B9A3762}" srcOrd="0" destOrd="0" presId="urn:microsoft.com/office/officeart/2005/8/layout/pList2"/>
    <dgm:cxn modelId="{AF94F3B2-4928-4334-9188-BD8DE288AB74}" type="presOf" srcId="{489C3E85-8E29-4419-9AB9-9AE1D5BFAA24}" destId="{055B1626-9110-4B84-996B-403B1446F0AF}" srcOrd="0" destOrd="0" presId="urn:microsoft.com/office/officeart/2005/8/layout/pList2"/>
    <dgm:cxn modelId="{6421A4D3-AE82-49E8-A444-3CA690426759}" type="presOf" srcId="{F8E91824-1C76-4096-A3B6-D0BB42A906B9}" destId="{16B6EBF0-D30E-4AEF-9D40-CDB153A41CEB}" srcOrd="0" destOrd="0" presId="urn:microsoft.com/office/officeart/2005/8/layout/pList2"/>
    <dgm:cxn modelId="{99C9E198-9AA8-4FF1-B501-E1F15288B445}" type="presParOf" srcId="{01EBA3B5-FFEC-4810-BD69-C6F24B9A3762}" destId="{43BAA196-662E-4010-BC5D-5D493A24CD6C}" srcOrd="0" destOrd="0" presId="urn:microsoft.com/office/officeart/2005/8/layout/pList2"/>
    <dgm:cxn modelId="{21F2A5BE-84A0-42F9-BB27-360D6EBB0180}" type="presParOf" srcId="{01EBA3B5-FFEC-4810-BD69-C6F24B9A3762}" destId="{2C2E528C-334E-49B4-92C7-F0BBEB4E164B}" srcOrd="1" destOrd="0" presId="urn:microsoft.com/office/officeart/2005/8/layout/pList2"/>
    <dgm:cxn modelId="{26CA9AB5-4046-4BDC-AD48-D88AC4AA9786}" type="presParOf" srcId="{2C2E528C-334E-49B4-92C7-F0BBEB4E164B}" destId="{44758711-05CE-4846-A4B7-9D17FA5362A2}" srcOrd="0" destOrd="0" presId="urn:microsoft.com/office/officeart/2005/8/layout/pList2"/>
    <dgm:cxn modelId="{9AF98FC7-2603-475A-938B-B633D0CBAC79}" type="presParOf" srcId="{44758711-05CE-4846-A4B7-9D17FA5362A2}" destId="{AD059A3F-3DE3-4658-90EE-E04365E3AC86}" srcOrd="0" destOrd="0" presId="urn:microsoft.com/office/officeart/2005/8/layout/pList2"/>
    <dgm:cxn modelId="{2CD31EAE-D72D-4221-B381-59D3FFD1407B}" type="presParOf" srcId="{44758711-05CE-4846-A4B7-9D17FA5362A2}" destId="{647FD430-6BC3-47E6-A86D-2E27190DA26B}" srcOrd="1" destOrd="0" presId="urn:microsoft.com/office/officeart/2005/8/layout/pList2"/>
    <dgm:cxn modelId="{EF89B7A4-70DF-406B-82FB-ED978C746D82}" type="presParOf" srcId="{44758711-05CE-4846-A4B7-9D17FA5362A2}" destId="{BE54F327-443D-4DEF-A5BA-813BADDD9F64}" srcOrd="2" destOrd="0" presId="urn:microsoft.com/office/officeart/2005/8/layout/pList2"/>
    <dgm:cxn modelId="{0A0EC20D-6D4E-4F03-9546-F5AC89A6F492}" type="presParOf" srcId="{2C2E528C-334E-49B4-92C7-F0BBEB4E164B}" destId="{450E66CC-2062-4A62-AF0B-A578BB9486F2}" srcOrd="1" destOrd="0" presId="urn:microsoft.com/office/officeart/2005/8/layout/pList2"/>
    <dgm:cxn modelId="{CAF1D37E-ED9F-4EED-A601-DFFF27796CE3}" type="presParOf" srcId="{2C2E528C-334E-49B4-92C7-F0BBEB4E164B}" destId="{C0107262-541D-4BAF-BABF-64BC378BAA44}" srcOrd="2" destOrd="0" presId="urn:microsoft.com/office/officeart/2005/8/layout/pList2"/>
    <dgm:cxn modelId="{A6DD7854-5B0B-44E1-A513-325F21260B60}" type="presParOf" srcId="{C0107262-541D-4BAF-BABF-64BC378BAA44}" destId="{941E3D96-A024-40D6-B2CA-56DF0F55EC59}" srcOrd="0" destOrd="0" presId="urn:microsoft.com/office/officeart/2005/8/layout/pList2"/>
    <dgm:cxn modelId="{ECB5FF8C-FC74-4995-9513-CB8E755527B6}" type="presParOf" srcId="{C0107262-541D-4BAF-BABF-64BC378BAA44}" destId="{F5F059D1-520A-4748-A5F7-DD63308BFBC3}" srcOrd="1" destOrd="0" presId="urn:microsoft.com/office/officeart/2005/8/layout/pList2"/>
    <dgm:cxn modelId="{8F1C5EF3-8488-4959-93BB-63BE180C8DE0}" type="presParOf" srcId="{C0107262-541D-4BAF-BABF-64BC378BAA44}" destId="{48603C08-BB58-461C-B758-545D1EA65458}" srcOrd="2" destOrd="0" presId="urn:microsoft.com/office/officeart/2005/8/layout/pList2"/>
    <dgm:cxn modelId="{8A212201-41D7-44AC-8A1E-8841DE349A4C}" type="presParOf" srcId="{2C2E528C-334E-49B4-92C7-F0BBEB4E164B}" destId="{16B6EBF0-D30E-4AEF-9D40-CDB153A41CEB}" srcOrd="3" destOrd="0" presId="urn:microsoft.com/office/officeart/2005/8/layout/pList2"/>
    <dgm:cxn modelId="{3EB20F68-615B-4545-918A-C0BE5B27300F}" type="presParOf" srcId="{2C2E528C-334E-49B4-92C7-F0BBEB4E164B}" destId="{32931E16-6434-48B4-BC00-0789D0F74FF3}" srcOrd="4" destOrd="0" presId="urn:microsoft.com/office/officeart/2005/8/layout/pList2"/>
    <dgm:cxn modelId="{4DC41B04-E8D8-4841-B0AA-CE9BA35C373D}" type="presParOf" srcId="{32931E16-6434-48B4-BC00-0789D0F74FF3}" destId="{055B1626-9110-4B84-996B-403B1446F0AF}" srcOrd="0" destOrd="0" presId="urn:microsoft.com/office/officeart/2005/8/layout/pList2"/>
    <dgm:cxn modelId="{D195BCA5-688C-47EE-8C1E-CF836C24102E}" type="presParOf" srcId="{32931E16-6434-48B4-BC00-0789D0F74FF3}" destId="{6FC2A884-8E5D-4B6B-8DB5-9C8197428A5B}" srcOrd="1" destOrd="0" presId="urn:microsoft.com/office/officeart/2005/8/layout/pList2"/>
    <dgm:cxn modelId="{03BE9189-B507-4BCF-8841-A3BF4D564710}" type="presParOf" srcId="{32931E16-6434-48B4-BC00-0789D0F74FF3}" destId="{0ADF9326-5854-49C2-B327-2388FFE622A1}" srcOrd="2" destOrd="0" presId="urn:microsoft.com/office/officeart/2005/8/layout/p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24321C-BC52-4E65-B0BD-BF4B3C9E96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E38F9-994F-4F77-AFF7-CFEF2D7AE5C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1.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D843B175-D501-4581-A223-103F84ECEE0F}" type="parTrans" cxnId="{1A062310-B051-49CC-BCAF-2A2B88DEA045}">
      <dgm:prSet/>
      <dgm:spPr/>
      <dgm:t>
        <a:bodyPr/>
        <a:lstStyle/>
        <a:p>
          <a:endParaRPr lang="ru-RU"/>
        </a:p>
      </dgm:t>
    </dgm:pt>
    <dgm:pt modelId="{2F890AEC-C74B-4A6D-9292-4947AFC75609}" type="sibTrans" cxnId="{1A062310-B051-49CC-BCAF-2A2B88DEA045}">
      <dgm:prSet/>
      <dgm:spPr/>
      <dgm:t>
        <a:bodyPr/>
        <a:lstStyle/>
        <a:p>
          <a:endParaRPr lang="ru-RU"/>
        </a:p>
      </dgm:t>
    </dgm:pt>
    <dgm:pt modelId="{F28C5D6C-A282-4E00-8AB0-1419A19F8A52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70C0"/>
              </a:solidFill>
            </a:rPr>
            <a:t>МКУ «Информационно-методический центр» в системе дополнительного образования»  администрации муниципального образования Темрюкский район: 32 </a:t>
          </a:r>
          <a:r>
            <a:rPr lang="ru-RU" sz="1600" b="1" dirty="0" smtClean="0">
              <a:solidFill>
                <a:srgbClr val="002060"/>
              </a:solidFill>
            </a:rPr>
            <a:t>- </a:t>
          </a:r>
          <a:r>
            <a:rPr lang="ru-RU" sz="1600" b="1" dirty="0" smtClean="0">
              <a:solidFill>
                <a:srgbClr val="0070C0"/>
              </a:solidFill>
            </a:rPr>
            <a:t>общеобразовательных учреждения; 10 –дошкольных учреждений;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49890698-7097-4EB7-A53C-79C63E57F845}" type="parTrans" cxnId="{AEA7868B-F485-4FA2-B0A8-FABC43DE1532}">
      <dgm:prSet/>
      <dgm:spPr/>
      <dgm:t>
        <a:bodyPr/>
        <a:lstStyle/>
        <a:p>
          <a:endParaRPr lang="ru-RU"/>
        </a:p>
      </dgm:t>
    </dgm:pt>
    <dgm:pt modelId="{417F71D2-530A-486C-B9A0-18EFACBDA661}" type="sibTrans" cxnId="{AEA7868B-F485-4FA2-B0A8-FABC43DE1532}">
      <dgm:prSet/>
      <dgm:spPr/>
      <dgm:t>
        <a:bodyPr/>
        <a:lstStyle/>
        <a:p>
          <a:endParaRPr lang="ru-RU"/>
        </a:p>
      </dgm:t>
    </dgm:pt>
    <dgm:pt modelId="{193387D3-EC55-4538-9642-7E6819CB8F4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2,3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DC2F7437-D3B7-4CC8-BA84-CCC07FC02B06}" type="parTrans" cxnId="{31715122-AF38-4120-A7C6-398A4198656D}">
      <dgm:prSet/>
      <dgm:spPr/>
      <dgm:t>
        <a:bodyPr/>
        <a:lstStyle/>
        <a:p>
          <a:endParaRPr lang="ru-RU"/>
        </a:p>
      </dgm:t>
    </dgm:pt>
    <dgm:pt modelId="{E6DD4FE8-955B-40B1-BD45-1670E2A8FE5F}" type="sibTrans" cxnId="{31715122-AF38-4120-A7C6-398A4198656D}">
      <dgm:prSet/>
      <dgm:spPr/>
      <dgm:t>
        <a:bodyPr/>
        <a:lstStyle/>
        <a:p>
          <a:endParaRPr lang="ru-RU"/>
        </a:p>
      </dgm:t>
    </dgm:pt>
    <dgm:pt modelId="{00FD1F19-DB93-4D48-A1E8-3D1A8D3514C8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70C0"/>
              </a:solidFill>
            </a:rPr>
            <a:t>МБУК «Районный дом культуры» МО Темрюкский район;</a:t>
          </a:r>
          <a:endParaRPr lang="ru-RU" sz="1600" dirty="0">
            <a:solidFill>
              <a:srgbClr val="0070C0"/>
            </a:solidFill>
          </a:endParaRPr>
        </a:p>
      </dgm:t>
    </dgm:pt>
    <dgm:pt modelId="{66F8665E-3FC0-477F-8B80-46667A127FC0}" type="parTrans" cxnId="{188512CB-E81E-4CE3-9AC4-23B20F2BB105}">
      <dgm:prSet/>
      <dgm:spPr/>
      <dgm:t>
        <a:bodyPr/>
        <a:lstStyle/>
        <a:p>
          <a:endParaRPr lang="ru-RU"/>
        </a:p>
      </dgm:t>
    </dgm:pt>
    <dgm:pt modelId="{DF579DFA-CB7E-4F18-887B-113DDE54E00C}" type="sibTrans" cxnId="{188512CB-E81E-4CE3-9AC4-23B20F2BB105}">
      <dgm:prSet/>
      <dgm:spPr/>
      <dgm:t>
        <a:bodyPr/>
        <a:lstStyle/>
        <a:p>
          <a:endParaRPr lang="ru-RU"/>
        </a:p>
      </dgm:t>
    </dgm:pt>
    <dgm:pt modelId="{A7863C63-12A1-43D5-B17C-FC2938CF275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4.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598C4CC6-711B-45A8-A837-BD1F280ADB89}" type="parTrans" cxnId="{D8BDE59D-CFF3-45E7-ADC0-02D3EEB16638}">
      <dgm:prSet/>
      <dgm:spPr/>
      <dgm:t>
        <a:bodyPr/>
        <a:lstStyle/>
        <a:p>
          <a:endParaRPr lang="ru-RU"/>
        </a:p>
      </dgm:t>
    </dgm:pt>
    <dgm:pt modelId="{F6DAE0EC-75BC-4C63-87FC-E9B48593A9D7}" type="sibTrans" cxnId="{D8BDE59D-CFF3-45E7-ADC0-02D3EEB16638}">
      <dgm:prSet/>
      <dgm:spPr/>
      <dgm:t>
        <a:bodyPr/>
        <a:lstStyle/>
        <a:p>
          <a:endParaRPr lang="ru-RU"/>
        </a:p>
      </dgm:t>
    </dgm:pt>
    <dgm:pt modelId="{47527C26-6129-4E2B-96DE-F55C0ECB8AE4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665ADD9E-810C-4E6F-A268-BC84EE8D5697}" type="parTrans" cxnId="{B2442991-68CB-40A5-9D7E-C32C84F2712B}">
      <dgm:prSet/>
      <dgm:spPr/>
      <dgm:t>
        <a:bodyPr/>
        <a:lstStyle/>
        <a:p>
          <a:endParaRPr lang="ru-RU"/>
        </a:p>
      </dgm:t>
    </dgm:pt>
    <dgm:pt modelId="{F139DE53-8969-436C-94EF-E1D36EC52FC3}" type="sibTrans" cxnId="{B2442991-68CB-40A5-9D7E-C32C84F2712B}">
      <dgm:prSet/>
      <dgm:spPr/>
      <dgm:t>
        <a:bodyPr/>
        <a:lstStyle/>
        <a:p>
          <a:endParaRPr lang="ru-RU"/>
        </a:p>
      </dgm:t>
    </dgm:pt>
    <dgm:pt modelId="{5280CD1F-6D18-4EA9-8B9B-C9CC5040C73E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70C0"/>
              </a:solidFill>
            </a:rPr>
            <a:t>МКУ «Молодежный </a:t>
          </a:r>
          <a:r>
            <a:rPr lang="ru-RU" sz="1600" b="1" dirty="0" err="1" smtClean="0">
              <a:solidFill>
                <a:srgbClr val="0070C0"/>
              </a:solidFill>
            </a:rPr>
            <a:t>досуговый</a:t>
          </a:r>
          <a:r>
            <a:rPr lang="ru-RU" sz="1600" b="1" dirty="0" smtClean="0">
              <a:solidFill>
                <a:srgbClr val="0070C0"/>
              </a:solidFill>
            </a:rPr>
            <a:t> центр» Темрюкского городского поселения муниципального образования Темрюкский район.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80430883-FABA-4AEE-B760-70EDF18E93E3}" type="parTrans" cxnId="{55432E2B-D792-4AFE-BD66-BC9B4C688290}">
      <dgm:prSet/>
      <dgm:spPr/>
      <dgm:t>
        <a:bodyPr/>
        <a:lstStyle/>
        <a:p>
          <a:endParaRPr lang="ru-RU"/>
        </a:p>
      </dgm:t>
    </dgm:pt>
    <dgm:pt modelId="{874D4D2E-A27A-4A07-80DD-49452E4AC8EA}" type="sibTrans" cxnId="{55432E2B-D792-4AFE-BD66-BC9B4C688290}">
      <dgm:prSet/>
      <dgm:spPr/>
      <dgm:t>
        <a:bodyPr/>
        <a:lstStyle/>
        <a:p>
          <a:endParaRPr lang="ru-RU"/>
        </a:p>
      </dgm:t>
    </dgm:pt>
    <dgm:pt modelId="{92BA4FC7-7C69-434A-A049-984B33DC1D1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</a:rPr>
            <a:t>5.</a:t>
          </a:r>
          <a:endParaRPr lang="ru-RU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9490384A-5B1A-4EC2-83F2-76982E213C8D}" type="sibTrans" cxnId="{010ABEB3-D41D-4255-B456-67B0AC91979C}">
      <dgm:prSet/>
      <dgm:spPr/>
      <dgm:t>
        <a:bodyPr/>
        <a:lstStyle/>
        <a:p>
          <a:endParaRPr lang="ru-RU"/>
        </a:p>
      </dgm:t>
    </dgm:pt>
    <dgm:pt modelId="{79BF952D-85C2-4A35-BF04-F1772BAE51A9}" type="parTrans" cxnId="{010ABEB3-D41D-4255-B456-67B0AC91979C}">
      <dgm:prSet/>
      <dgm:spPr/>
      <dgm:t>
        <a:bodyPr/>
        <a:lstStyle/>
        <a:p>
          <a:endParaRPr lang="ru-RU"/>
        </a:p>
      </dgm:t>
    </dgm:pt>
    <dgm:pt modelId="{CC5EA615-B9F1-45E7-8F0D-7CD3E6619232}">
      <dgm:prSet phldrT="[Текст]" custT="1"/>
      <dgm:spPr/>
      <dgm:t>
        <a:bodyPr/>
        <a:lstStyle/>
        <a:p>
          <a:pPr algn="l"/>
          <a:endParaRPr lang="ru-RU" sz="800" dirty="0">
            <a:solidFill>
              <a:srgbClr val="0070C0"/>
            </a:solidFill>
          </a:endParaRPr>
        </a:p>
      </dgm:t>
    </dgm:pt>
    <dgm:pt modelId="{623D0E87-63A9-449A-B738-65690A384DD6}" type="parTrans" cxnId="{1F8FB718-B599-4042-914B-5D35D49D2C22}">
      <dgm:prSet/>
      <dgm:spPr/>
    </dgm:pt>
    <dgm:pt modelId="{DA4B25AC-2B80-491E-A4DC-EFDCA4DFAB5B}" type="sibTrans" cxnId="{1F8FB718-B599-4042-914B-5D35D49D2C22}">
      <dgm:prSet/>
      <dgm:spPr/>
    </dgm:pt>
    <dgm:pt modelId="{7B25864A-E6C7-46C6-92C9-C9C82084C769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70C0"/>
              </a:solidFill>
            </a:rPr>
            <a:t>МКУ «Городской дом культуры» Темрюкского городского поселения муниципального образования Темрюкский район;</a:t>
          </a:r>
          <a:endParaRPr lang="ru-RU" sz="1600" dirty="0">
            <a:solidFill>
              <a:srgbClr val="0070C0"/>
            </a:solidFill>
          </a:endParaRPr>
        </a:p>
      </dgm:t>
    </dgm:pt>
    <dgm:pt modelId="{9C83539A-8DE3-4A2C-BF77-BCB3271B1F7F}" type="parTrans" cxnId="{8A1A471C-AF7F-4361-BEFB-5DBF85655F20}">
      <dgm:prSet/>
      <dgm:spPr/>
    </dgm:pt>
    <dgm:pt modelId="{145871B4-9101-4F65-97F7-C8D69AFB6B58}" type="sibTrans" cxnId="{8A1A471C-AF7F-4361-BEFB-5DBF85655F20}">
      <dgm:prSet/>
      <dgm:spPr/>
    </dgm:pt>
    <dgm:pt modelId="{168FB31C-1BA2-4D3E-BC5C-91EF9A4095A6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0070C0"/>
              </a:solidFill>
            </a:rPr>
            <a:t>МКУ «Городское библиотечное объединение» Темрюкского городского поселения муниципального образования Темрюкский район;</a:t>
          </a:r>
          <a:endParaRPr lang="ru-RU" sz="1600" b="1" dirty="0">
            <a:solidFill>
              <a:srgbClr val="0070C0"/>
            </a:solidFill>
          </a:endParaRPr>
        </a:p>
      </dgm:t>
    </dgm:pt>
    <dgm:pt modelId="{2B1682B1-574B-48C6-8099-DA0FC7447EB3}" type="parTrans" cxnId="{3301EA3A-3976-4645-92BF-CB4735E2EFF7}">
      <dgm:prSet/>
      <dgm:spPr/>
      <dgm:t>
        <a:bodyPr/>
        <a:lstStyle/>
        <a:p>
          <a:endParaRPr lang="ru-RU"/>
        </a:p>
      </dgm:t>
    </dgm:pt>
    <dgm:pt modelId="{CEC2811C-A016-40EB-8C5F-0ADD5902E884}" type="sibTrans" cxnId="{3301EA3A-3976-4645-92BF-CB4735E2EFF7}">
      <dgm:prSet/>
      <dgm:spPr/>
      <dgm:t>
        <a:bodyPr/>
        <a:lstStyle/>
        <a:p>
          <a:endParaRPr lang="ru-RU"/>
        </a:p>
      </dgm:t>
    </dgm:pt>
    <dgm:pt modelId="{04B7AF2C-6EAF-4264-82A4-7CA4554B335B}" type="pres">
      <dgm:prSet presAssocID="{3B24321C-BC52-4E65-B0BD-BF4B3C9E96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168075-F557-40D0-A6DE-95F6DF33B478}" type="pres">
      <dgm:prSet presAssocID="{E8DE38F9-994F-4F77-AFF7-CFEF2D7AE5CB}" presName="composite" presStyleCnt="0"/>
      <dgm:spPr/>
    </dgm:pt>
    <dgm:pt modelId="{0624470A-9FD2-4A1C-9604-B74FDE4FCEEF}" type="pres">
      <dgm:prSet presAssocID="{E8DE38F9-994F-4F77-AFF7-CFEF2D7AE5CB}" presName="parentText" presStyleLbl="alignNode1" presStyleIdx="0" presStyleCnt="4" custLinFactNeighborX="5846" custLinFactNeighborY="39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5EF50-BC5A-44E2-91F6-F5395E8480DB}" type="pres">
      <dgm:prSet presAssocID="{E8DE38F9-994F-4F77-AFF7-CFEF2D7AE5CB}" presName="descendantText" presStyleLbl="alignAcc1" presStyleIdx="0" presStyleCnt="4" custScaleY="120149" custLinFactNeighborX="-1036" custLinFactNeighborY="14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8CCE2-3D32-4770-90E8-238B400AF443}" type="pres">
      <dgm:prSet presAssocID="{2F890AEC-C74B-4A6D-9292-4947AFC75609}" presName="sp" presStyleCnt="0"/>
      <dgm:spPr/>
    </dgm:pt>
    <dgm:pt modelId="{885CD3F1-F1E3-465E-B2AB-3533F7E51BF5}" type="pres">
      <dgm:prSet presAssocID="{193387D3-EC55-4538-9642-7E6819CB8F4A}" presName="composite" presStyleCnt="0"/>
      <dgm:spPr/>
    </dgm:pt>
    <dgm:pt modelId="{F13AFA6A-50A5-45B2-9BB0-219CC622F06F}" type="pres">
      <dgm:prSet presAssocID="{193387D3-EC55-4538-9642-7E6819CB8F4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3EF29-B542-4968-B807-DE6BA4A53746}" type="pres">
      <dgm:prSet presAssocID="{193387D3-EC55-4538-9642-7E6819CB8F4A}" presName="descendantText" presStyleLbl="alignAcc1" presStyleIdx="1" presStyleCnt="4" custScaleY="123907" custLinFactNeighborX="90" custLinFactNeighborY="3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2CED3-E2D4-4A34-B162-68DABD382F4A}" type="pres">
      <dgm:prSet presAssocID="{E6DD4FE8-955B-40B1-BD45-1670E2A8FE5F}" presName="sp" presStyleCnt="0"/>
      <dgm:spPr/>
    </dgm:pt>
    <dgm:pt modelId="{C12FBFE8-4EA8-4F7D-8B0F-84CF7D304D47}" type="pres">
      <dgm:prSet presAssocID="{A7863C63-12A1-43D5-B17C-FC2938CF2750}" presName="composite" presStyleCnt="0"/>
      <dgm:spPr/>
    </dgm:pt>
    <dgm:pt modelId="{53069B09-56DC-4E00-BC42-DCD5B31687C7}" type="pres">
      <dgm:prSet presAssocID="{A7863C63-12A1-43D5-B17C-FC2938CF2750}" presName="parentText" presStyleLbl="alignNode1" presStyleIdx="2" presStyleCnt="4" custLinFactNeighborX="0" custLinFactNeighborY="-6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211FE-AF4A-4536-8377-8E74067B10DF}" type="pres">
      <dgm:prSet presAssocID="{A7863C63-12A1-43D5-B17C-FC2938CF2750}" presName="descendantText" presStyleLbl="alignAcc1" presStyleIdx="2" presStyleCnt="4" custScaleY="107787" custLinFactNeighborX="-268" custLinFactNeighborY="6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7A98E-DEF1-4640-9692-2CFA8C7E0B3D}" type="pres">
      <dgm:prSet presAssocID="{F6DAE0EC-75BC-4C63-87FC-E9B48593A9D7}" presName="sp" presStyleCnt="0"/>
      <dgm:spPr/>
    </dgm:pt>
    <dgm:pt modelId="{4829E9D9-2E65-43F9-BA93-056715712EAD}" type="pres">
      <dgm:prSet presAssocID="{92BA4FC7-7C69-434A-A049-984B33DC1D17}" presName="composite" presStyleCnt="0"/>
      <dgm:spPr/>
    </dgm:pt>
    <dgm:pt modelId="{62E7087A-49FE-4E99-AEFB-F7D3ACBEFE0A}" type="pres">
      <dgm:prSet presAssocID="{92BA4FC7-7C69-434A-A049-984B33DC1D17}" presName="parentText" presStyleLbl="alignNode1" presStyleIdx="3" presStyleCnt="4" custLinFactNeighborX="0" custLinFactNeighborY="-7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28836-3479-43F0-AAA6-69776AAF1B5F}" type="pres">
      <dgm:prSet presAssocID="{92BA4FC7-7C69-434A-A049-984B33DC1D17}" presName="descendantText" presStyleLbl="alignAcc1" presStyleIdx="3" presStyleCnt="4" custScaleY="97976" custLinFactNeighborX="-268" custLinFactNeighborY="2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2255D-C86C-4D92-BDF2-B299298B7A0F}" type="presOf" srcId="{E8DE38F9-994F-4F77-AFF7-CFEF2D7AE5CB}" destId="{0624470A-9FD2-4A1C-9604-B74FDE4FCEEF}" srcOrd="0" destOrd="0" presId="urn:microsoft.com/office/officeart/2005/8/layout/chevron2"/>
    <dgm:cxn modelId="{A9019A06-6608-4F2A-933E-135C828B140C}" type="presOf" srcId="{168FB31C-1BA2-4D3E-BC5C-91EF9A4095A6}" destId="{B1E211FE-AF4A-4536-8377-8E74067B10DF}" srcOrd="0" destOrd="1" presId="urn:microsoft.com/office/officeart/2005/8/layout/chevron2"/>
    <dgm:cxn modelId="{188512CB-E81E-4CE3-9AC4-23B20F2BB105}" srcId="{193387D3-EC55-4538-9642-7E6819CB8F4A}" destId="{00FD1F19-DB93-4D48-A1E8-3D1A8D3514C8}" srcOrd="0" destOrd="0" parTransId="{66F8665E-3FC0-477F-8B80-46667A127FC0}" sibTransId="{DF579DFA-CB7E-4F18-887B-113DDE54E00C}"/>
    <dgm:cxn modelId="{1F8FB718-B599-4042-914B-5D35D49D2C22}" srcId="{193387D3-EC55-4538-9642-7E6819CB8F4A}" destId="{CC5EA615-B9F1-45E7-8F0D-7CD3E6619232}" srcOrd="2" destOrd="0" parTransId="{623D0E87-63A9-449A-B738-65690A384DD6}" sibTransId="{DA4B25AC-2B80-491E-A4DC-EFDCA4DFAB5B}"/>
    <dgm:cxn modelId="{1F8173DD-60CB-404D-AA9B-626E789D255E}" type="presOf" srcId="{7B25864A-E6C7-46C6-92C9-C9C82084C769}" destId="{24F3EF29-B542-4968-B807-DE6BA4A53746}" srcOrd="0" destOrd="1" presId="urn:microsoft.com/office/officeart/2005/8/layout/chevron2"/>
    <dgm:cxn modelId="{990C8ABB-5619-4266-B246-026DF80EF570}" type="presOf" srcId="{F28C5D6C-A282-4E00-8AB0-1419A19F8A52}" destId="{4515EF50-BC5A-44E2-91F6-F5395E8480DB}" srcOrd="0" destOrd="0" presId="urn:microsoft.com/office/officeart/2005/8/layout/chevron2"/>
    <dgm:cxn modelId="{8A1A471C-AF7F-4361-BEFB-5DBF85655F20}" srcId="{193387D3-EC55-4538-9642-7E6819CB8F4A}" destId="{7B25864A-E6C7-46C6-92C9-C9C82084C769}" srcOrd="1" destOrd="0" parTransId="{9C83539A-8DE3-4A2C-BF77-BCB3271B1F7F}" sibTransId="{145871B4-9101-4F65-97F7-C8D69AFB6B58}"/>
    <dgm:cxn modelId="{AEA7868B-F485-4FA2-B0A8-FABC43DE1532}" srcId="{E8DE38F9-994F-4F77-AFF7-CFEF2D7AE5CB}" destId="{F28C5D6C-A282-4E00-8AB0-1419A19F8A52}" srcOrd="0" destOrd="0" parTransId="{49890698-7097-4EB7-A53C-79C63E57F845}" sibTransId="{417F71D2-530A-486C-B9A0-18EFACBDA661}"/>
    <dgm:cxn modelId="{31715122-AF38-4120-A7C6-398A4198656D}" srcId="{3B24321C-BC52-4E65-B0BD-BF4B3C9E965F}" destId="{193387D3-EC55-4538-9642-7E6819CB8F4A}" srcOrd="1" destOrd="0" parTransId="{DC2F7437-D3B7-4CC8-BA84-CCC07FC02B06}" sibTransId="{E6DD4FE8-955B-40B1-BD45-1670E2A8FE5F}"/>
    <dgm:cxn modelId="{485D0279-1805-4859-844B-873930F127ED}" type="presOf" srcId="{5280CD1F-6D18-4EA9-8B9B-C9CC5040C73E}" destId="{69828836-3479-43F0-AAA6-69776AAF1B5F}" srcOrd="0" destOrd="0" presId="urn:microsoft.com/office/officeart/2005/8/layout/chevron2"/>
    <dgm:cxn modelId="{FA677C8D-42A3-4601-A25C-77871526802C}" type="presOf" srcId="{A7863C63-12A1-43D5-B17C-FC2938CF2750}" destId="{53069B09-56DC-4E00-BC42-DCD5B31687C7}" srcOrd="0" destOrd="0" presId="urn:microsoft.com/office/officeart/2005/8/layout/chevron2"/>
    <dgm:cxn modelId="{1529B83A-A776-494A-8EE1-4625809F0FAB}" type="presOf" srcId="{193387D3-EC55-4538-9642-7E6819CB8F4A}" destId="{F13AFA6A-50A5-45B2-9BB0-219CC622F06F}" srcOrd="0" destOrd="0" presId="urn:microsoft.com/office/officeart/2005/8/layout/chevron2"/>
    <dgm:cxn modelId="{010ABEB3-D41D-4255-B456-67B0AC91979C}" srcId="{3B24321C-BC52-4E65-B0BD-BF4B3C9E965F}" destId="{92BA4FC7-7C69-434A-A049-984B33DC1D17}" srcOrd="3" destOrd="0" parTransId="{79BF952D-85C2-4A35-BF04-F1772BAE51A9}" sibTransId="{9490384A-5B1A-4EC2-83F2-76982E213C8D}"/>
    <dgm:cxn modelId="{B871E399-E439-4426-A05A-00FAD24D0A94}" type="presOf" srcId="{00FD1F19-DB93-4D48-A1E8-3D1A8D3514C8}" destId="{24F3EF29-B542-4968-B807-DE6BA4A53746}" srcOrd="0" destOrd="0" presId="urn:microsoft.com/office/officeart/2005/8/layout/chevron2"/>
    <dgm:cxn modelId="{6F9E03D4-D877-4606-9B72-5870E7FA0384}" type="presOf" srcId="{3B24321C-BC52-4E65-B0BD-BF4B3C9E965F}" destId="{04B7AF2C-6EAF-4264-82A4-7CA4554B335B}" srcOrd="0" destOrd="0" presId="urn:microsoft.com/office/officeart/2005/8/layout/chevron2"/>
    <dgm:cxn modelId="{1A062310-B051-49CC-BCAF-2A2B88DEA045}" srcId="{3B24321C-BC52-4E65-B0BD-BF4B3C9E965F}" destId="{E8DE38F9-994F-4F77-AFF7-CFEF2D7AE5CB}" srcOrd="0" destOrd="0" parTransId="{D843B175-D501-4581-A223-103F84ECEE0F}" sibTransId="{2F890AEC-C74B-4A6D-9292-4947AFC75609}"/>
    <dgm:cxn modelId="{F4FDC910-E164-42A0-9F13-A161BD91A461}" type="presOf" srcId="{47527C26-6129-4E2B-96DE-F55C0ECB8AE4}" destId="{B1E211FE-AF4A-4536-8377-8E74067B10DF}" srcOrd="0" destOrd="0" presId="urn:microsoft.com/office/officeart/2005/8/layout/chevron2"/>
    <dgm:cxn modelId="{00E28D2E-DB47-49B5-A79E-F80C7D16472F}" type="presOf" srcId="{CC5EA615-B9F1-45E7-8F0D-7CD3E6619232}" destId="{24F3EF29-B542-4968-B807-DE6BA4A53746}" srcOrd="0" destOrd="2" presId="urn:microsoft.com/office/officeart/2005/8/layout/chevron2"/>
    <dgm:cxn modelId="{020DC27A-1EF1-4353-B2F9-C34C6DFCF947}" type="presOf" srcId="{92BA4FC7-7C69-434A-A049-984B33DC1D17}" destId="{62E7087A-49FE-4E99-AEFB-F7D3ACBEFE0A}" srcOrd="0" destOrd="0" presId="urn:microsoft.com/office/officeart/2005/8/layout/chevron2"/>
    <dgm:cxn modelId="{3301EA3A-3976-4645-92BF-CB4735E2EFF7}" srcId="{A7863C63-12A1-43D5-B17C-FC2938CF2750}" destId="{168FB31C-1BA2-4D3E-BC5C-91EF9A4095A6}" srcOrd="1" destOrd="0" parTransId="{2B1682B1-574B-48C6-8099-DA0FC7447EB3}" sibTransId="{CEC2811C-A016-40EB-8C5F-0ADD5902E884}"/>
    <dgm:cxn modelId="{B2442991-68CB-40A5-9D7E-C32C84F2712B}" srcId="{A7863C63-12A1-43D5-B17C-FC2938CF2750}" destId="{47527C26-6129-4E2B-96DE-F55C0ECB8AE4}" srcOrd="0" destOrd="0" parTransId="{665ADD9E-810C-4E6F-A268-BC84EE8D5697}" sibTransId="{F139DE53-8969-436C-94EF-E1D36EC52FC3}"/>
    <dgm:cxn modelId="{55432E2B-D792-4AFE-BD66-BC9B4C688290}" srcId="{92BA4FC7-7C69-434A-A049-984B33DC1D17}" destId="{5280CD1F-6D18-4EA9-8B9B-C9CC5040C73E}" srcOrd="0" destOrd="0" parTransId="{80430883-FABA-4AEE-B760-70EDF18E93E3}" sibTransId="{874D4D2E-A27A-4A07-80DD-49452E4AC8EA}"/>
    <dgm:cxn modelId="{D8BDE59D-CFF3-45E7-ADC0-02D3EEB16638}" srcId="{3B24321C-BC52-4E65-B0BD-BF4B3C9E965F}" destId="{A7863C63-12A1-43D5-B17C-FC2938CF2750}" srcOrd="2" destOrd="0" parTransId="{598C4CC6-711B-45A8-A837-BD1F280ADB89}" sibTransId="{F6DAE0EC-75BC-4C63-87FC-E9B48593A9D7}"/>
    <dgm:cxn modelId="{88D19CA4-BDED-4F2B-817C-B18391AF1478}" type="presParOf" srcId="{04B7AF2C-6EAF-4264-82A4-7CA4554B335B}" destId="{0F168075-F557-40D0-A6DE-95F6DF33B478}" srcOrd="0" destOrd="0" presId="urn:microsoft.com/office/officeart/2005/8/layout/chevron2"/>
    <dgm:cxn modelId="{AC849793-B8E2-44FC-99DD-0091DE478D9D}" type="presParOf" srcId="{0F168075-F557-40D0-A6DE-95F6DF33B478}" destId="{0624470A-9FD2-4A1C-9604-B74FDE4FCEEF}" srcOrd="0" destOrd="0" presId="urn:microsoft.com/office/officeart/2005/8/layout/chevron2"/>
    <dgm:cxn modelId="{4881305A-53DD-4E63-9CEC-8122AB251A21}" type="presParOf" srcId="{0F168075-F557-40D0-A6DE-95F6DF33B478}" destId="{4515EF50-BC5A-44E2-91F6-F5395E8480DB}" srcOrd="1" destOrd="0" presId="urn:microsoft.com/office/officeart/2005/8/layout/chevron2"/>
    <dgm:cxn modelId="{682A0F85-31F9-45AC-8DD6-58DC4E405999}" type="presParOf" srcId="{04B7AF2C-6EAF-4264-82A4-7CA4554B335B}" destId="{9558CCE2-3D32-4770-90E8-238B400AF443}" srcOrd="1" destOrd="0" presId="urn:microsoft.com/office/officeart/2005/8/layout/chevron2"/>
    <dgm:cxn modelId="{CB598B4F-0421-474A-A713-002C88C57070}" type="presParOf" srcId="{04B7AF2C-6EAF-4264-82A4-7CA4554B335B}" destId="{885CD3F1-F1E3-465E-B2AB-3533F7E51BF5}" srcOrd="2" destOrd="0" presId="urn:microsoft.com/office/officeart/2005/8/layout/chevron2"/>
    <dgm:cxn modelId="{1FAE1729-3723-48A8-89A8-79E2801F2368}" type="presParOf" srcId="{885CD3F1-F1E3-465E-B2AB-3533F7E51BF5}" destId="{F13AFA6A-50A5-45B2-9BB0-219CC622F06F}" srcOrd="0" destOrd="0" presId="urn:microsoft.com/office/officeart/2005/8/layout/chevron2"/>
    <dgm:cxn modelId="{8140BBF6-5A70-42AE-99DC-50B5C0E4957A}" type="presParOf" srcId="{885CD3F1-F1E3-465E-B2AB-3533F7E51BF5}" destId="{24F3EF29-B542-4968-B807-DE6BA4A53746}" srcOrd="1" destOrd="0" presId="urn:microsoft.com/office/officeart/2005/8/layout/chevron2"/>
    <dgm:cxn modelId="{4F543657-29EF-4CB4-9D28-0E4B217E45F1}" type="presParOf" srcId="{04B7AF2C-6EAF-4264-82A4-7CA4554B335B}" destId="{63E2CED3-E2D4-4A34-B162-68DABD382F4A}" srcOrd="3" destOrd="0" presId="urn:microsoft.com/office/officeart/2005/8/layout/chevron2"/>
    <dgm:cxn modelId="{8FF86A8C-7062-4F31-8467-58380FC420AC}" type="presParOf" srcId="{04B7AF2C-6EAF-4264-82A4-7CA4554B335B}" destId="{C12FBFE8-4EA8-4F7D-8B0F-84CF7D304D47}" srcOrd="4" destOrd="0" presId="urn:microsoft.com/office/officeart/2005/8/layout/chevron2"/>
    <dgm:cxn modelId="{4DC32E54-680D-4E46-86CC-D512798DD436}" type="presParOf" srcId="{C12FBFE8-4EA8-4F7D-8B0F-84CF7D304D47}" destId="{53069B09-56DC-4E00-BC42-DCD5B31687C7}" srcOrd="0" destOrd="0" presId="urn:microsoft.com/office/officeart/2005/8/layout/chevron2"/>
    <dgm:cxn modelId="{195733D0-7914-4FF1-A418-47C4DEDC0375}" type="presParOf" srcId="{C12FBFE8-4EA8-4F7D-8B0F-84CF7D304D47}" destId="{B1E211FE-AF4A-4536-8377-8E74067B10DF}" srcOrd="1" destOrd="0" presId="urn:microsoft.com/office/officeart/2005/8/layout/chevron2"/>
    <dgm:cxn modelId="{424B692B-9427-4082-AB20-CF77513C4353}" type="presParOf" srcId="{04B7AF2C-6EAF-4264-82A4-7CA4554B335B}" destId="{8817A98E-DEF1-4640-9692-2CFA8C7E0B3D}" srcOrd="5" destOrd="0" presId="urn:microsoft.com/office/officeart/2005/8/layout/chevron2"/>
    <dgm:cxn modelId="{98EB55C7-93C4-47C2-BA17-E8A1489765D5}" type="presParOf" srcId="{04B7AF2C-6EAF-4264-82A4-7CA4554B335B}" destId="{4829E9D9-2E65-43F9-BA93-056715712EAD}" srcOrd="6" destOrd="0" presId="urn:microsoft.com/office/officeart/2005/8/layout/chevron2"/>
    <dgm:cxn modelId="{61D290F9-901D-44F3-B575-0CEFD509A510}" type="presParOf" srcId="{4829E9D9-2E65-43F9-BA93-056715712EAD}" destId="{62E7087A-49FE-4E99-AEFB-F7D3ACBEFE0A}" srcOrd="0" destOrd="0" presId="urn:microsoft.com/office/officeart/2005/8/layout/chevron2"/>
    <dgm:cxn modelId="{2F025B60-651C-43C9-851D-C271C9A78E99}" type="presParOf" srcId="{4829E9D9-2E65-43F9-BA93-056715712EAD}" destId="{69828836-3479-43F0-AAA6-69776AAF1B5F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9CC84B-B83C-498F-96CD-024EB298AE9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E2CEE57-B49B-4A46-820B-37EAD13269A8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0070C0"/>
              </a:solidFill>
            </a:rPr>
            <a:t>Участие на краевой научно-практической конференции                 в заочном режиме «Интегративная система психолого-педагогического сопровождения детей и подростков с ограниченными возможностями здоровья» </a:t>
          </a:r>
        </a:p>
        <a:p>
          <a:r>
            <a:rPr lang="ru-RU" sz="1300" b="1" dirty="0" smtClean="0">
              <a:solidFill>
                <a:srgbClr val="C00000"/>
              </a:solidFill>
            </a:rPr>
            <a:t>(г.Славянск-на-Кубани, 21 апреля 2020г.)</a:t>
          </a:r>
          <a:endParaRPr lang="ru-RU" sz="1300" b="1" dirty="0">
            <a:solidFill>
              <a:srgbClr val="C00000"/>
            </a:solidFill>
          </a:endParaRPr>
        </a:p>
      </dgm:t>
    </dgm:pt>
    <dgm:pt modelId="{D0B71F28-DB6A-4C82-8B54-0113B4B52D02}" type="parTrans" cxnId="{FBD16D13-DE5E-41BF-A673-40609CC083CD}">
      <dgm:prSet/>
      <dgm:spPr/>
      <dgm:t>
        <a:bodyPr/>
        <a:lstStyle/>
        <a:p>
          <a:endParaRPr lang="ru-RU"/>
        </a:p>
      </dgm:t>
    </dgm:pt>
    <dgm:pt modelId="{DDD62558-E241-4CFC-9963-7F636979B0AC}" type="sibTrans" cxnId="{FBD16D13-DE5E-41BF-A673-40609CC083CD}">
      <dgm:prSet/>
      <dgm:spPr/>
      <dgm:t>
        <a:bodyPr/>
        <a:lstStyle/>
        <a:p>
          <a:endParaRPr lang="ru-RU"/>
        </a:p>
      </dgm:t>
    </dgm:pt>
    <dgm:pt modelId="{4373B0F8-2BEB-40CA-887D-75C112ADCCF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Участие на краевой научно-практической конференции в заочном режиме по вопросам специального и инклюзивного образования                       в Краснодарском крае» </a:t>
          </a:r>
        </a:p>
        <a:p>
          <a:r>
            <a:rPr lang="ru-RU" sz="1400" b="1" dirty="0" smtClean="0">
              <a:solidFill>
                <a:srgbClr val="C00000"/>
              </a:solidFill>
            </a:rPr>
            <a:t>(г.Краснодар, </a:t>
          </a:r>
        </a:p>
        <a:p>
          <a:r>
            <a:rPr lang="ru-RU" sz="1400" b="1" dirty="0" smtClean="0">
              <a:solidFill>
                <a:srgbClr val="C00000"/>
              </a:solidFill>
            </a:rPr>
            <a:t>1 декабря 2020 г.) </a:t>
          </a:r>
          <a:endParaRPr lang="ru-RU" sz="1400" b="1" dirty="0">
            <a:solidFill>
              <a:srgbClr val="C00000"/>
            </a:solidFill>
          </a:endParaRPr>
        </a:p>
      </dgm:t>
    </dgm:pt>
    <dgm:pt modelId="{9ACA9FF9-6D48-4C3C-A6B2-6236340408BC}" type="parTrans" cxnId="{33A87097-9600-4BC2-8FA6-55387C7EE35D}">
      <dgm:prSet/>
      <dgm:spPr/>
      <dgm:t>
        <a:bodyPr/>
        <a:lstStyle/>
        <a:p>
          <a:endParaRPr lang="ru-RU"/>
        </a:p>
      </dgm:t>
    </dgm:pt>
    <dgm:pt modelId="{72F139EA-945E-4298-B63D-B0703DFC8599}" type="sibTrans" cxnId="{33A87097-9600-4BC2-8FA6-55387C7EE35D}">
      <dgm:prSet/>
      <dgm:spPr/>
      <dgm:t>
        <a:bodyPr/>
        <a:lstStyle/>
        <a:p>
          <a:endParaRPr lang="ru-RU"/>
        </a:p>
      </dgm:t>
    </dgm:pt>
    <dgm:pt modelId="{A602476F-1C54-4029-A84C-5A8397D60B6C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Участие на межрайонном вебинаре по теме:  «Региональный опыт сопровождения детей с  РАС» </a:t>
          </a:r>
          <a:r>
            <a:rPr lang="ru-RU" b="1" dirty="0" smtClean="0">
              <a:solidFill>
                <a:srgbClr val="C00000"/>
              </a:solidFill>
            </a:rPr>
            <a:t>(п.Св.Путь Темрюкского района, 5 ноября 2020 г.)</a:t>
          </a:r>
          <a:endParaRPr lang="ru-RU" b="1" dirty="0">
            <a:solidFill>
              <a:srgbClr val="C00000"/>
            </a:solidFill>
          </a:endParaRPr>
        </a:p>
      </dgm:t>
    </dgm:pt>
    <dgm:pt modelId="{25E2D465-D816-4FBC-A774-C0B1B2501C68}" type="parTrans" cxnId="{F14377C4-4B27-42DD-873B-8E25EE081DCF}">
      <dgm:prSet/>
      <dgm:spPr/>
      <dgm:t>
        <a:bodyPr/>
        <a:lstStyle/>
        <a:p>
          <a:endParaRPr lang="ru-RU"/>
        </a:p>
      </dgm:t>
    </dgm:pt>
    <dgm:pt modelId="{FDDE427D-150B-4496-8624-BA09F2FCB9F6}" type="sibTrans" cxnId="{F14377C4-4B27-42DD-873B-8E25EE081DCF}">
      <dgm:prSet/>
      <dgm:spPr/>
      <dgm:t>
        <a:bodyPr/>
        <a:lstStyle/>
        <a:p>
          <a:endParaRPr lang="ru-RU"/>
        </a:p>
      </dgm:t>
    </dgm:pt>
    <dgm:pt modelId="{9C12945B-F6B5-49A3-B938-716EE3AC8ED8}" type="pres">
      <dgm:prSet presAssocID="{0F9CC84B-B83C-498F-96CD-024EB298AE9D}" presName="Name0" presStyleCnt="0">
        <dgm:presLayoutVars>
          <dgm:dir/>
          <dgm:resizeHandles val="exact"/>
        </dgm:presLayoutVars>
      </dgm:prSet>
      <dgm:spPr/>
    </dgm:pt>
    <dgm:pt modelId="{C2C4DC4C-7F2F-45E0-B088-B3181F56F4D8}" type="pres">
      <dgm:prSet presAssocID="{0F9CC84B-B83C-498F-96CD-024EB298AE9D}" presName="bkgdShp" presStyleLbl="alignAccFollowNode1" presStyleIdx="0" presStyleCnt="1"/>
      <dgm:spPr/>
    </dgm:pt>
    <dgm:pt modelId="{E7D8FE2A-D15F-4F8D-B547-ACFFA133DFF8}" type="pres">
      <dgm:prSet presAssocID="{0F9CC84B-B83C-498F-96CD-024EB298AE9D}" presName="linComp" presStyleCnt="0"/>
      <dgm:spPr/>
    </dgm:pt>
    <dgm:pt modelId="{ADF82BFB-0982-4878-B9A5-469AA809394A}" type="pres">
      <dgm:prSet presAssocID="{8E2CEE57-B49B-4A46-820B-37EAD13269A8}" presName="compNode" presStyleCnt="0"/>
      <dgm:spPr/>
    </dgm:pt>
    <dgm:pt modelId="{68F286D0-8167-4494-9472-7B658D7E2407}" type="pres">
      <dgm:prSet presAssocID="{8E2CEE57-B49B-4A46-820B-37EAD13269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C60B2-1C4D-4BEC-AD1C-B2C848E59C91}" type="pres">
      <dgm:prSet presAssocID="{8E2CEE57-B49B-4A46-820B-37EAD13269A8}" presName="invisiNode" presStyleLbl="node1" presStyleIdx="0" presStyleCnt="3"/>
      <dgm:spPr/>
    </dgm:pt>
    <dgm:pt modelId="{2079DCE6-2143-4062-8C7F-4A9BCD7E4D2B}" type="pres">
      <dgm:prSet presAssocID="{8E2CEE57-B49B-4A46-820B-37EAD13269A8}" presName="imagNode" presStyleLbl="fgImgPlace1" presStyleIdx="0" presStyleCnt="3" custScaleX="87322" custScaleY="995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E42240-0102-4CA2-A469-6E22EB37C9B8}" type="pres">
      <dgm:prSet presAssocID="{DDD62558-E241-4CFC-9963-7F636979B0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C377A2-0574-49BD-9A3C-9490242F099C}" type="pres">
      <dgm:prSet presAssocID="{4373B0F8-2BEB-40CA-887D-75C112ADCCFD}" presName="compNode" presStyleCnt="0"/>
      <dgm:spPr/>
    </dgm:pt>
    <dgm:pt modelId="{CDC4E26B-B8D3-4E44-B8D6-763FA4F1CF3D}" type="pres">
      <dgm:prSet presAssocID="{4373B0F8-2BEB-40CA-887D-75C112ADCC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26B73-C506-4283-ABFB-C26722A7341C}" type="pres">
      <dgm:prSet presAssocID="{4373B0F8-2BEB-40CA-887D-75C112ADCCFD}" presName="invisiNode" presStyleLbl="node1" presStyleIdx="1" presStyleCnt="3"/>
      <dgm:spPr/>
    </dgm:pt>
    <dgm:pt modelId="{0F340E5E-493B-470E-B7BF-A3C0B411D6E4}" type="pres">
      <dgm:prSet presAssocID="{4373B0F8-2BEB-40CA-887D-75C112ADCCFD}" presName="imagNode" presStyleLbl="fgImgPlace1" presStyleIdx="1" presStyleCnt="3" custScaleX="68906" custScaleY="1119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DE3D1C-4300-4E6D-899B-24149CBF4D84}" type="pres">
      <dgm:prSet presAssocID="{72F139EA-945E-4298-B63D-B0703DFC85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F93F654-59CE-4F23-AF16-FCC159E52977}" type="pres">
      <dgm:prSet presAssocID="{A602476F-1C54-4029-A84C-5A8397D60B6C}" presName="compNode" presStyleCnt="0"/>
      <dgm:spPr/>
    </dgm:pt>
    <dgm:pt modelId="{15273912-A7E1-4A59-8134-C9B73722E76F}" type="pres">
      <dgm:prSet presAssocID="{A602476F-1C54-4029-A84C-5A8397D60B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8FFE6-D884-46E1-B5F8-FFBA6425352D}" type="pres">
      <dgm:prSet presAssocID="{A602476F-1C54-4029-A84C-5A8397D60B6C}" presName="invisiNode" presStyleLbl="node1" presStyleIdx="2" presStyleCnt="3"/>
      <dgm:spPr/>
    </dgm:pt>
    <dgm:pt modelId="{0A5D3F3C-4483-4CE0-B19A-9D1A9118EB7C}" type="pres">
      <dgm:prSet presAssocID="{A602476F-1C54-4029-A84C-5A8397D60B6C}" presName="imagNode" presStyleLbl="fgImgPlace1" presStyleIdx="2" presStyleCnt="3" custScaleX="105595" custScaleY="9037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C9BBD85-E2A3-4F87-8CB9-6D9A9E899C89}" type="presOf" srcId="{72F139EA-945E-4298-B63D-B0703DFC8599}" destId="{4CDE3D1C-4300-4E6D-899B-24149CBF4D84}" srcOrd="0" destOrd="0" presId="urn:microsoft.com/office/officeart/2005/8/layout/pList2"/>
    <dgm:cxn modelId="{F14377C4-4B27-42DD-873B-8E25EE081DCF}" srcId="{0F9CC84B-B83C-498F-96CD-024EB298AE9D}" destId="{A602476F-1C54-4029-A84C-5A8397D60B6C}" srcOrd="2" destOrd="0" parTransId="{25E2D465-D816-4FBC-A774-C0B1B2501C68}" sibTransId="{FDDE427D-150B-4496-8624-BA09F2FCB9F6}"/>
    <dgm:cxn modelId="{1F97321C-E2E3-437F-AB32-8105F66EAB56}" type="presOf" srcId="{4373B0F8-2BEB-40CA-887D-75C112ADCCFD}" destId="{CDC4E26B-B8D3-4E44-B8D6-763FA4F1CF3D}" srcOrd="0" destOrd="0" presId="urn:microsoft.com/office/officeart/2005/8/layout/pList2"/>
    <dgm:cxn modelId="{DCF47AE5-2264-4546-A685-48E6D6801613}" type="presOf" srcId="{8E2CEE57-B49B-4A46-820B-37EAD13269A8}" destId="{68F286D0-8167-4494-9472-7B658D7E2407}" srcOrd="0" destOrd="0" presId="urn:microsoft.com/office/officeart/2005/8/layout/pList2"/>
    <dgm:cxn modelId="{7C8B9E6C-29DF-45C8-BEC5-9A4C3B6524BF}" type="presOf" srcId="{A602476F-1C54-4029-A84C-5A8397D60B6C}" destId="{15273912-A7E1-4A59-8134-C9B73722E76F}" srcOrd="0" destOrd="0" presId="urn:microsoft.com/office/officeart/2005/8/layout/pList2"/>
    <dgm:cxn modelId="{33A87097-9600-4BC2-8FA6-55387C7EE35D}" srcId="{0F9CC84B-B83C-498F-96CD-024EB298AE9D}" destId="{4373B0F8-2BEB-40CA-887D-75C112ADCCFD}" srcOrd="1" destOrd="0" parTransId="{9ACA9FF9-6D48-4C3C-A6B2-6236340408BC}" sibTransId="{72F139EA-945E-4298-B63D-B0703DFC8599}"/>
    <dgm:cxn modelId="{FBD16D13-DE5E-41BF-A673-40609CC083CD}" srcId="{0F9CC84B-B83C-498F-96CD-024EB298AE9D}" destId="{8E2CEE57-B49B-4A46-820B-37EAD13269A8}" srcOrd="0" destOrd="0" parTransId="{D0B71F28-DB6A-4C82-8B54-0113B4B52D02}" sibTransId="{DDD62558-E241-4CFC-9963-7F636979B0AC}"/>
    <dgm:cxn modelId="{12E5AF15-DDF7-4F65-A27B-BF768E6C47F4}" type="presOf" srcId="{0F9CC84B-B83C-498F-96CD-024EB298AE9D}" destId="{9C12945B-F6B5-49A3-B938-716EE3AC8ED8}" srcOrd="0" destOrd="0" presId="urn:microsoft.com/office/officeart/2005/8/layout/pList2"/>
    <dgm:cxn modelId="{0702B8B1-403F-41A5-9FD4-963070BD2412}" type="presOf" srcId="{DDD62558-E241-4CFC-9963-7F636979B0AC}" destId="{FAE42240-0102-4CA2-A469-6E22EB37C9B8}" srcOrd="0" destOrd="0" presId="urn:microsoft.com/office/officeart/2005/8/layout/pList2"/>
    <dgm:cxn modelId="{7D45F56F-3CD7-4867-A38D-CF1A8A0567A3}" type="presParOf" srcId="{9C12945B-F6B5-49A3-B938-716EE3AC8ED8}" destId="{C2C4DC4C-7F2F-45E0-B088-B3181F56F4D8}" srcOrd="0" destOrd="0" presId="urn:microsoft.com/office/officeart/2005/8/layout/pList2"/>
    <dgm:cxn modelId="{00716C96-2884-4032-A22E-83FC29411CF6}" type="presParOf" srcId="{9C12945B-F6B5-49A3-B938-716EE3AC8ED8}" destId="{E7D8FE2A-D15F-4F8D-B547-ACFFA133DFF8}" srcOrd="1" destOrd="0" presId="urn:microsoft.com/office/officeart/2005/8/layout/pList2"/>
    <dgm:cxn modelId="{4A3EE790-C754-4558-ACB4-6A9EE4CF9480}" type="presParOf" srcId="{E7D8FE2A-D15F-4F8D-B547-ACFFA133DFF8}" destId="{ADF82BFB-0982-4878-B9A5-469AA809394A}" srcOrd="0" destOrd="0" presId="urn:microsoft.com/office/officeart/2005/8/layout/pList2"/>
    <dgm:cxn modelId="{47F5B84A-016C-4895-BC99-276662999311}" type="presParOf" srcId="{ADF82BFB-0982-4878-B9A5-469AA809394A}" destId="{68F286D0-8167-4494-9472-7B658D7E2407}" srcOrd="0" destOrd="0" presId="urn:microsoft.com/office/officeart/2005/8/layout/pList2"/>
    <dgm:cxn modelId="{C81004FA-D484-493D-8019-8DA0FA00892F}" type="presParOf" srcId="{ADF82BFB-0982-4878-B9A5-469AA809394A}" destId="{EBBC60B2-1C4D-4BEC-AD1C-B2C848E59C91}" srcOrd="1" destOrd="0" presId="urn:microsoft.com/office/officeart/2005/8/layout/pList2"/>
    <dgm:cxn modelId="{7932F7E8-F315-4132-9972-88610AE66E38}" type="presParOf" srcId="{ADF82BFB-0982-4878-B9A5-469AA809394A}" destId="{2079DCE6-2143-4062-8C7F-4A9BCD7E4D2B}" srcOrd="2" destOrd="0" presId="urn:microsoft.com/office/officeart/2005/8/layout/pList2"/>
    <dgm:cxn modelId="{4091B820-AF05-4C13-AFB8-9111AC21E037}" type="presParOf" srcId="{E7D8FE2A-D15F-4F8D-B547-ACFFA133DFF8}" destId="{FAE42240-0102-4CA2-A469-6E22EB37C9B8}" srcOrd="1" destOrd="0" presId="urn:microsoft.com/office/officeart/2005/8/layout/pList2"/>
    <dgm:cxn modelId="{DF3EAF15-7A7B-4055-989A-B116CFC12D6F}" type="presParOf" srcId="{E7D8FE2A-D15F-4F8D-B547-ACFFA133DFF8}" destId="{11C377A2-0574-49BD-9A3C-9490242F099C}" srcOrd="2" destOrd="0" presId="urn:microsoft.com/office/officeart/2005/8/layout/pList2"/>
    <dgm:cxn modelId="{0B3F6D67-F66A-40C0-B454-1E6B10D9820C}" type="presParOf" srcId="{11C377A2-0574-49BD-9A3C-9490242F099C}" destId="{CDC4E26B-B8D3-4E44-B8D6-763FA4F1CF3D}" srcOrd="0" destOrd="0" presId="urn:microsoft.com/office/officeart/2005/8/layout/pList2"/>
    <dgm:cxn modelId="{051706E2-8E2D-4784-BA8A-2FC45BAA091D}" type="presParOf" srcId="{11C377A2-0574-49BD-9A3C-9490242F099C}" destId="{61326B73-C506-4283-ABFB-C26722A7341C}" srcOrd="1" destOrd="0" presId="urn:microsoft.com/office/officeart/2005/8/layout/pList2"/>
    <dgm:cxn modelId="{E5185ED1-5738-4FBB-99C5-4BF38D43AA92}" type="presParOf" srcId="{11C377A2-0574-49BD-9A3C-9490242F099C}" destId="{0F340E5E-493B-470E-B7BF-A3C0B411D6E4}" srcOrd="2" destOrd="0" presId="urn:microsoft.com/office/officeart/2005/8/layout/pList2"/>
    <dgm:cxn modelId="{5E84FB07-24C8-47F2-A3D1-CE44BF24959F}" type="presParOf" srcId="{E7D8FE2A-D15F-4F8D-B547-ACFFA133DFF8}" destId="{4CDE3D1C-4300-4E6D-899B-24149CBF4D84}" srcOrd="3" destOrd="0" presId="urn:microsoft.com/office/officeart/2005/8/layout/pList2"/>
    <dgm:cxn modelId="{ACBF8143-E12B-4B33-B9CD-3D4E9755E6C6}" type="presParOf" srcId="{E7D8FE2A-D15F-4F8D-B547-ACFFA133DFF8}" destId="{FF93F654-59CE-4F23-AF16-FCC159E52977}" srcOrd="4" destOrd="0" presId="urn:microsoft.com/office/officeart/2005/8/layout/pList2"/>
    <dgm:cxn modelId="{241FFDB4-DF78-4DA0-A9EF-E19978258AA1}" type="presParOf" srcId="{FF93F654-59CE-4F23-AF16-FCC159E52977}" destId="{15273912-A7E1-4A59-8134-C9B73722E76F}" srcOrd="0" destOrd="0" presId="urn:microsoft.com/office/officeart/2005/8/layout/pList2"/>
    <dgm:cxn modelId="{E10A7647-C962-4935-BCD7-CE274FEE6DDE}" type="presParOf" srcId="{FF93F654-59CE-4F23-AF16-FCC159E52977}" destId="{9348FFE6-D884-46E1-B5F8-FFBA6425352D}" srcOrd="1" destOrd="0" presId="urn:microsoft.com/office/officeart/2005/8/layout/pList2"/>
    <dgm:cxn modelId="{8E508933-3F71-4FE4-AF36-669E921A8771}" type="presParOf" srcId="{FF93F654-59CE-4F23-AF16-FCC159E52977}" destId="{0A5D3F3C-4483-4CE0-B19A-9D1A9118EB7C}" srcOrd="2" destOrd="0" presId="urn:microsoft.com/office/officeart/2005/8/layout/p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382DC6-500E-49A6-9CBA-3B3580660FC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21DB52-F277-4351-8B3B-82617B235D0D}">
      <dgm:prSet/>
      <dgm:spPr/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</a:rPr>
            <a:t>3. Шестакова А. В. Особенности психологической диагностики когнитивной сферы детей // Материалы научно-практической конференции (Краснодар, 1 декабря 2020г.) / Под ред. Л.П. </a:t>
          </a:r>
          <a:r>
            <a:rPr lang="ru-RU" b="1" dirty="0" err="1" smtClean="0">
              <a:solidFill>
                <a:srgbClr val="0070C0"/>
              </a:solidFill>
            </a:rPr>
            <a:t>Кузмы</a:t>
          </a:r>
          <a:r>
            <a:rPr lang="ru-RU" b="1" dirty="0" smtClean="0">
              <a:solidFill>
                <a:srgbClr val="0070C0"/>
              </a:solidFill>
            </a:rPr>
            <a:t>, В.С. Власенко. – Краснодар: ГБОУ ИРО, 2020. – с.241-243.</a:t>
          </a:r>
          <a:endParaRPr lang="ru-RU" b="1" dirty="0">
            <a:solidFill>
              <a:srgbClr val="0070C0"/>
            </a:solidFill>
          </a:endParaRPr>
        </a:p>
      </dgm:t>
    </dgm:pt>
    <dgm:pt modelId="{E95B75C0-A088-45BE-A26B-B35CCC876B61}" type="parTrans" cxnId="{35A0ECA8-C3E3-4AF5-A059-567F3D78ABFD}">
      <dgm:prSet/>
      <dgm:spPr/>
      <dgm:t>
        <a:bodyPr/>
        <a:lstStyle/>
        <a:p>
          <a:endParaRPr lang="ru-RU"/>
        </a:p>
      </dgm:t>
    </dgm:pt>
    <dgm:pt modelId="{1C5F6DA2-17CE-4333-A9A7-AFDAE4B1EFDC}" type="sibTrans" cxnId="{35A0ECA8-C3E3-4AF5-A059-567F3D78ABFD}">
      <dgm:prSet/>
      <dgm:spPr/>
      <dgm:t>
        <a:bodyPr/>
        <a:lstStyle/>
        <a:p>
          <a:endParaRPr lang="ru-RU"/>
        </a:p>
      </dgm:t>
    </dgm:pt>
    <dgm:pt modelId="{3DCE8DE0-9651-4483-9BAD-41EE8473B6E1}">
      <dgm:prSet/>
      <dgm:spPr/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</a:rPr>
            <a:t>1. </a:t>
          </a:r>
          <a:r>
            <a:rPr lang="ru-RU" b="1" dirty="0" err="1" smtClean="0">
              <a:solidFill>
                <a:srgbClr val="0070C0"/>
              </a:solidFill>
            </a:rPr>
            <a:t>Кузма</a:t>
          </a:r>
          <a:r>
            <a:rPr lang="ru-RU" b="1" dirty="0" smtClean="0">
              <a:solidFill>
                <a:srgbClr val="0070C0"/>
              </a:solidFill>
            </a:rPr>
            <a:t> Л. П., Лучшева Г. А. О проблемах формирования и мониторинга личностных и коммуникативных базовых учебных действий у обучающихся с легкой умственной отсталостью  // Материалы научно-практической конференции (Краснодар, 1 декабря 2020г.) / Под ред. Л.П. </a:t>
          </a:r>
          <a:r>
            <a:rPr lang="ru-RU" b="1" dirty="0" err="1" smtClean="0">
              <a:solidFill>
                <a:srgbClr val="0070C0"/>
              </a:solidFill>
            </a:rPr>
            <a:t>Кузмы</a:t>
          </a:r>
          <a:r>
            <a:rPr lang="ru-RU" b="1" dirty="0" smtClean="0">
              <a:solidFill>
                <a:srgbClr val="0070C0"/>
              </a:solidFill>
            </a:rPr>
            <a:t>, В.С. Власенко. – Краснодар: ГБОУ ИРО, 2020. – с.121-125. </a:t>
          </a:r>
          <a:endParaRPr lang="ru-RU" b="1" dirty="0">
            <a:solidFill>
              <a:srgbClr val="0070C0"/>
            </a:solidFill>
          </a:endParaRPr>
        </a:p>
      </dgm:t>
    </dgm:pt>
    <dgm:pt modelId="{F05A278B-A091-451C-ACAE-ADC46D3022F0}" type="sibTrans" cxnId="{C5AC5A6F-44BC-4633-8314-2DD8AF6D4F6A}">
      <dgm:prSet/>
      <dgm:spPr/>
      <dgm:t>
        <a:bodyPr/>
        <a:lstStyle/>
        <a:p>
          <a:endParaRPr lang="ru-RU"/>
        </a:p>
      </dgm:t>
    </dgm:pt>
    <dgm:pt modelId="{5A403F32-6DE8-4A05-8DAA-376B7D268D69}" type="parTrans" cxnId="{C5AC5A6F-44BC-4633-8314-2DD8AF6D4F6A}">
      <dgm:prSet/>
      <dgm:spPr/>
      <dgm:t>
        <a:bodyPr/>
        <a:lstStyle/>
        <a:p>
          <a:endParaRPr lang="ru-RU"/>
        </a:p>
      </dgm:t>
    </dgm:pt>
    <dgm:pt modelId="{94FEE8E3-B07D-4B57-BFCB-C9D53E07F8E1}">
      <dgm:prSet/>
      <dgm:spPr/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</a:rPr>
            <a:t>2.Михайлова Н.Е. Методы диагностики формирования личностных и коммуникативных базовых учебных действий в коррекционной школе // Материалы научно-практической конференции (Краснодар, 1 декабря 2020г.) / Под ред. Л.П. </a:t>
          </a:r>
          <a:r>
            <a:rPr lang="ru-RU" b="1" dirty="0" err="1" smtClean="0">
              <a:solidFill>
                <a:srgbClr val="0070C0"/>
              </a:solidFill>
            </a:rPr>
            <a:t>Кузмы</a:t>
          </a:r>
          <a:r>
            <a:rPr lang="ru-RU" b="1" dirty="0" smtClean="0">
              <a:solidFill>
                <a:srgbClr val="0070C0"/>
              </a:solidFill>
            </a:rPr>
            <a:t>, В.С. Власенко. – Краснодар: ГБОУ ИРО, 2020. – с.157-163.</a:t>
          </a:r>
          <a:endParaRPr lang="ru-RU" b="1" dirty="0">
            <a:solidFill>
              <a:srgbClr val="0070C0"/>
            </a:solidFill>
          </a:endParaRPr>
        </a:p>
      </dgm:t>
    </dgm:pt>
    <dgm:pt modelId="{1D38A960-002F-42A2-AF10-18CE3165C9A7}" type="sibTrans" cxnId="{FD18EC6E-0E77-4990-90ED-24B9F52C2EA6}">
      <dgm:prSet/>
      <dgm:spPr/>
      <dgm:t>
        <a:bodyPr/>
        <a:lstStyle/>
        <a:p>
          <a:endParaRPr lang="ru-RU"/>
        </a:p>
      </dgm:t>
    </dgm:pt>
    <dgm:pt modelId="{F9BD6123-8E44-42FB-BCED-B9D6810C84BA}" type="parTrans" cxnId="{FD18EC6E-0E77-4990-90ED-24B9F52C2EA6}">
      <dgm:prSet/>
      <dgm:spPr/>
      <dgm:t>
        <a:bodyPr/>
        <a:lstStyle/>
        <a:p>
          <a:endParaRPr lang="ru-RU"/>
        </a:p>
      </dgm:t>
    </dgm:pt>
    <dgm:pt modelId="{99B8C22F-8C48-4140-B5BD-FDA4F38628B9}" type="pres">
      <dgm:prSet presAssocID="{CB382DC6-500E-49A6-9CBA-3B3580660F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50FC4-4D5E-49F7-A99E-8F3CF97F7159}" type="pres">
      <dgm:prSet presAssocID="{3DCE8DE0-9651-4483-9BAD-41EE8473B6E1}" presName="circle1" presStyleLbl="node1" presStyleIdx="0" presStyleCnt="3"/>
      <dgm:spPr/>
    </dgm:pt>
    <dgm:pt modelId="{225A42E0-CBA4-4CC1-A2AA-3519EE717DE2}" type="pres">
      <dgm:prSet presAssocID="{3DCE8DE0-9651-4483-9BAD-41EE8473B6E1}" presName="space" presStyleCnt="0"/>
      <dgm:spPr/>
    </dgm:pt>
    <dgm:pt modelId="{36B4ECE1-76B5-4C02-99E9-8B5D85BEE4C3}" type="pres">
      <dgm:prSet presAssocID="{3DCE8DE0-9651-4483-9BAD-41EE8473B6E1}" presName="rect1" presStyleLbl="alignAcc1" presStyleIdx="0" presStyleCnt="3"/>
      <dgm:spPr/>
      <dgm:t>
        <a:bodyPr/>
        <a:lstStyle/>
        <a:p>
          <a:endParaRPr lang="ru-RU"/>
        </a:p>
      </dgm:t>
    </dgm:pt>
    <dgm:pt modelId="{7A17103F-47AA-4EA7-9FF8-401EA124E89A}" type="pres">
      <dgm:prSet presAssocID="{94FEE8E3-B07D-4B57-BFCB-C9D53E07F8E1}" presName="vertSpace2" presStyleLbl="node1" presStyleIdx="0" presStyleCnt="3"/>
      <dgm:spPr/>
    </dgm:pt>
    <dgm:pt modelId="{C2EFDDAF-2B6A-41EF-9F13-BF5EE8CBA073}" type="pres">
      <dgm:prSet presAssocID="{94FEE8E3-B07D-4B57-BFCB-C9D53E07F8E1}" presName="circle2" presStyleLbl="node1" presStyleIdx="1" presStyleCnt="3"/>
      <dgm:spPr/>
    </dgm:pt>
    <dgm:pt modelId="{D5D1CDBA-6BAB-4E35-905F-E5783192C23A}" type="pres">
      <dgm:prSet presAssocID="{94FEE8E3-B07D-4B57-BFCB-C9D53E07F8E1}" presName="rect2" presStyleLbl="alignAcc1" presStyleIdx="1" presStyleCnt="3"/>
      <dgm:spPr/>
      <dgm:t>
        <a:bodyPr/>
        <a:lstStyle/>
        <a:p>
          <a:endParaRPr lang="ru-RU"/>
        </a:p>
      </dgm:t>
    </dgm:pt>
    <dgm:pt modelId="{E0AAA3D9-E885-4883-9ADF-947ABEC56305}" type="pres">
      <dgm:prSet presAssocID="{9F21DB52-F277-4351-8B3B-82617B235D0D}" presName="vertSpace3" presStyleLbl="node1" presStyleIdx="1" presStyleCnt="3"/>
      <dgm:spPr/>
    </dgm:pt>
    <dgm:pt modelId="{CD0F5553-C157-4A4F-94A8-83790E4ADBBF}" type="pres">
      <dgm:prSet presAssocID="{9F21DB52-F277-4351-8B3B-82617B235D0D}" presName="circle3" presStyleLbl="node1" presStyleIdx="2" presStyleCnt="3"/>
      <dgm:spPr/>
    </dgm:pt>
    <dgm:pt modelId="{BF291B52-CBEC-49D7-85D6-11158341A34D}" type="pres">
      <dgm:prSet presAssocID="{9F21DB52-F277-4351-8B3B-82617B235D0D}" presName="rect3" presStyleLbl="alignAcc1" presStyleIdx="2" presStyleCnt="3"/>
      <dgm:spPr/>
      <dgm:t>
        <a:bodyPr/>
        <a:lstStyle/>
        <a:p>
          <a:endParaRPr lang="ru-RU"/>
        </a:p>
      </dgm:t>
    </dgm:pt>
    <dgm:pt modelId="{405AE635-22BD-470E-8C3F-204391364C04}" type="pres">
      <dgm:prSet presAssocID="{3DCE8DE0-9651-4483-9BAD-41EE8473B6E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78DDF-DB73-40E0-B715-BCAA05E30C2A}" type="pres">
      <dgm:prSet presAssocID="{94FEE8E3-B07D-4B57-BFCB-C9D53E07F8E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DE9C9-766E-4F82-AD1F-A81BAED1BBE1}" type="pres">
      <dgm:prSet presAssocID="{9F21DB52-F277-4351-8B3B-82617B235D0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C5A6F-44BC-4633-8314-2DD8AF6D4F6A}" srcId="{CB382DC6-500E-49A6-9CBA-3B3580660FC0}" destId="{3DCE8DE0-9651-4483-9BAD-41EE8473B6E1}" srcOrd="0" destOrd="0" parTransId="{5A403F32-6DE8-4A05-8DAA-376B7D268D69}" sibTransId="{F05A278B-A091-451C-ACAE-ADC46D3022F0}"/>
    <dgm:cxn modelId="{166BB5A0-8DEC-485D-A0FC-C4AFB78E7FFF}" type="presOf" srcId="{3DCE8DE0-9651-4483-9BAD-41EE8473B6E1}" destId="{36B4ECE1-76B5-4C02-99E9-8B5D85BEE4C3}" srcOrd="0" destOrd="0" presId="urn:microsoft.com/office/officeart/2005/8/layout/target3"/>
    <dgm:cxn modelId="{8140216D-C67D-4365-88C8-16C2F7E0EF0C}" type="presOf" srcId="{9F21DB52-F277-4351-8B3B-82617B235D0D}" destId="{BF291B52-CBEC-49D7-85D6-11158341A34D}" srcOrd="0" destOrd="0" presId="urn:microsoft.com/office/officeart/2005/8/layout/target3"/>
    <dgm:cxn modelId="{450B5504-EE82-458C-AA23-32070EA769E2}" type="presOf" srcId="{94FEE8E3-B07D-4B57-BFCB-C9D53E07F8E1}" destId="{3BF78DDF-DB73-40E0-B715-BCAA05E30C2A}" srcOrd="1" destOrd="0" presId="urn:microsoft.com/office/officeart/2005/8/layout/target3"/>
    <dgm:cxn modelId="{E5EC94D3-1828-406D-ACA3-927E2AF40047}" type="presOf" srcId="{3DCE8DE0-9651-4483-9BAD-41EE8473B6E1}" destId="{405AE635-22BD-470E-8C3F-204391364C04}" srcOrd="1" destOrd="0" presId="urn:microsoft.com/office/officeart/2005/8/layout/target3"/>
    <dgm:cxn modelId="{06267A9F-942D-452A-AF4D-E2D707D01235}" type="presOf" srcId="{9F21DB52-F277-4351-8B3B-82617B235D0D}" destId="{7E4DE9C9-766E-4F82-AD1F-A81BAED1BBE1}" srcOrd="1" destOrd="0" presId="urn:microsoft.com/office/officeart/2005/8/layout/target3"/>
    <dgm:cxn modelId="{DC59ADEA-AF38-4B6B-9944-0EBAE4F161BB}" type="presOf" srcId="{94FEE8E3-B07D-4B57-BFCB-C9D53E07F8E1}" destId="{D5D1CDBA-6BAB-4E35-905F-E5783192C23A}" srcOrd="0" destOrd="0" presId="urn:microsoft.com/office/officeart/2005/8/layout/target3"/>
    <dgm:cxn modelId="{7D752DC2-DDD9-4EF1-BDB5-1E7ECBE6C723}" type="presOf" srcId="{CB382DC6-500E-49A6-9CBA-3B3580660FC0}" destId="{99B8C22F-8C48-4140-B5BD-FDA4F38628B9}" srcOrd="0" destOrd="0" presId="urn:microsoft.com/office/officeart/2005/8/layout/target3"/>
    <dgm:cxn modelId="{35A0ECA8-C3E3-4AF5-A059-567F3D78ABFD}" srcId="{CB382DC6-500E-49A6-9CBA-3B3580660FC0}" destId="{9F21DB52-F277-4351-8B3B-82617B235D0D}" srcOrd="2" destOrd="0" parTransId="{E95B75C0-A088-45BE-A26B-B35CCC876B61}" sibTransId="{1C5F6DA2-17CE-4333-A9A7-AFDAE4B1EFDC}"/>
    <dgm:cxn modelId="{FD18EC6E-0E77-4990-90ED-24B9F52C2EA6}" srcId="{CB382DC6-500E-49A6-9CBA-3B3580660FC0}" destId="{94FEE8E3-B07D-4B57-BFCB-C9D53E07F8E1}" srcOrd="1" destOrd="0" parTransId="{F9BD6123-8E44-42FB-BCED-B9D6810C84BA}" sibTransId="{1D38A960-002F-42A2-AF10-18CE3165C9A7}"/>
    <dgm:cxn modelId="{4CCE90F7-90FF-453F-B731-1758C966C8A0}" type="presParOf" srcId="{99B8C22F-8C48-4140-B5BD-FDA4F38628B9}" destId="{2D750FC4-4D5E-49F7-A99E-8F3CF97F7159}" srcOrd="0" destOrd="0" presId="urn:microsoft.com/office/officeart/2005/8/layout/target3"/>
    <dgm:cxn modelId="{DB65031F-270F-412D-8C10-A14553C1E365}" type="presParOf" srcId="{99B8C22F-8C48-4140-B5BD-FDA4F38628B9}" destId="{225A42E0-CBA4-4CC1-A2AA-3519EE717DE2}" srcOrd="1" destOrd="0" presId="urn:microsoft.com/office/officeart/2005/8/layout/target3"/>
    <dgm:cxn modelId="{A0C72746-5438-406C-AC5F-9F19C3EBE84A}" type="presParOf" srcId="{99B8C22F-8C48-4140-B5BD-FDA4F38628B9}" destId="{36B4ECE1-76B5-4C02-99E9-8B5D85BEE4C3}" srcOrd="2" destOrd="0" presId="urn:microsoft.com/office/officeart/2005/8/layout/target3"/>
    <dgm:cxn modelId="{0D398583-B7FE-4F40-AFA6-6C4F9C63D04E}" type="presParOf" srcId="{99B8C22F-8C48-4140-B5BD-FDA4F38628B9}" destId="{7A17103F-47AA-4EA7-9FF8-401EA124E89A}" srcOrd="3" destOrd="0" presId="urn:microsoft.com/office/officeart/2005/8/layout/target3"/>
    <dgm:cxn modelId="{14A977A5-4A43-4A52-ADF0-8C194CE321E3}" type="presParOf" srcId="{99B8C22F-8C48-4140-B5BD-FDA4F38628B9}" destId="{C2EFDDAF-2B6A-41EF-9F13-BF5EE8CBA073}" srcOrd="4" destOrd="0" presId="urn:microsoft.com/office/officeart/2005/8/layout/target3"/>
    <dgm:cxn modelId="{B82B1725-CD8B-46E6-BA2F-045B959B6CD7}" type="presParOf" srcId="{99B8C22F-8C48-4140-B5BD-FDA4F38628B9}" destId="{D5D1CDBA-6BAB-4E35-905F-E5783192C23A}" srcOrd="5" destOrd="0" presId="urn:microsoft.com/office/officeart/2005/8/layout/target3"/>
    <dgm:cxn modelId="{CB5763AD-C34F-4AC9-B40F-C6EE4D74FFA1}" type="presParOf" srcId="{99B8C22F-8C48-4140-B5BD-FDA4F38628B9}" destId="{E0AAA3D9-E885-4883-9ADF-947ABEC56305}" srcOrd="6" destOrd="0" presId="urn:microsoft.com/office/officeart/2005/8/layout/target3"/>
    <dgm:cxn modelId="{93D289DC-A278-4453-A4B8-7BA5C748380B}" type="presParOf" srcId="{99B8C22F-8C48-4140-B5BD-FDA4F38628B9}" destId="{CD0F5553-C157-4A4F-94A8-83790E4ADBBF}" srcOrd="7" destOrd="0" presId="urn:microsoft.com/office/officeart/2005/8/layout/target3"/>
    <dgm:cxn modelId="{0A337F6A-97CF-44E9-ADCB-A49D0CE5A826}" type="presParOf" srcId="{99B8C22F-8C48-4140-B5BD-FDA4F38628B9}" destId="{BF291B52-CBEC-49D7-85D6-11158341A34D}" srcOrd="8" destOrd="0" presId="urn:microsoft.com/office/officeart/2005/8/layout/target3"/>
    <dgm:cxn modelId="{91A00221-7210-49E5-80FC-B9B76D504393}" type="presParOf" srcId="{99B8C22F-8C48-4140-B5BD-FDA4F38628B9}" destId="{405AE635-22BD-470E-8C3F-204391364C04}" srcOrd="9" destOrd="0" presId="urn:microsoft.com/office/officeart/2005/8/layout/target3"/>
    <dgm:cxn modelId="{54CB25EA-8C6C-407C-9AC6-DA721F4C101E}" type="presParOf" srcId="{99B8C22F-8C48-4140-B5BD-FDA4F38628B9}" destId="{3BF78DDF-DB73-40E0-B715-BCAA05E30C2A}" srcOrd="10" destOrd="0" presId="urn:microsoft.com/office/officeart/2005/8/layout/target3"/>
    <dgm:cxn modelId="{3D12489F-508A-42D0-B476-DABD14A157FE}" type="presParOf" srcId="{99B8C22F-8C48-4140-B5BD-FDA4F38628B9}" destId="{7E4DE9C9-766E-4F82-AD1F-A81BAED1BBE1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2EEAE-9AFF-4EFD-B9D4-78841B125122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155C-1508-488E-B027-9820333A8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2155C-1508-488E-B027-9820333A81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korrtem.ucoz.ru/index/innovacionnaja_dejatelnost/0-125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orrtem.ucoz.ru/index/innovacionnaja_dejatelnost/0-12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orrtem.ucoz.ru/index/innovacionnaja_dejatelnost/0-125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orrtem.ucoz.ru/index/innovacionnaja_dejatelnost/0-125" TargetMode="Externa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643314"/>
            <a:ext cx="8143932" cy="2515554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kern="0" dirty="0" smtClean="0">
                <a:solidFill>
                  <a:srgbClr val="C00000"/>
                </a:solidFill>
                <a:sym typeface="Arial"/>
              </a:rPr>
              <a:t/>
            </a:r>
            <a:br>
              <a:rPr lang="ru-RU" sz="2200" kern="0" dirty="0" smtClean="0">
                <a:solidFill>
                  <a:srgbClr val="C00000"/>
                </a:solidFill>
                <a:sym typeface="Arial"/>
              </a:rPr>
            </a:br>
            <a:r>
              <a:rPr lang="ru-RU" sz="2200" kern="0" dirty="0" smtClean="0">
                <a:solidFill>
                  <a:srgbClr val="C00000"/>
                </a:solidFill>
                <a:sym typeface="Arial"/>
              </a:rPr>
              <a:t/>
            </a:r>
            <a:br>
              <a:rPr lang="ru-RU" sz="2200" kern="0" dirty="0" smtClean="0">
                <a:solidFill>
                  <a:srgbClr val="C00000"/>
                </a:solidFill>
                <a:sym typeface="Arial"/>
              </a:rPr>
            </a:br>
            <a:r>
              <a:rPr lang="ru-RU" sz="2200" kern="0" dirty="0" smtClean="0">
                <a:solidFill>
                  <a:srgbClr val="C00000"/>
                </a:solidFill>
                <a:sym typeface="Arial"/>
              </a:rPr>
              <a:t/>
            </a:r>
            <a:br>
              <a:rPr lang="ru-RU" sz="2200" kern="0" dirty="0" smtClean="0">
                <a:solidFill>
                  <a:srgbClr val="C00000"/>
                </a:solidFill>
                <a:sym typeface="Arial"/>
              </a:rPr>
            </a:br>
            <a:r>
              <a:rPr lang="ru-RU" sz="2200" kern="0" dirty="0" smtClean="0">
                <a:solidFill>
                  <a:srgbClr val="C00000"/>
                </a:solidFill>
                <a:sym typeface="Arial"/>
              </a:rPr>
              <a:t/>
            </a:r>
            <a:br>
              <a:rPr lang="ru-RU" sz="2200" kern="0" dirty="0" smtClean="0">
                <a:solidFill>
                  <a:srgbClr val="C00000"/>
                </a:solidFill>
                <a:sym typeface="Arial"/>
              </a:rPr>
            </a:br>
            <a:r>
              <a:rPr lang="ru-RU" sz="3100" b="0" kern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Arial"/>
              </a:rPr>
              <a:t>Тема проекта:</a:t>
            </a:r>
            <a:br>
              <a:rPr lang="ru-RU" sz="3100" b="0" kern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Arial"/>
              </a:rPr>
            </a:br>
            <a:r>
              <a:rPr lang="ru-RU" sz="3100" b="0" kern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Arial"/>
              </a:rPr>
              <a:t>«Модель формирования и мониторинга   </a:t>
            </a:r>
            <a:br>
              <a:rPr lang="ru-RU" sz="3100" b="0" kern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Arial"/>
              </a:rPr>
            </a:br>
            <a:r>
              <a:rPr lang="ru-RU" sz="3100" b="0" kern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Arial"/>
              </a:rPr>
              <a:t>личностных и коммуникативных базовых учебных  действий у обучающихся                                с умственной отсталостью»</a:t>
            </a:r>
            <a:r>
              <a:rPr lang="ru-RU" sz="3100" b="0" kern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sym typeface="Arial"/>
              </a:rPr>
              <a:t/>
            </a:r>
            <a:br>
              <a:rPr lang="ru-RU" sz="3100" b="0" kern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sym typeface="Arial"/>
              </a:rPr>
            </a:br>
            <a:r>
              <a:rPr lang="ru-RU" sz="4800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sym typeface="Arial"/>
              </a:rPr>
              <a:t/>
            </a:r>
            <a:br>
              <a:rPr lang="ru-RU" sz="4800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sym typeface="Arial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57166"/>
            <a:ext cx="6215106" cy="1214446"/>
          </a:xfrm>
        </p:spPr>
        <p:txBody>
          <a:bodyPr>
            <a:normAutofit fontScale="62500" lnSpcReduction="20000"/>
          </a:bodyPr>
          <a:lstStyle/>
          <a:p>
            <a:endParaRPr lang="ru-RU" sz="3200" dirty="0" smtClean="0">
              <a:latin typeface="Arial Black" pitchFamily="34" charset="0"/>
            </a:endParaRPr>
          </a:p>
          <a:p>
            <a:pPr algn="ctr">
              <a:buClr>
                <a:srgbClr val="000000"/>
              </a:buClr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Государственное  казенное  общеобразовательное учреждение  Краснодарского  края  специальная 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(коррекционная) школа-интернат г. Темрюка </a:t>
            </a:r>
          </a:p>
          <a:p>
            <a:endParaRPr lang="ru-RU" sz="3200" dirty="0">
              <a:latin typeface="Arial Black" pitchFamily="34" charset="0"/>
            </a:endParaRPr>
          </a:p>
        </p:txBody>
      </p:sp>
      <p:pic>
        <p:nvPicPr>
          <p:cNvPr id="4" name="Picture 2" descr="C:\Documents and Settings\Мария\Мои документы\Загрузки\Школа Интернат значки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1728788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1857364"/>
            <a:ext cx="51435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Отчет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о  реализации проекта краевой инновационной площадки </a:t>
            </a:r>
          </a:p>
          <a:p>
            <a:pPr algn="ctr"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(2020год)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28680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2. Наблюдение «Поведение детей на уроках»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286808" cy="17145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300" b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            </a:t>
            </a:r>
            <a: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При наблюдении поведения обучающихся на уроках было выявлено следующее, у большинства обучающихся с умственной отсталостью наблюдаются признаки утомляемости, низкая включаемость в урок. Во втором классе 2019-2020уч.года большее количество обучающихся отвлекались, внимание было рассеянным. В течение года с такими детьми проводились занятия по коррекции внимания. Педагоги начальных классов по рекомендации педагога-психолога во время урока применяли занимательные дидактические игры. К концу второй четверти 2020-2021уч.года у обучающихся данные признаки выражены слабо.  </a:t>
            </a:r>
            <a:b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562" t="25705" r="16060" b="5882"/>
          <a:stretch>
            <a:fillRect/>
          </a:stretch>
        </p:blipFill>
        <p:spPr bwMode="auto">
          <a:xfrm>
            <a:off x="2071670" y="1428736"/>
            <a:ext cx="4857784" cy="27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85918" y="4214818"/>
            <a:ext cx="5856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Рис 2. Уровень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ярко выраженных признаков в поведении </a:t>
            </a:r>
            <a:endParaRPr kumimoji="0" lang="ru-RU" sz="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обучающихся на уроке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28680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3. Наблюдение «Определение уровня тревожности»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86808" cy="16430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2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/>
            </a:r>
            <a:br>
              <a:rPr lang="ru-RU" sz="12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ru-RU" sz="12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            </a:t>
            </a:r>
            <a: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Педагогом-психологом было проведено наблюдение за детьми с целью выявления уровня школьной тревожности обучающихся посредством анализа её проявлений  в поведении.</a:t>
            </a:r>
            <a:b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         Подсчитывалось количество поведенческих проявлений, свидетельствующих о том, что обучающийся испытывает тревожность.</a:t>
            </a:r>
            <a:b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ru-RU" sz="16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567" t="27260" r="15567" b="6306"/>
          <a:stretch>
            <a:fillRect/>
          </a:stretch>
        </p:blipFill>
        <p:spPr bwMode="auto">
          <a:xfrm>
            <a:off x="2214546" y="1428737"/>
            <a:ext cx="5072098" cy="286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57554" y="4429132"/>
            <a:ext cx="29289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/>
              <a:t>Рис.3 Уровень тревожности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286808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3. Методика  «Исследование школьной мотивации учащихся 3-4 классов» (</a:t>
            </a:r>
            <a:r>
              <a:rPr lang="ru-RU" sz="2000" b="1" dirty="0" err="1" smtClean="0">
                <a:solidFill>
                  <a:srgbClr val="0070C0"/>
                </a:solidFill>
              </a:rPr>
              <a:t>Лускановой</a:t>
            </a:r>
            <a:r>
              <a:rPr lang="ru-RU" sz="2000" b="1" dirty="0" smtClean="0">
                <a:solidFill>
                  <a:srgbClr val="0070C0"/>
                </a:solidFill>
              </a:rPr>
              <a:t> Н.Г.)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4000504"/>
            <a:ext cx="8286808" cy="26432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	</a:t>
            </a:r>
            <a:r>
              <a:rPr lang="x-none" sz="1400" smtClean="0">
                <a:ln>
                  <a:noFill/>
                </a:ln>
                <a:solidFill>
                  <a:srgbClr val="0070C0"/>
                </a:solidFill>
                <a:effectLst/>
              </a:rPr>
              <a:t>Количественный анализ результатов анкеты позволил выделить подгруппы детей, относящихся к различным уровням школьной мотивации:</a:t>
            </a:r>
            <a:r>
              <a:rPr lang="ru-RU" sz="14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/>
            </a:r>
            <a:br>
              <a:rPr lang="ru-RU" sz="14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x-none" sz="1400" smtClean="0">
                <a:ln>
                  <a:noFill/>
                </a:ln>
                <a:solidFill>
                  <a:srgbClr val="C00000"/>
                </a:solidFill>
                <a:effectLst/>
              </a:rPr>
              <a:t>13% (1 чел.) – низкий уровень школьной мотивации. </a:t>
            </a:r>
            <a:r>
              <a:rPr lang="x-none" sz="1400" smtClean="0">
                <a:ln>
                  <a:noFill/>
                </a:ln>
                <a:solidFill>
                  <a:srgbClr val="0070C0"/>
                </a:solidFill>
                <a:effectLst/>
              </a:rPr>
              <a:t>Дети школу посещают неохотно. Испытывают затруднения в учебной деятельности. На уроках часто занимаются посторонними делами, играми. Испытывают серьезные затруднения в учебной деятельности. Находятся в состоянии неустойчивой адаптации к школе.</a:t>
            </a:r>
            <a:r>
              <a:rPr lang="ru-RU" sz="14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/>
            </a:r>
            <a:br>
              <a:rPr lang="ru-RU" sz="14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x-none" sz="1400" smtClean="0">
                <a:ln>
                  <a:noFill/>
                </a:ln>
                <a:solidFill>
                  <a:srgbClr val="C00000"/>
                </a:solidFill>
                <a:effectLst/>
              </a:rPr>
              <a:t>25% (2 чел.) – средний уровень школьной мотивации. </a:t>
            </a:r>
            <a:r>
              <a:rPr lang="x-none" sz="1400" smtClean="0">
                <a:ln>
                  <a:noFill/>
                </a:ln>
                <a:solidFill>
                  <a:srgbClr val="0070C0"/>
                </a:solidFill>
                <a:effectLst/>
              </a:rPr>
              <a:t>У данной группы обучающихся  положительное отношение к школе, но школа привлекает больше внеучебными сторонами. Такие дети достаточно благополучно чувствуют себя                                в школе, однако чаще ходят в школу, чтобы общаться с друзьями, с учителем.                 </a:t>
            </a:r>
            <a:r>
              <a:rPr lang="ru-RU" sz="14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/>
            </a:r>
            <a:br>
              <a:rPr lang="ru-RU" sz="14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x-none" sz="1400" smtClean="0">
                <a:ln>
                  <a:noFill/>
                </a:ln>
                <a:solidFill>
                  <a:srgbClr val="C00000"/>
                </a:solidFill>
                <a:effectLst/>
              </a:rPr>
              <a:t>63% (5 чел.) – высокий уровень школьной мотивации. </a:t>
            </a:r>
            <a:r>
              <a:rPr lang="x-none" sz="1400" smtClean="0">
                <a:ln>
                  <a:noFill/>
                </a:ln>
                <a:solidFill>
                  <a:srgbClr val="0070C0"/>
                </a:solidFill>
                <a:effectLst/>
              </a:rPr>
              <a:t>Такие дети стремятся наиболее успешно выполнять все предъявляемые школой требования. Они четко следуют всем указаниям учителя, добросовестны и ответственны.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664" t="26730" r="20047" b="4033"/>
          <a:stretch>
            <a:fillRect/>
          </a:stretch>
        </p:blipFill>
        <p:spPr bwMode="auto">
          <a:xfrm>
            <a:off x="2928926" y="1071546"/>
            <a:ext cx="3507334" cy="226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3174" y="3500438"/>
            <a:ext cx="4286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/>
              <a:t>Рис.4  </a:t>
            </a:r>
            <a:r>
              <a:rPr lang="ru-RU" sz="1400" b="1" dirty="0" smtClean="0"/>
              <a:t>Уровень школьной мотивации</a:t>
            </a:r>
          </a:p>
          <a:p>
            <a:pPr algn="ctr"/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28680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b="1" smtClean="0">
                <a:solidFill>
                  <a:srgbClr val="0070C0"/>
                </a:solidFill>
              </a:rPr>
              <a:t>4. Опрос «Определение наличия трудностей взаимоотношений обучающихся начальных классов со сверстниками»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4429132"/>
            <a:ext cx="8286808" cy="22145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	Количественный анализ опроса позволил выделить </a:t>
            </a:r>
            <a:b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три группы обучающихся по уровням взаимоотношений:</a:t>
            </a:r>
            <a:b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ru-RU" sz="160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Высокий уровень трудностей взаимоотношений </a:t>
            </a:r>
            <a: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– ребенок испытывает серьезные трудности в общении, связанные  с негативным отношением к другим детям.   </a:t>
            </a:r>
            <a:b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ru-RU" sz="160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Средний уровень трудностей взаимоотношений </a:t>
            </a:r>
            <a: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– трудности в общении обусловлены неумением устанавливать контакты со сверстниками, чаще всего </a:t>
            </a:r>
            <a:b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из-за недостаточного опыта общения или неуверенности в себе.</a:t>
            </a:r>
            <a:b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ru-RU" sz="160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Низкий уровень трудностей  взаимоотношений </a:t>
            </a:r>
            <a: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– трудности в общении </a:t>
            </a:r>
            <a:r>
              <a:rPr lang="ru-RU" sz="1600" dirty="0" err="1" smtClean="0">
                <a:ln>
                  <a:noFill/>
                </a:ln>
                <a:solidFill>
                  <a:srgbClr val="0070C0"/>
                </a:solidFill>
                <a:effectLst/>
              </a:rPr>
              <a:t>ситуативны</a:t>
            </a:r>
            <a: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и обусловлены некоторыми индивидуальными особенностями ребенка, которые, как правило, корректируются под влиянием детского коллектива.</a:t>
            </a:r>
            <a:br>
              <a:rPr lang="ru-RU" sz="16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733" t="20161" r="18300" b="7259"/>
          <a:stretch>
            <a:fillRect/>
          </a:stretch>
        </p:blipFill>
        <p:spPr bwMode="auto">
          <a:xfrm>
            <a:off x="2643175" y="1500174"/>
            <a:ext cx="3500462" cy="21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3714752"/>
            <a:ext cx="692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/>
              <a:t>Рис.5 Уровень трудностей взаимоотношений обучающихся  со сверстниками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28680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5. Анкета для родителей «Оценка школьной мотивации»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3500438"/>
            <a:ext cx="8286808" cy="32147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3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	По мнению родителей обучающихся 1-5 классов,  характерные особенности поведения детей распределились по следующим уровням школьной мотивации:</a:t>
            </a:r>
            <a:br>
              <a:rPr lang="ru-RU" sz="13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ru-RU" sz="130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10% (6 чел.) имеют низкий уровень школьной мотивации и учебной активности. </a:t>
            </a:r>
            <a:r>
              <a:rPr lang="ru-RU" sz="13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Подобные школьники посещают школу неохотно, предпочитают пропускать занятия. Находятся в состоянии неустойчивой адаптации к школе. Испытывают серьезные трудности в школе: они не справляются с учебной деятельностью, испытывают проблемы в общении с одноклассниками, во взаимоотношениях с учителем. </a:t>
            </a:r>
            <a:r>
              <a:rPr lang="ru-RU" sz="130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19% (12 чел.) имеют средний уровень школьной мотивации и учебной активности. </a:t>
            </a:r>
            <a:r>
              <a:rPr lang="ru-RU" sz="13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Положительное отношение к школе, но школа привлекает больше </a:t>
            </a:r>
            <a:r>
              <a:rPr lang="ru-RU" sz="1300" dirty="0" err="1" smtClean="0">
                <a:ln>
                  <a:noFill/>
                </a:ln>
                <a:solidFill>
                  <a:srgbClr val="0070C0"/>
                </a:solidFill>
                <a:effectLst/>
              </a:rPr>
              <a:t>внеучебными</a:t>
            </a:r>
            <a:r>
              <a:rPr lang="ru-RU" sz="13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сторонами. Такие дети достаточно благополучно чувствуют себя в школе, однако чаще ходят в школу, чтобы общаться с друзьями, с учителем. Им нравится ощущать себя </a:t>
            </a:r>
            <a:r>
              <a:rPr lang="ru-RU" sz="1300" dirty="0" err="1" smtClean="0">
                <a:ln>
                  <a:noFill/>
                </a:ln>
                <a:solidFill>
                  <a:srgbClr val="0070C0"/>
                </a:solidFill>
                <a:effectLst/>
              </a:rPr>
              <a:t>учениками.Познавательные</a:t>
            </a:r>
            <a:r>
              <a:rPr lang="ru-RU" sz="13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мотивы у них сформированы в меньшей степени и учебный процесс их мало привлекает.</a:t>
            </a:r>
            <a:br>
              <a:rPr lang="ru-RU" sz="13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lang="ru-RU" sz="130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71% (45 чел.) имеют высокий уровень школьной мотивации и учебной активности. </a:t>
            </a:r>
            <a:r>
              <a:rPr lang="ru-RU" sz="130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Такие дети отличаются наличием высоких познавательных мотивов, стремлением наиболее успешно выполнять все предъявляемые школой требования. Они четко следуют всем указаниям учителя, добросовестны и ответственны, сильно переживают, если получают неудовлетворительные оценки или замечания педагога. Подобные показатели имеют большинство учащихся начальных классов, успешно справляющихся с учебной деятельностью. </a:t>
            </a:r>
            <a:br>
              <a:rPr lang="ru-RU" sz="1300" dirty="0" smtClean="0">
                <a:ln>
                  <a:noFill/>
                </a:ln>
                <a:solidFill>
                  <a:srgbClr val="0070C0"/>
                </a:solidFill>
                <a:effectLst/>
              </a:rPr>
            </a:br>
            <a:endParaRPr lang="ru-RU" sz="13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610" t="16667" r="15582"/>
          <a:stretch>
            <a:fillRect/>
          </a:stretch>
        </p:blipFill>
        <p:spPr bwMode="auto">
          <a:xfrm>
            <a:off x="2928926" y="785794"/>
            <a:ext cx="31461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42976" y="3071810"/>
            <a:ext cx="69294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/>
              <a:t>Рис.6 Уровень школьной мотивации и учебной активности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28680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Рекомендации педагогам и родителям для повышения уровня школьной мотивации и учебной активности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345"/>
          <a:stretch>
            <a:fillRect/>
          </a:stretch>
        </p:blipFill>
        <p:spPr bwMode="auto">
          <a:xfrm>
            <a:off x="214282" y="2500306"/>
            <a:ext cx="145609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285992"/>
            <a:ext cx="1674079" cy="342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428868"/>
            <a:ext cx="16144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571612"/>
            <a:ext cx="1915553" cy="303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214818"/>
            <a:ext cx="1714512" cy="237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571612"/>
            <a:ext cx="16663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71472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dirty="0" smtClean="0">
                <a:hlinkClick r:id="rId8"/>
              </a:rPr>
              <a:t>http://korrtem.ucoz.ru/index/innovacionnaja_dejatelnost/0-125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Мониторинг формирования личностных и коммуникативных БУД у обучающихся с умственной отсталостью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-455" r="41301"/>
          <a:stretch>
            <a:fillRect/>
          </a:stretch>
        </p:blipFill>
        <p:spPr bwMode="auto">
          <a:xfrm>
            <a:off x="1000100" y="1428736"/>
            <a:ext cx="70009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7"/>
          <p:cNvSpPr txBox="1">
            <a:spLocks/>
          </p:cNvSpPr>
          <p:nvPr/>
        </p:nvSpPr>
        <p:spPr>
          <a:xfrm>
            <a:off x="642910" y="5000636"/>
            <a:ext cx="800105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rIns="45720" anchor="ctr">
            <a:normAutofit fontScale="97500" lnSpcReduction="10000"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Время проведения: </a:t>
            </a:r>
            <a:r>
              <a:rPr lang="en-US" sz="1600" b="1" dirty="0" smtClean="0">
                <a:solidFill>
                  <a:srgbClr val="0070C0"/>
                </a:solidFill>
              </a:rPr>
              <a:t>I</a:t>
            </a:r>
            <a:r>
              <a:rPr lang="ru-RU" sz="1600" b="1" dirty="0" smtClean="0">
                <a:solidFill>
                  <a:srgbClr val="0070C0"/>
                </a:solidFill>
              </a:rPr>
              <a:t> полугодие 2019-2020уч.год и 2020-2021уч.года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Контингент: </a:t>
            </a:r>
            <a:r>
              <a:rPr lang="ru-RU" sz="1600" b="1" dirty="0" smtClean="0">
                <a:solidFill>
                  <a:srgbClr val="0070C0"/>
                </a:solidFill>
              </a:rPr>
              <a:t>учащиеся 2а класса (7 чел.) и 3а класса (8 чел.)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Метод диагностики: </a:t>
            </a:r>
            <a:r>
              <a:rPr lang="ru-RU" sz="1600" b="1" dirty="0" smtClean="0">
                <a:solidFill>
                  <a:srgbClr val="0070C0"/>
                </a:solidFill>
              </a:rPr>
              <a:t>стандартизированное педагогическое наблюдение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6143644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hlinkClick r:id="rId3"/>
              </a:rPr>
              <a:t>http://korrtem.ucoz.ru/index/innovacionnaja_dejatelnost/0-125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939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Положительные промежуточные результаты мониторинга формирования личностных БУД у обучающихся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5405" r="14822" b="8333"/>
          <a:stretch>
            <a:fillRect/>
          </a:stretch>
        </p:blipFill>
        <p:spPr bwMode="auto">
          <a:xfrm>
            <a:off x="1857356" y="1357298"/>
            <a:ext cx="53578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5072074"/>
          <a:ext cx="7858180" cy="1571636"/>
        </p:xfrm>
        <a:graphic>
          <a:graphicData uri="http://schemas.openxmlformats.org/drawingml/2006/table">
            <a:tbl>
              <a:tblPr/>
              <a:tblGrid>
                <a:gridCol w="2168254"/>
                <a:gridCol w="986626"/>
                <a:gridCol w="882159"/>
                <a:gridCol w="882159"/>
                <a:gridCol w="882159"/>
                <a:gridCol w="987399"/>
                <a:gridCol w="1069424"/>
              </a:tblGrid>
              <a:tr h="3864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баллов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балла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59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2а класс (7 человек) за сентябрь 2019 года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592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3а класса (7 человек) за декабрь 2020 года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3108" y="4572008"/>
            <a:ext cx="48259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/>
              <a:t>Рис.7 Уровень </a:t>
            </a:r>
            <a:r>
              <a:rPr lang="ru-RU" sz="1400" b="1" dirty="0" err="1" smtClean="0"/>
              <a:t>сформированности</a:t>
            </a:r>
            <a:r>
              <a:rPr lang="ru-RU" sz="1400" b="1" dirty="0" smtClean="0"/>
              <a:t> личностных БУД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939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Положительные промежуточные результаты мониторинга формирования коммуникативных БУД у обучающихся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15279" t="1613" r="14825" b="6720"/>
          <a:stretch>
            <a:fillRect/>
          </a:stretch>
        </p:blipFill>
        <p:spPr bwMode="auto">
          <a:xfrm>
            <a:off x="2357422" y="1357298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5214950"/>
          <a:ext cx="8072492" cy="1301496"/>
        </p:xfrm>
        <a:graphic>
          <a:graphicData uri="http://schemas.openxmlformats.org/drawingml/2006/table">
            <a:tbl>
              <a:tblPr/>
              <a:tblGrid>
                <a:gridCol w="2227388"/>
                <a:gridCol w="1013533"/>
                <a:gridCol w="906218"/>
                <a:gridCol w="906218"/>
                <a:gridCol w="906218"/>
                <a:gridCol w="1014327"/>
                <a:gridCol w="1098590"/>
              </a:tblGrid>
              <a:tr h="302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баллов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балла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463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2а класс (7 человек) за сентябрь 2019 года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463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3а класса (7 человек) за декабрь 2020 года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3108" y="4714884"/>
            <a:ext cx="5369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/>
              <a:t>Рис.8 Уровень </a:t>
            </a:r>
            <a:r>
              <a:rPr lang="ru-RU" sz="1400" b="1" dirty="0" err="1" smtClean="0"/>
              <a:t>сформированности</a:t>
            </a:r>
            <a:r>
              <a:rPr lang="ru-RU" sz="1400" b="1" dirty="0" smtClean="0"/>
              <a:t> коммуникативных БУД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85786" y="285728"/>
            <a:ext cx="7643866" cy="796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Индивидуальная карта развития обучающегося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1514238" cy="216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735"/>
            <a:ext cx="1857388" cy="22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857628"/>
            <a:ext cx="183035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26243" t="33190" r="23707" b="7805"/>
          <a:stretch>
            <a:fillRect/>
          </a:stretch>
        </p:blipFill>
        <p:spPr bwMode="auto">
          <a:xfrm>
            <a:off x="4000496" y="3571876"/>
            <a:ext cx="242378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l="21875" t="24687" r="20117" b="7812"/>
          <a:stretch>
            <a:fillRect/>
          </a:stretch>
        </p:blipFill>
        <p:spPr bwMode="auto">
          <a:xfrm>
            <a:off x="3929058" y="1500174"/>
            <a:ext cx="2571768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857364"/>
            <a:ext cx="2338556" cy="288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оловок 7"/>
          <p:cNvSpPr txBox="1">
            <a:spLocks/>
          </p:cNvSpPr>
          <p:nvPr/>
        </p:nvSpPr>
        <p:spPr>
          <a:xfrm>
            <a:off x="642910" y="5500702"/>
            <a:ext cx="80010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rIns="45720" anchor="ctr">
            <a:noAutofit/>
          </a:bodyPr>
          <a:lstStyle/>
          <a:p>
            <a:pPr algn="just"/>
            <a:endParaRPr lang="ru-RU" sz="14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	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	На основании сравнения показателей текущей и предыдущей оценки экспертная группа делает вывод о динамике развития жизненной компетенции обучающегося с УО за год по каждому показателю по следующей шкале: </a:t>
            </a:r>
            <a:r>
              <a:rPr lang="ru-RU" sz="1400" b="1" dirty="0" smtClean="0">
                <a:solidFill>
                  <a:srgbClr val="C00000"/>
                </a:solidFill>
              </a:rPr>
              <a:t>0– регресс,     1– отсутствие динамики, 2 - минимальная динамика, 3– средняя динамика, 4– выраженная динамика, 5 – полное освоение действия.</a:t>
            </a:r>
          </a:p>
          <a:p>
            <a:pPr algn="just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Инновационность проекта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3296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 l="8691" t="-625" r="8691"/>
          <a:stretch>
            <a:fillRect/>
          </a:stretch>
        </p:blipFill>
        <p:spPr bwMode="auto">
          <a:xfrm>
            <a:off x="1214414" y="428603"/>
            <a:ext cx="7072362" cy="538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357290" y="6072206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hlinkClick r:id="rId3"/>
              </a:rPr>
              <a:t>http://korrtem.ucoz.ru/index/innovacionnaja_dejatelnost/0-125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457200" y="274638"/>
            <a:ext cx="8258204" cy="939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уровня профессиональной компетентности педагогов, участвующих в проекте, в вопросах формирования личностных и коммуникативных БУД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1397000"/>
          <a:ext cx="821537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57158" y="1357298"/>
          <a:ext cx="842968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4"/>
          <p:cNvSpPr txBox="1">
            <a:spLocks/>
          </p:cNvSpPr>
          <p:nvPr/>
        </p:nvSpPr>
        <p:spPr>
          <a:xfrm>
            <a:off x="457200" y="274638"/>
            <a:ext cx="8258204" cy="939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Сетевое взаимодействие школы-интерната </a:t>
            </a:r>
            <a:b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образовательными и другими организациями города, края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457200" y="274638"/>
            <a:ext cx="8258204" cy="939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Апробация и диссеминация результатов деятельности КИП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 образовательных организациях Краснодарского края                    на основе сетевого взаимодействия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643050"/>
          <a:ext cx="7881950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457200" y="274638"/>
            <a:ext cx="8258204" cy="939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Результаты деятельности инновационной площадки                                 в 2020 году в публикациях:</a:t>
            </a:r>
            <a:endParaRPr lang="ru-RU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643050"/>
          <a:ext cx="842968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10" y="607220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hlinkClick r:id="rId6"/>
              </a:rPr>
              <a:t>http://korrtem.ucoz.ru/index/innovacionnaja_dejatelnost/0-125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рия\Мои документы\Загрузки\Школа Интернат значки1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43616"/>
            <a:ext cx="1643074" cy="162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714348" y="3429000"/>
            <a:ext cx="7858180" cy="307183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b="1" kern="0" dirty="0">
                <a:solidFill>
                  <a:schemeClr val="bg1"/>
                </a:solidFill>
                <a:latin typeface="Consolas" pitchFamily="49" charset="0"/>
                <a:sym typeface="Arial"/>
              </a:rPr>
              <a:t/>
            </a:r>
            <a:br>
              <a:rPr lang="ru-RU" b="1" kern="0" dirty="0">
                <a:solidFill>
                  <a:schemeClr val="bg1"/>
                </a:solidFill>
                <a:latin typeface="Consolas" pitchFamily="49" charset="0"/>
                <a:sym typeface="Arial"/>
              </a:rPr>
            </a:br>
            <a:r>
              <a:rPr lang="ru-RU" sz="2000" b="1" kern="0" dirty="0">
                <a:solidFill>
                  <a:srgbClr val="002060"/>
                </a:solidFill>
                <a:sym typeface="Arial"/>
              </a:rPr>
              <a:t> </a:t>
            </a:r>
            <a:r>
              <a:rPr lang="ru-RU" sz="2000" b="1" kern="0" dirty="0">
                <a:solidFill>
                  <a:srgbClr val="0070C0"/>
                </a:solidFill>
                <a:sym typeface="Arial"/>
              </a:rPr>
              <a:t>Юридический адрес:  353508, Российская Федерация, Краснодарский край, г. Темрюк, ул. Труда, д.129.</a:t>
            </a:r>
            <a:br>
              <a:rPr lang="ru-RU" sz="2000" b="1" kern="0" dirty="0">
                <a:solidFill>
                  <a:srgbClr val="0070C0"/>
                </a:solidFill>
                <a:sym typeface="Arial"/>
              </a:rPr>
            </a:br>
            <a:r>
              <a:rPr lang="ru-RU" sz="2000" b="1" kern="0" dirty="0">
                <a:solidFill>
                  <a:srgbClr val="0070C0"/>
                </a:solidFill>
                <a:sym typeface="Arial"/>
              </a:rPr>
              <a:t/>
            </a:r>
            <a:br>
              <a:rPr lang="ru-RU" sz="2000" b="1" kern="0" dirty="0">
                <a:solidFill>
                  <a:srgbClr val="0070C0"/>
                </a:solidFill>
                <a:sym typeface="Arial"/>
              </a:rPr>
            </a:br>
            <a:r>
              <a:rPr lang="ru-RU" sz="2000" b="1" kern="0" dirty="0">
                <a:solidFill>
                  <a:srgbClr val="0070C0"/>
                </a:solidFill>
                <a:sym typeface="Arial"/>
              </a:rPr>
              <a:t>Директор:  Лучшева Галина Анатольевна</a:t>
            </a:r>
            <a:br>
              <a:rPr lang="ru-RU" sz="2000" b="1" kern="0" dirty="0">
                <a:solidFill>
                  <a:srgbClr val="0070C0"/>
                </a:solidFill>
                <a:sym typeface="Arial"/>
              </a:rPr>
            </a:br>
            <a:r>
              <a:rPr lang="ru-RU" sz="2000" b="1" kern="0" dirty="0">
                <a:solidFill>
                  <a:srgbClr val="0070C0"/>
                </a:solidFill>
                <a:sym typeface="Arial"/>
              </a:rPr>
              <a:t/>
            </a:r>
            <a:br>
              <a:rPr lang="ru-RU" sz="2000" b="1" kern="0" dirty="0">
                <a:solidFill>
                  <a:srgbClr val="0070C0"/>
                </a:solidFill>
                <a:sym typeface="Arial"/>
              </a:rPr>
            </a:br>
            <a:r>
              <a:rPr lang="ru-RU" sz="2000" b="1" kern="0" dirty="0">
                <a:solidFill>
                  <a:srgbClr val="0070C0"/>
                </a:solidFill>
                <a:sym typeface="Arial"/>
              </a:rPr>
              <a:t>Тел/факс: (86148) 4-17-73, (86148) 4-35-02.</a:t>
            </a:r>
            <a:br>
              <a:rPr lang="ru-RU" sz="2000" b="1" kern="0" dirty="0">
                <a:solidFill>
                  <a:srgbClr val="0070C0"/>
                </a:solidFill>
                <a:sym typeface="Arial"/>
              </a:rPr>
            </a:br>
            <a:r>
              <a:rPr lang="ru-RU" sz="2000" b="1" kern="0" dirty="0">
                <a:solidFill>
                  <a:srgbClr val="0070C0"/>
                </a:solidFill>
                <a:sym typeface="Arial"/>
              </a:rPr>
              <a:t>Электронная почта: lazareva55@mail.ru</a:t>
            </a:r>
            <a:br>
              <a:rPr lang="ru-RU" sz="2000" b="1" kern="0" dirty="0">
                <a:solidFill>
                  <a:srgbClr val="0070C0"/>
                </a:solidFill>
                <a:sym typeface="Arial"/>
              </a:rPr>
            </a:br>
            <a:r>
              <a:rPr lang="ru-RU" sz="2000" b="1" kern="0" dirty="0">
                <a:solidFill>
                  <a:srgbClr val="0070C0"/>
                </a:solidFill>
                <a:sym typeface="Arial"/>
              </a:rPr>
              <a:t>Официальный сайт —  http://korrtem.ucoz.ru</a:t>
            </a:r>
            <a:endParaRPr lang="ru-RU" sz="2000" b="1" kern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sym typeface="Arial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571472" y="285728"/>
            <a:ext cx="8258204" cy="939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Государственное  казенное  общеобразовательное учреждение  Краснодарского  края  специальная  </a:t>
            </a:r>
            <a:b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(коррекционная) школа-интернат г. Темрюка </a:t>
            </a:r>
            <a:endParaRPr lang="ru-RU" sz="20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714348" y="500042"/>
            <a:ext cx="8043890" cy="928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Задачи, обозначенные в проекте                на 2020год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714488"/>
          <a:ext cx="842968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714348" y="500042"/>
            <a:ext cx="8043890" cy="11430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Задачи, обозначенные в проекте                на 2020год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2000240"/>
          <a:ext cx="857256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57158" y="214291"/>
            <a:ext cx="8572500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62500" lnSpcReduction="20000"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15665"/>
              </a:buClr>
              <a:buSzPct val="80000"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Критерии для оценки результативности 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15665"/>
              </a:buClr>
              <a:buSzPct val="80000"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инновационного проекта</a:t>
            </a:r>
          </a:p>
        </p:txBody>
      </p:sp>
      <p:sp>
        <p:nvSpPr>
          <p:cNvPr id="10" name="Пятиугольник 9">
            <a:extLst>
              <a:ext uri="{FF2B5EF4-FFF2-40B4-BE49-F238E27FC236}"/>
            </a:extLst>
          </p:cNvPr>
          <p:cNvSpPr/>
          <p:nvPr/>
        </p:nvSpPr>
        <p:spPr>
          <a:xfrm>
            <a:off x="357158" y="857232"/>
            <a:ext cx="8572530" cy="78581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  <a:ea typeface="Arial Unicode MS" pitchFamily="34" charset="-128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1. Наличие модели комплексной диагностики сформированности базовых учебных действий у обучающихся с умственной отсталостью.</a:t>
            </a:r>
          </a:p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lang="ru-RU" b="1" dirty="0">
              <a:solidFill>
                <a:schemeClr val="bg1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Пятиугольник 10">
            <a:extLst>
              <a:ext uri="{FF2B5EF4-FFF2-40B4-BE49-F238E27FC236}"/>
            </a:extLst>
          </p:cNvPr>
          <p:cNvSpPr/>
          <p:nvPr/>
        </p:nvSpPr>
        <p:spPr>
          <a:xfrm>
            <a:off x="357158" y="1714488"/>
            <a:ext cx="8572528" cy="8572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2. Наличие методического инструментария для выявления уровня сформированности личностных и коммуникативных базовых учебных действий у обучающихся с умственной отсталостью.</a:t>
            </a:r>
          </a:p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lang="ru-RU" b="1" dirty="0">
              <a:solidFill>
                <a:schemeClr val="bg1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Пятиугольник 11">
            <a:extLst>
              <a:ext uri="{FF2B5EF4-FFF2-40B4-BE49-F238E27FC236}"/>
            </a:extLst>
          </p:cNvPr>
          <p:cNvSpPr/>
          <p:nvPr/>
        </p:nvSpPr>
        <p:spPr>
          <a:xfrm>
            <a:off x="357158" y="2643182"/>
            <a:ext cx="8501122" cy="71438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3. Разработка рекомендаций для педагогов и родителей по формированию личностных и коммуникативных базовых учебных действий.</a:t>
            </a:r>
          </a:p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lang="ru-RU" b="1" dirty="0">
              <a:solidFill>
                <a:schemeClr val="bg1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Пятиугольник 12">
            <a:extLst>
              <a:ext uri="{FF2B5EF4-FFF2-40B4-BE49-F238E27FC236}"/>
            </a:extLst>
          </p:cNvPr>
          <p:cNvSpPr/>
          <p:nvPr/>
        </p:nvSpPr>
        <p:spPr>
          <a:xfrm>
            <a:off x="357158" y="3429000"/>
            <a:ext cx="8572592" cy="71438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 smtClean="0"/>
          </a:p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4.Формирование электронного ресурса по образовательным технологиям, способствующим формированию личностных и коммуникативных БУД у обучающихся с умственной отсталостью.</a:t>
            </a:r>
          </a:p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lang="ru-RU" b="1" dirty="0">
              <a:solidFill>
                <a:schemeClr val="bg1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Пятиугольник 13">
            <a:extLst>
              <a:ext uri="{FF2B5EF4-FFF2-40B4-BE49-F238E27FC236}"/>
            </a:extLst>
          </p:cNvPr>
          <p:cNvSpPr/>
          <p:nvPr/>
        </p:nvSpPr>
        <p:spPr>
          <a:xfrm>
            <a:off x="357158" y="4214818"/>
            <a:ext cx="8572624" cy="8572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 smtClean="0"/>
          </a:p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5.Повышение уровня профессиональной компетентности педагогов в вопросах проектирования условий для формирования системы личностных и коммуникативных действий у обучающихся с умственной отсталостью в образовательном процессе.</a:t>
            </a:r>
          </a:p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lang="ru-RU" b="1" dirty="0">
              <a:solidFill>
                <a:schemeClr val="bg1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Пятиугольник 14">
            <a:extLst>
              <a:ext uri="{FF2B5EF4-FFF2-40B4-BE49-F238E27FC236}"/>
            </a:extLst>
          </p:cNvPr>
          <p:cNvSpPr/>
          <p:nvPr/>
        </p:nvSpPr>
        <p:spPr>
          <a:xfrm>
            <a:off x="357158" y="5143512"/>
            <a:ext cx="8572560" cy="78581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6. Положительные промежуточные результаты внедрения модели формирования и мониторинга личностных и коммуникативных БУД у обучающихся.</a:t>
            </a:r>
          </a:p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lang="ru-RU" b="1" dirty="0">
              <a:solidFill>
                <a:schemeClr val="bg1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Пятиугольник 15">
            <a:extLst>
              <a:ext uri="{FF2B5EF4-FFF2-40B4-BE49-F238E27FC236}"/>
            </a:extLst>
          </p:cNvPr>
          <p:cNvSpPr/>
          <p:nvPr/>
        </p:nvSpPr>
        <p:spPr>
          <a:xfrm>
            <a:off x="357158" y="6000768"/>
            <a:ext cx="8501122" cy="64294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7.Сотрудничество школы-интерната с образовательными и другими организациями города, края.</a:t>
            </a:r>
          </a:p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lang="ru-RU" b="1" dirty="0">
              <a:solidFill>
                <a:schemeClr val="bg1"/>
              </a:solidFill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66736"/>
            <a:ext cx="7929618" cy="429910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00034" y="428604"/>
            <a:ext cx="8286808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415665"/>
              </a:buClr>
            </a:pP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Основные составляющие модели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415665"/>
              </a:buClr>
            </a:pP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формирования личностных и коммуникативных БУД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415665"/>
              </a:buClr>
            </a:pP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у обучающихся с интеллектуальными нарушениями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/>
          <a:srcRect t="-7510" b="-7640"/>
          <a:stretch>
            <a:fillRect/>
          </a:stretch>
        </p:blipFill>
        <p:spPr bwMode="auto">
          <a:xfrm>
            <a:off x="642910" y="2071678"/>
            <a:ext cx="81210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428604"/>
            <a:ext cx="8286808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</a:rPr>
              <a:t>Модель мониторинга, основывающегося на комплексной диагностике </a:t>
            </a:r>
            <a:r>
              <a:rPr lang="ru-RU" sz="2000" b="1" dirty="0" err="1" smtClean="0">
                <a:solidFill>
                  <a:srgbClr val="0070C0"/>
                </a:solidFill>
              </a:rPr>
              <a:t>сформированности</a:t>
            </a:r>
            <a:r>
              <a:rPr lang="ru-RU" sz="2000" b="1" dirty="0" smtClean="0">
                <a:solidFill>
                  <a:srgbClr val="0070C0"/>
                </a:solidFill>
              </a:rPr>
              <a:t> личностных и коммуникативных БУД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286808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Методический инструментарий для определения уровня сформированности личностных и коммуникативных БУД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857364"/>
          <a:ext cx="821537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286808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Наблюдение «Особенности поведения детей во внеурочной деятельности       </a:t>
            </a:r>
          </a:p>
          <a:p>
            <a:pPr marL="457200" indent="-457200"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(на переменах, прогулках, в столовой)»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79" t="21761" r="8815" b="932"/>
          <a:stretch>
            <a:fillRect/>
          </a:stretch>
        </p:blipFill>
        <p:spPr bwMode="auto">
          <a:xfrm>
            <a:off x="2285984" y="1571612"/>
            <a:ext cx="48379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86808" cy="17145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300" b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 	</a:t>
            </a:r>
            <a:r>
              <a:rPr lang="ru-RU" sz="1600" b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Анализ результатов в первом полугодии 2020г. констатирует положительную динамику адаптации обучающихся к школьной жизни во внеурочное время. Благодаря совместной работе педагогов школы-интерната и родителей, у обучающихся формируется доброжелательное отношение друг к другу, чувство коллективизма. Проводимые педагогом - психологом </a:t>
            </a:r>
            <a:r>
              <a:rPr lang="ru-RU" sz="1600" b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психокоррекционные</a:t>
            </a:r>
            <a:r>
              <a:rPr lang="ru-RU" sz="1600" b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 занятия по методике Фридриха </a:t>
            </a:r>
            <a:r>
              <a:rPr lang="ru-RU" sz="1600" b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Фребеля</a:t>
            </a:r>
            <a:r>
              <a:rPr lang="ru-RU" sz="1600" b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 дали положительный результат в области социально- коммуникативного развития обучающихся.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endParaRPr lang="ru-RU" sz="16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71736" y="4214818"/>
            <a:ext cx="42504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Рис.1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Уровень адаптации обучающихся </a:t>
            </a:r>
            <a:endParaRPr kumimoji="0" lang="ru-RU" sz="9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 школьной жизни во внеурочное время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482</TotalTime>
  <Words>1424</Words>
  <Application>Microsoft Office PowerPoint</Application>
  <PresentationFormat>Экран (4:3)</PresentationFormat>
  <Paragraphs>169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    Тема проекта: «Модель формирования и мониторинга    личностных и коммуникативных базовых учебных  действий у обучающихся                                с умственной отсталостью»  </vt:lpstr>
      <vt:lpstr>Инновационность проекта</vt:lpstr>
      <vt:lpstr>Задачи, обозначенные в проекте                на 2020год</vt:lpstr>
      <vt:lpstr>Задачи, обозначенные в проекте                на 2020год</vt:lpstr>
      <vt:lpstr>Слайд 5</vt:lpstr>
      <vt:lpstr>Слайд 6</vt:lpstr>
      <vt:lpstr>Слайд 7</vt:lpstr>
      <vt:lpstr>Слайд 8</vt:lpstr>
      <vt:lpstr>  Анализ результатов в первом полугодии 2020г. констатирует положительную динамику адаптации обучающихся к школьной жизни во внеурочное время. Благодаря совместной работе педагогов школы-интерната и родителей, у обучающихся формируется доброжелательное отношение друг к другу, чувство коллективизма. Проводимые педагогом - психологом психокоррекционные занятия по методике Фридриха Фребеля дали положительный результат в области социально- коммуникативного развития обучающихся. </vt:lpstr>
      <vt:lpstr>            При наблюдении поведения обучающихся на уроках было выявлено следующее, у большинства обучающихся с умственной отсталостью наблюдаются признаки утомляемости, низкая включаемость в урок. Во втором классе 2019-2020уч.года большее количество обучающихся отвлекались, внимание было рассеянным. В течение года с такими детьми проводились занятия по коррекции внимания. Педагоги начальных классов по рекомендации педагога-психолога во время урока применяли занимательные дидактические игры. К концу второй четверти 2020-2021уч.года у обучающихся данные признаки выражены слабо.    </vt:lpstr>
      <vt:lpstr>              Педагогом-психологом было проведено наблюдение за детьми с целью выявления уровня школьной тревожности обучающихся посредством анализа её проявлений  в поведении.           Подсчитывалось количество поведенческих проявлений, свидетельствующих о том, что обучающийся испытывает тревожность.   </vt:lpstr>
      <vt:lpstr> Количественный анализ результатов анкеты позволил выделить подгруппы детей, относящихся к различным уровням школьной мотивации: 13% (1 чел.) – низкий уровень школьной мотивации. Дети школу посещают неохотно. Испытывают затруднения в учебной деятельности. На уроках часто занимаются посторонними делами, играми. Испытывают серьезные затруднения в учебной деятельности. Находятся в состоянии неустойчивой адаптации к школе. 25% (2 чел.) – средний уровень школьной мотивации. У данной группы обучающихся  положительное отношение к школе, но школа привлекает больше внеучебными сторонами. Такие дети достаточно благополучно чувствуют себя                                в школе, однако чаще ходят в школу, чтобы общаться с друзьями, с учителем.                  63% (5 чел.) – высокий уровень школьной мотивации. Такие дети стремятся наиболее успешно выполнять все предъявляемые школой требования. Они четко следуют всем указаниям учителя, добросовестны и ответственны.  </vt:lpstr>
      <vt:lpstr> Количественный анализ опроса позволил выделить  три группы обучающихся по уровням взаимоотношений: Высокий уровень трудностей взаимоотношений – ребенок испытывает серьезные трудности в общении, связанные  с негативным отношением к другим детям.    Средний уровень трудностей взаимоотношений – трудности в общении обусловлены неумением устанавливать контакты со сверстниками, чаще всего  из-за недостаточного опыта общения или неуверенности в себе. Низкий уровень трудностей  взаимоотношений – трудности в общении ситуативны и обусловлены некоторыми индивидуальными особенностями ребенка, которые, как правило, корректируются под влиянием детского коллектива. </vt:lpstr>
      <vt:lpstr> По мнению родителей обучающихся 1-5 классов,  характерные особенности поведения детей распределились по следующим уровням школьной мотивации: 10% (6 чел.) имеют низкий уровень школьной мотивации и учебной активности. Подобные школьники посещают школу неохотно, предпочитают пропускать занятия. Находятся в состоянии неустойчивой адаптации к школе. Испытывают серьезные трудности в школе: они не справляются с учебной деятельностью, испытывают проблемы в общении с одноклассниками, во взаимоотношениях с учителем. 19% (12 чел.) имеют средний уровень школьной мотивации и учебной активности. Положительное отношение к школе, но школа привлекает больше внеучебными сторонами. Такие дети достаточно благополучно чувствуют себя в школе, однако чаще ходят в школу, чтобы общаться с друзьями, с учителем. Им нравится ощущать себя учениками.Познавательные мотивы у них сформированы в меньшей степени и учебный процесс их мало привлекает. 71% (45 чел.) имеют высокий уровень школьной мотивации и учебной активности. Такие дети отличаются наличием высоких познавательных мотивов, стремлением наиболее успешно выполнять все предъявляемые школой требования. Они четко следуют всем указаниям учителя, добросовестны и ответственны, сильно переживают, если получают неудовлетворительные оценки или замечания педагога. Подобные показатели имеют большинство учащихся начальных классов, успешно справляющихся с учебной деятельностью.  </vt:lpstr>
      <vt:lpstr>Слайд 15</vt:lpstr>
      <vt:lpstr>Мониторинг формирования личностных и коммуникативных БУД у обучающихся с умственной отсталостью</vt:lpstr>
      <vt:lpstr>Положительные промежуточные результаты мониторинга формирования личностных БУД у обучающихся</vt:lpstr>
      <vt:lpstr>Положительные промежуточные результаты мониторинга формирования коммуникативных БУД у обучающихся</vt:lpstr>
      <vt:lpstr>Индивидуальная карта развития обучающегося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психолога</dc:creator>
  <cp:lastModifiedBy>Алексей</cp:lastModifiedBy>
  <cp:revision>62</cp:revision>
  <dcterms:created xsi:type="dcterms:W3CDTF">2021-01-15T13:08:41Z</dcterms:created>
  <dcterms:modified xsi:type="dcterms:W3CDTF">2021-01-21T15:14:14Z</dcterms:modified>
</cp:coreProperties>
</file>