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72" r:id="rId4"/>
    <p:sldId id="258" r:id="rId5"/>
    <p:sldId id="259" r:id="rId6"/>
    <p:sldId id="260" r:id="rId7"/>
    <p:sldId id="269" r:id="rId8"/>
    <p:sldId id="261" r:id="rId9"/>
    <p:sldId id="262" r:id="rId10"/>
    <p:sldId id="273" r:id="rId11"/>
    <p:sldId id="263" r:id="rId12"/>
    <p:sldId id="264" r:id="rId13"/>
    <p:sldId id="265" r:id="rId14"/>
    <p:sldId id="266" r:id="rId15"/>
    <p:sldId id="274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D3CD-8E81-42E2-BCF4-6FB6E40C805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1CF5-C191-493F-AE4B-56D61230C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692696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Традиции и инновации в рамках патриотического направления  воспитательной работы образовательного учреждения</a:t>
            </a:r>
          </a:p>
          <a:p>
            <a:r>
              <a:rPr lang="ru-RU" sz="3600" dirty="0" smtClean="0"/>
              <a:t>                               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725144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Работа с ветеранами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C:\Documents and Settings\2\Рабочий стол\алла вас\посвящение в старшие видовцы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571480"/>
            <a:ext cx="5940425" cy="396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D:\2011.09.17. день нацый\DSC_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5040560" cy="3252651"/>
          </a:xfrm>
          <a:prstGeom prst="rect">
            <a:avLst/>
          </a:prstGeom>
          <a:noFill/>
        </p:spPr>
      </p:pic>
      <p:pic>
        <p:nvPicPr>
          <p:cNvPr id="7170" name="Picture 2" descr="C:\Users\Таня\Desktop\все фото\Приложение №3\DSCN0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5472608" cy="3672408"/>
          </a:xfrm>
          <a:prstGeom prst="rect">
            <a:avLst/>
          </a:prstGeom>
          <a:noFill/>
        </p:spPr>
      </p:pic>
      <p:pic>
        <p:nvPicPr>
          <p:cNvPr id="5122" name="Picture 2" descr="D:\2011.09.17. день нацый\DSC_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204864"/>
            <a:ext cx="2781526" cy="38164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99593" y="5085184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Фестиваль национальных культур Кубани.</a:t>
            </a:r>
            <a:endParaRPr lang="ru-RU" sz="4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2014.1.24. 4-е класс-город фото\_MG_3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4752528" cy="3096344"/>
          </a:xfrm>
          <a:prstGeom prst="rect">
            <a:avLst/>
          </a:prstGeom>
          <a:noFill/>
        </p:spPr>
      </p:pic>
      <p:pic>
        <p:nvPicPr>
          <p:cNvPr id="6147" name="Picture 3" descr="C:\Users\Таня\Desktop\все фото\13.3.2013\IMG_1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448" y="2132856"/>
            <a:ext cx="4968552" cy="3384376"/>
          </a:xfrm>
          <a:prstGeom prst="rect">
            <a:avLst/>
          </a:prstGeom>
          <a:noFill/>
        </p:spPr>
      </p:pic>
      <p:pic>
        <p:nvPicPr>
          <p:cNvPr id="6148" name="Picture 4" descr="D:\Диане кубановедение\DSC025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4645024" cy="3153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D:\Диане кубановедение\P519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4968552" cy="3312369"/>
          </a:xfrm>
          <a:prstGeom prst="rect">
            <a:avLst/>
          </a:prstGeom>
          <a:noFill/>
        </p:spPr>
      </p:pic>
      <p:pic>
        <p:nvPicPr>
          <p:cNvPr id="7171" name="Picture 3" descr="D:\Диане кубановедение\DSC00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284984"/>
            <a:ext cx="4968552" cy="33123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23928" y="476672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i="1" dirty="0" smtClean="0">
                <a:solidFill>
                  <a:srgbClr val="FF0000"/>
                </a:solidFill>
              </a:rPr>
              <a:t>Экскурсии по Краснодарскому краю.</a:t>
            </a:r>
            <a:endParaRPr lang="ru-RU" sz="4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D:\Диане кубановедение\S630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824536" cy="3600400"/>
          </a:xfrm>
          <a:prstGeom prst="rect">
            <a:avLst/>
          </a:prstGeom>
          <a:noFill/>
        </p:spPr>
      </p:pic>
      <p:pic>
        <p:nvPicPr>
          <p:cNvPr id="8196" name="Picture 4" descr="C:\Users\Таня\Desktop\все фото\13.3.2013\IMG_1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5362">
            <a:off x="503686" y="1984189"/>
            <a:ext cx="4408736" cy="2888191"/>
          </a:xfrm>
          <a:prstGeom prst="rect">
            <a:avLst/>
          </a:prstGeom>
          <a:noFill/>
        </p:spPr>
      </p:pic>
      <p:pic>
        <p:nvPicPr>
          <p:cNvPr id="8197" name="Picture 5" descr="C:\Users\Таня\Desktop\все фото\13.3.2013\IMG_1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7685">
            <a:off x="4054738" y="3297270"/>
            <a:ext cx="4339929" cy="29782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332657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Интеллектуальные конкурсы, викторины и игры по </a:t>
            </a:r>
            <a:r>
              <a:rPr lang="ru-RU" sz="4000" i="1" dirty="0" err="1" smtClean="0">
                <a:solidFill>
                  <a:srgbClr val="FF0000"/>
                </a:solidFill>
              </a:rPr>
              <a:t>кубановедению</a:t>
            </a:r>
            <a:r>
              <a:rPr lang="ru-RU" sz="4000" i="1" dirty="0" smtClean="0">
                <a:solidFill>
                  <a:srgbClr val="FF0000"/>
                </a:solidFill>
              </a:rPr>
              <a:t>.</a:t>
            </a:r>
            <a:endParaRPr lang="ru-RU" sz="4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332657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err="1" smtClean="0">
                <a:solidFill>
                  <a:srgbClr val="FF0000"/>
                </a:solidFill>
              </a:rPr>
              <a:t>Профориентационная</a:t>
            </a:r>
            <a:r>
              <a:rPr lang="ru-RU" sz="4000" i="1" dirty="0" smtClean="0">
                <a:solidFill>
                  <a:srgbClr val="FF0000"/>
                </a:solidFill>
              </a:rPr>
              <a:t> работа.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G:\2014.4.7. кардио-десант\_MG_54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X:\Шепилова О. А\фото и призентации\экскурсии\фото экскур\2011-2012\железная дорога\SAM_2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643050"/>
            <a:ext cx="30194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X:\Шепилова О. А\фото и призентации\экскурсии\фото экскурсии 10-11г\IMG_26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30194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X:\Шепилова О. А\фото и призентации\экскурсии\фото экскур\2011-2012\пожар. 5г Козаногина\DSC052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786190"/>
            <a:ext cx="32670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04664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Все мероприятия направлены на патриотическое воспитание подрастающего поколения в рамках преподавания </a:t>
            </a:r>
            <a:r>
              <a:rPr lang="ru-RU" sz="4000" i="1" dirty="0" err="1" smtClean="0">
                <a:solidFill>
                  <a:srgbClr val="FF0000"/>
                </a:solidFill>
              </a:rPr>
              <a:t>кубановедения</a:t>
            </a:r>
            <a:r>
              <a:rPr lang="ru-RU" sz="4000" i="1" dirty="0" smtClean="0">
                <a:solidFill>
                  <a:srgbClr val="FF0000"/>
                </a:solidFill>
              </a:rPr>
              <a:t>. </a:t>
            </a:r>
            <a:endParaRPr lang="ru-RU" sz="4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D:\гмо кубань\flag_krasnodarskogo_kraya-600x3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2656"/>
            <a:ext cx="5715000" cy="3800475"/>
          </a:xfrm>
          <a:prstGeom prst="rect">
            <a:avLst/>
          </a:prstGeom>
          <a:noFill/>
        </p:spPr>
      </p:pic>
      <p:pic>
        <p:nvPicPr>
          <p:cNvPr id="10242" name="Picture 2" descr="D:\Диане кубановедение\DSC00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4104456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8" y="47667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В МАОУ СОШ № 40 накоплен большой опыт в проведении традиционных массовых  мероприятий в рамках изучения </a:t>
            </a:r>
            <a:r>
              <a:rPr lang="ru-RU" sz="3600" i="1" dirty="0" err="1" smtClean="0">
                <a:solidFill>
                  <a:srgbClr val="FF0000"/>
                </a:solidFill>
              </a:rPr>
              <a:t>кубановедения</a:t>
            </a:r>
            <a:r>
              <a:rPr lang="ru-RU" sz="3600" i="1" dirty="0" smtClean="0">
                <a:solidFill>
                  <a:srgbClr val="FF0000"/>
                </a:solidFill>
              </a:rPr>
              <a:t>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2" name="Picture 2" descr="D:\Диане кубановедение\PA1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231547" cy="3155658"/>
          </a:xfrm>
          <a:prstGeom prst="rect">
            <a:avLst/>
          </a:prstGeom>
          <a:noFill/>
        </p:spPr>
      </p:pic>
      <p:pic>
        <p:nvPicPr>
          <p:cNvPr id="4" name="Picture 2" descr="C:\Users\Таня\Desktop\все фото\13.3.2013\IMG_1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80928"/>
            <a:ext cx="424847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8" y="476672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Цели и задачи: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solidFill>
                  <a:srgbClr val="FF0000"/>
                </a:solidFill>
              </a:rPr>
              <a:t>Воспитание гражданственности и патриотизма, любви к малой Родине.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solidFill>
                  <a:srgbClr val="FF0000"/>
                </a:solidFill>
              </a:rPr>
              <a:t>Формирование ценностных ориентаций.</a:t>
            </a:r>
          </a:p>
          <a:p>
            <a:pPr marL="457200" lvl="0" indent="-457200">
              <a:buFontTx/>
              <a:buAutoNum type="arabicPeriod"/>
            </a:pPr>
            <a:r>
              <a:rPr lang="ru-RU" sz="2400" dirty="0" smtClean="0">
                <a:solidFill>
                  <a:srgbClr val="FF0000"/>
                </a:solidFill>
              </a:rPr>
              <a:t>Овладение нравственной, социальной, </a:t>
            </a:r>
            <a:r>
              <a:rPr lang="ru-RU" sz="2400" dirty="0" err="1" smtClean="0">
                <a:solidFill>
                  <a:srgbClr val="FF0000"/>
                </a:solidFill>
              </a:rPr>
              <a:t>геоэкологической</a:t>
            </a:r>
            <a:r>
              <a:rPr lang="ru-RU" sz="2400" dirty="0" smtClean="0">
                <a:solidFill>
                  <a:srgbClr val="FF0000"/>
                </a:solidFill>
              </a:rPr>
              <a:t> культурой в ходе ознакомления с исторически сложившимися культурными традициями, географическими особенностями природы, населения и хозяйства Краснодарского края; богатством  и разнообразием её флоры и фауны.</a:t>
            </a:r>
          </a:p>
          <a:p>
            <a:pPr marL="457200" lvl="0" indent="-457200">
              <a:buFontTx/>
              <a:buAutoNum type="arabicPeriod"/>
            </a:pPr>
            <a:r>
              <a:rPr lang="ru-RU" sz="2400" dirty="0" smtClean="0">
                <a:solidFill>
                  <a:srgbClr val="FF0000"/>
                </a:solidFill>
              </a:rPr>
              <a:t>Освоение знаний об истории и культуре Кубани</a:t>
            </a:r>
          </a:p>
          <a:p>
            <a:pPr marL="457200" lvl="0" indent="-457200">
              <a:buFontTx/>
              <a:buAutoNum type="arabicPeriod"/>
            </a:pPr>
            <a:r>
              <a:rPr lang="ru-RU" sz="2400" dirty="0" smtClean="0">
                <a:solidFill>
                  <a:srgbClr val="FF0000"/>
                </a:solidFill>
              </a:rPr>
              <a:t>Развитие коммуникативной и </a:t>
            </a:r>
            <a:r>
              <a:rPr lang="ru-RU" sz="2400" dirty="0" err="1" smtClean="0">
                <a:solidFill>
                  <a:srgbClr val="FF0000"/>
                </a:solidFill>
              </a:rPr>
              <a:t>культуроведческой</a:t>
            </a:r>
            <a:r>
              <a:rPr lang="ru-RU" sz="2400" dirty="0" smtClean="0">
                <a:solidFill>
                  <a:srgbClr val="FF0000"/>
                </a:solidFill>
              </a:rPr>
              <a:t> компетенций</a:t>
            </a:r>
          </a:p>
          <a:p>
            <a:pPr marL="457200" indent="-457200"/>
            <a:endParaRPr lang="ru-RU" sz="2400" i="1" dirty="0" smtClean="0">
              <a:solidFill>
                <a:srgbClr val="FF0000"/>
              </a:solidFill>
            </a:endParaRPr>
          </a:p>
          <a:p>
            <a:endParaRPr lang="ru-RU" sz="3600" i="1" dirty="0" smtClean="0">
              <a:solidFill>
                <a:srgbClr val="FF0000"/>
              </a:solidFill>
            </a:endParaRPr>
          </a:p>
          <a:p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Таня\Desktop\все фото\акция Больше кислорода\IMG_3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0450">
            <a:off x="4003706" y="702787"/>
            <a:ext cx="4398031" cy="3212976"/>
          </a:xfrm>
          <a:prstGeom prst="rect">
            <a:avLst/>
          </a:prstGeom>
          <a:noFill/>
        </p:spPr>
      </p:pic>
      <p:pic>
        <p:nvPicPr>
          <p:cNvPr id="2051" name="Picture 3" descr="C:\Users\Таня\Desktop\все фото\акция Больше кислорода\IMG_3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25771">
            <a:off x="540667" y="2144590"/>
            <a:ext cx="4597741" cy="3370497"/>
          </a:xfrm>
          <a:prstGeom prst="rect">
            <a:avLst/>
          </a:prstGeom>
          <a:noFill/>
        </p:spPr>
      </p:pic>
      <p:pic>
        <p:nvPicPr>
          <p:cNvPr id="2050" name="Picture 2" descr="C:\Users\Таня\Desktop\все фото\акция Больше кислорода\IMG_3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996952"/>
            <a:ext cx="4536504" cy="35283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4" y="404665"/>
            <a:ext cx="6390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Проведение экологических мероприятий в рамках патриотического воспитания.</a:t>
            </a:r>
            <a:endParaRPr lang="ru-RU"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Таня\Desktop\все фото\День Птиц\IMG_3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76672"/>
            <a:ext cx="5328592" cy="3861048"/>
          </a:xfrm>
          <a:prstGeom prst="rect">
            <a:avLst/>
          </a:prstGeom>
          <a:noFill/>
        </p:spPr>
      </p:pic>
      <p:pic>
        <p:nvPicPr>
          <p:cNvPr id="3074" name="Picture 2" descr="C:\Users\Таня\Desktop\все фото\День Птиц\IMG_1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6004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Таня\Desktop\все фото\Приложение №3\DSCN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4" cy="6264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87824" y="548680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Работа в музее.</a:t>
            </a:r>
            <a:endParaRPr lang="ru-RU" sz="4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87824" y="548680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Работа в музее.</a:t>
            </a:r>
            <a:endParaRPr lang="ru-RU" sz="48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Конкурс кубановедение СОШ № 40\2014-04-18 14.41.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5112568" cy="3672408"/>
          </a:xfrm>
          <a:prstGeom prst="rect">
            <a:avLst/>
          </a:prstGeom>
          <a:noFill/>
        </p:spPr>
      </p:pic>
      <p:pic>
        <p:nvPicPr>
          <p:cNvPr id="3075" name="Picture 3" descr="D:\Конкурс кубановедение СОШ № 40\2014-04-18 14.42.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72000" y="2204864"/>
            <a:ext cx="496855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Музей ФОТО\DSC07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14290"/>
            <a:ext cx="4392488" cy="3456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Таня\Desktop\все фото\Приложение №3\Фото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4176464" cy="58100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1920" y="332656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Проведение экскурсий учащимися школы.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Documents and Settings\2\Рабочий стол\алла вас\печать 1\1359431379433.jp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643182"/>
            <a:ext cx="4873625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ня\Desktop\гмо кубань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Диане кубановедение\P5053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36912"/>
            <a:ext cx="4896544" cy="3888432"/>
          </a:xfrm>
          <a:prstGeom prst="rect">
            <a:avLst/>
          </a:prstGeom>
          <a:noFill/>
        </p:spPr>
      </p:pic>
      <p:pic>
        <p:nvPicPr>
          <p:cNvPr id="6146" name="Picture 2" descr="C:\Users\Таня\Desktop\все фото\Приложение №3\работа с ветерана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5616624" cy="3672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725144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Работа с ветеранами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куба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кубань</Template>
  <TotalTime>1</TotalTime>
  <Words>158</Words>
  <Application>Microsoft Office PowerPoint</Application>
  <PresentationFormat>Экран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Презентация кубань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Ad_Astra</dc:creator>
  <cp:lastModifiedBy>Ad_Astra</cp:lastModifiedBy>
  <cp:revision>1</cp:revision>
  <dcterms:created xsi:type="dcterms:W3CDTF">2014-12-16T11:22:58Z</dcterms:created>
  <dcterms:modified xsi:type="dcterms:W3CDTF">2014-12-16T11:23:59Z</dcterms:modified>
</cp:coreProperties>
</file>