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«Индивидуализация </a:t>
            </a:r>
            <a:br>
              <a:rPr lang="ru-RU" sz="2800" dirty="0"/>
            </a:br>
            <a:r>
              <a:rPr lang="ru-RU" sz="2800" dirty="0"/>
              <a:t>образовательно-реабилитационной деятельности учреждений дополнительного образования в работе с детьми с ограниченными возможностями здоровья»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961433"/>
            <a:ext cx="6400800" cy="194733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Краевая инновационная площадка – 2021</a:t>
            </a:r>
          </a:p>
          <a:p>
            <a:r>
              <a:rPr lang="ru-RU" dirty="0">
                <a:solidFill>
                  <a:schemeClr val="bg1"/>
                </a:solidFill>
              </a:rPr>
              <a:t>Муниципальное автономное учреждение дополнительного образования оздоровительно-образовательный центр города Темрюка муниципального образования Темрюкский район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23" y="4508537"/>
            <a:ext cx="1601288" cy="18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86845"/>
            <a:ext cx="8534400" cy="86069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Цель, задачи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504817" cy="4983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Цель</a:t>
            </a:r>
            <a:r>
              <a:rPr lang="ru-RU" b="1" dirty="0"/>
              <a:t>: </a:t>
            </a:r>
            <a:r>
              <a:rPr lang="ru-RU" dirty="0"/>
              <a:t>Создание в МАУДО ООЦ условий, направленных на комплексное развитие детей с нарушениями опорно-двигательного аппарата.</a:t>
            </a:r>
          </a:p>
          <a:p>
            <a:pPr marL="0" indent="0">
              <a:buNone/>
            </a:pPr>
            <a:r>
              <a:rPr lang="ru-RU" b="1" i="1" dirty="0"/>
              <a:t>Задачи</a:t>
            </a:r>
            <a:r>
              <a:rPr lang="ru-RU" i="1" dirty="0"/>
              <a:t>:</a:t>
            </a:r>
            <a:endParaRPr lang="ru-RU" dirty="0"/>
          </a:p>
          <a:p>
            <a:pPr lvl="0"/>
            <a:r>
              <a:rPr lang="ru-RU" dirty="0"/>
              <a:t>Определение структуры комплексной программы «Остров здоровья».</a:t>
            </a:r>
          </a:p>
          <a:p>
            <a:pPr lvl="0"/>
            <a:r>
              <a:rPr lang="ru-RU" dirty="0"/>
              <a:t>Оснащение программы обучающим оборудованием, пособиями, материалами.</a:t>
            </a:r>
          </a:p>
          <a:p>
            <a:pPr lvl="0"/>
            <a:r>
              <a:rPr lang="ru-RU" dirty="0"/>
              <a:t>Обучение педагогов дополнительного образования на курсах повышения квалификации по работе с детьми-инвалидами и лицами с ограниченными возможностями здоровья.</a:t>
            </a:r>
          </a:p>
          <a:p>
            <a:pPr lvl="0"/>
            <a:r>
              <a:rPr lang="ru-RU" dirty="0"/>
              <a:t>Разработка методических рекомендаций для реализации комплексной программы по направлениям: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методики обследования детей с нарушениями ОДА;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программы дополнительного образования для работы с детьми с нарушениями ОДА;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психолого-педагогическое сопровождение детей с нарушениями ОДА;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медицинское сопровождение детей с нарушениями ОДА в процессе реализации дополнительного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3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Инновационность</a:t>
            </a:r>
            <a:r>
              <a:rPr lang="ru-RU" dirty="0"/>
              <a:t>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4536" y="607423"/>
            <a:ext cx="7638007" cy="4069080"/>
          </a:xfrm>
        </p:spPr>
        <p:txBody>
          <a:bodyPr/>
          <a:lstStyle/>
          <a:p>
            <a:r>
              <a:rPr lang="ru-RU" i="1" dirty="0"/>
              <a:t>Инновационность проекта</a:t>
            </a:r>
            <a:r>
              <a:rPr lang="ru-RU" dirty="0"/>
              <a:t> заключается в преломлении опыта реабилитации детей-инвалидов для последующего применения в работе с детьми с нарушениями опорно-двигательного аппарата путем совершенствования дополнительных образовательных программ, создания особых пространств и форм для комплексного развития и поддержания здоровья детей с нарушениями опорно-двигательного аппарата.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Основная идея инновации – комплексная работа с детьми с нарушениями опорно-двигательного аппарата различной степени тяжести как способ раскрытия потенциала и построения индивидуальной траектории развития каждого ребенка.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40009"/>
            <a:ext cx="2606302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99017"/>
            <a:ext cx="9230497" cy="1082767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Результативность инновационной деятельности </a:t>
            </a:r>
            <a:r>
              <a:rPr lang="ru-RU" b="1" dirty="0" smtClean="0"/>
              <a:t>КИП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3377" y="496389"/>
            <a:ext cx="8364070" cy="440218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Разработаны локальные нормативно-правовые акты, организационно-методическая документация по реализации инновационного проекта. </a:t>
            </a:r>
          </a:p>
          <a:p>
            <a:pPr lvl="0"/>
            <a:r>
              <a:rPr lang="ru-RU" dirty="0"/>
              <a:t>Выявлены запросы родителей в воспитании и развитии детей с ОВЗ.</a:t>
            </a:r>
          </a:p>
          <a:p>
            <a:pPr lvl="0"/>
            <a:r>
              <a:rPr lang="ru-RU" dirty="0"/>
              <a:t>Разработан и апробирован методический материал для оценки физического и психологического состояния детей с нарушениями ОДА</a:t>
            </a:r>
          </a:p>
          <a:p>
            <a:pPr lvl="0"/>
            <a:r>
              <a:rPr lang="ru-RU" dirty="0"/>
              <a:t>Разработаны дополнительные общеобразовательные общеразвивающие программы, в том числе адаптированные программы для детей с ОВЗ</a:t>
            </a:r>
          </a:p>
          <a:p>
            <a:pPr lvl="0"/>
            <a:r>
              <a:rPr lang="ru-RU" dirty="0"/>
              <a:t>Разработан проект комплексной программы «Остров здоровья» для детей с нарушениями опорно-двигательного аппарата. Реализация с сентября 2021 г.</a:t>
            </a:r>
          </a:p>
          <a:p>
            <a:pPr lvl="0"/>
            <a:r>
              <a:rPr lang="ru-RU" dirty="0"/>
              <a:t>Разработано и подготовлено к печати методическое пособие «Оздоровительная работа с детьми с нарушениями опорно-двигательного аппарата</a:t>
            </a:r>
            <a:r>
              <a:rPr lang="ru-RU" dirty="0" smtClean="0"/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61" y="950976"/>
            <a:ext cx="1962912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4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976949"/>
            <a:ext cx="9230497" cy="1304835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Трансляционная деятельность КИП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3377" y="685800"/>
            <a:ext cx="10414554" cy="455240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Проведена Он-</a:t>
            </a:r>
            <a:r>
              <a:rPr lang="ru-RU" dirty="0" err="1"/>
              <a:t>лайн</a:t>
            </a:r>
            <a:r>
              <a:rPr lang="ru-RU" dirty="0"/>
              <a:t> конференция «Индивидуализация образовательно-реабилитационной деятельности в работе с детьми с ограниченными возможностями здоровья» (через платформу </a:t>
            </a:r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zoom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us</a:t>
            </a:r>
            <a:r>
              <a:rPr lang="ru-RU" dirty="0"/>
              <a:t> ) Материалы конференции представлены на сайте учреждения</a:t>
            </a:r>
          </a:p>
          <a:p>
            <a:pPr lvl="0"/>
            <a:r>
              <a:rPr lang="ru-RU" dirty="0"/>
              <a:t>Участники творческой группы приняли участие в VIII Всероссийском совещании работников сферы дополнительного образования детей с международным участием (он-</a:t>
            </a:r>
            <a:r>
              <a:rPr lang="ru-RU" dirty="0" err="1"/>
              <a:t>лайн</a:t>
            </a:r>
            <a:r>
              <a:rPr lang="ru-RU" dirty="0"/>
              <a:t> формат</a:t>
            </a:r>
            <a:r>
              <a:rPr lang="ru-RU" dirty="0" smtClean="0"/>
              <a:t>)</a:t>
            </a:r>
          </a:p>
          <a:p>
            <a:pPr lvl="0"/>
            <a:r>
              <a:rPr lang="ru-RU" dirty="0"/>
              <a:t>Педагоги МАУДО ООЦ приняли участие в муниципальном этапе краевого профессионального конкурса «Учитель здоровья» (результаты - 1 участник и 1 победитель муниципального этапа)</a:t>
            </a:r>
          </a:p>
          <a:p>
            <a:pPr lvl="0"/>
            <a:r>
              <a:rPr lang="ru-RU" dirty="0"/>
              <a:t>Для отражения деятельности краевой инновационной площадки на сайте МАУДО ООЦ создана страница «Инновационная площадка</a:t>
            </a:r>
            <a:r>
              <a:rPr lang="ru-RU" dirty="0" smtClean="0"/>
              <a:t>» </a:t>
            </a:r>
            <a:endParaRPr lang="ru-RU" dirty="0"/>
          </a:p>
          <a:p>
            <a:pPr lvl="0"/>
            <a:r>
              <a:rPr lang="ru-RU" dirty="0"/>
              <a:t>На сайте учреждения представлены программы дополнительного образования, размещена статья: Могилевская А.Г., Подлеснова Л.Г. Комплексная программа «Остров здоровья» как форма организации психолого-медико-педагогического сопровождения детей, имеющих нарушения опорно-двигательного </a:t>
            </a:r>
            <a:r>
              <a:rPr lang="ru-RU" dirty="0" smtClean="0"/>
              <a:t>аппарата</a:t>
            </a:r>
          </a:p>
          <a:p>
            <a:pPr lvl="0"/>
            <a:r>
              <a:rPr lang="ru-RU" dirty="0"/>
              <a:t>На стайте учреждения в разделе «Большие победы начинаются с малых» представлены мастер-классы для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358615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25" y="476793"/>
            <a:ext cx="4279235" cy="2596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4"/>
          <a:stretch/>
        </p:blipFill>
        <p:spPr>
          <a:xfrm>
            <a:off x="5600103" y="3517347"/>
            <a:ext cx="4066411" cy="28845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3542863"/>
            <a:ext cx="5084064" cy="285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" y="476793"/>
            <a:ext cx="3456432" cy="2596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74" y="493120"/>
            <a:ext cx="3462528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86845"/>
            <a:ext cx="8534400" cy="86069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>Перспективы </a:t>
            </a:r>
            <a:r>
              <a:rPr lang="ru-RU" sz="3100" b="1" dirty="0" err="1" smtClean="0"/>
              <a:t>детельности</a:t>
            </a:r>
            <a:r>
              <a:rPr lang="ru-RU" sz="3100" b="1" dirty="0" smtClean="0"/>
              <a:t> на 2022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504817" cy="4983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еализации </a:t>
            </a:r>
            <a:r>
              <a:rPr lang="ru-RU" dirty="0"/>
              <a:t>комплексной программы «Остров здоровья», проведение в рамках инновационного проекта различных форм работы с детьми; корректировка содержания Программы</a:t>
            </a:r>
          </a:p>
          <a:p>
            <a:r>
              <a:rPr lang="ru-RU" dirty="0"/>
              <a:t>Промежуточный мониторинг хода реализации инновационного проекта с целью своевременной коррекции и уточнения</a:t>
            </a:r>
          </a:p>
          <a:p>
            <a:r>
              <a:rPr lang="ru-RU" dirty="0"/>
              <a:t>Разработка методических рекомендаций по реализации программы «Комплекс здоровья» по тематическим направлениям (лечебная физкультура, психолого-педагогическое сопровождение, работа с </a:t>
            </a:r>
            <a:r>
              <a:rPr lang="ru-RU" dirty="0" smtClean="0"/>
              <a:t>родителями)</a:t>
            </a:r>
          </a:p>
          <a:p>
            <a:r>
              <a:rPr lang="ru-RU" dirty="0" smtClean="0"/>
              <a:t>Повышение уровня педагогического мастерства посредством участия в профессиональных конкурсах</a:t>
            </a:r>
          </a:p>
          <a:p>
            <a:r>
              <a:rPr lang="ru-RU" dirty="0" smtClean="0"/>
              <a:t>Повышение квалификации педагогов (прохождение курсов </a:t>
            </a:r>
            <a:r>
              <a:rPr lang="ru-RU" smtClean="0"/>
              <a:t>повышения квалификации</a:t>
            </a:r>
            <a:r>
              <a:rPr lang="ru-RU" dirty="0" smtClean="0"/>
              <a:t>, педагог дополнительного образования Подлеснова Л.Г. и педагог-психолог Кравченко А.Р. обучаются в магистратуре по специальности «Инновации в общем и профессиональном образовании»)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519</TotalTime>
  <Words>546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Сектор</vt:lpstr>
      <vt:lpstr>«Индивидуализация  образовательно-реабилитационной деятельности учреждений дополнительного образования в работе с детьми с ограниченными возможностями здоровья»</vt:lpstr>
      <vt:lpstr>Цель, задачи проекта </vt:lpstr>
      <vt:lpstr>Инновационность проекта</vt:lpstr>
      <vt:lpstr>Результативность инновационной деятельности КИП</vt:lpstr>
      <vt:lpstr>Трансляционная деятельность КИП</vt:lpstr>
      <vt:lpstr>Презентация PowerPoint</vt:lpstr>
      <vt:lpstr>Перспективы детельности на 2022 год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«Индивидуализация  образовательно-реабилитационной деятельности учреждений дополнительного образования в работе с детьми с ограниченными возможностями здоровья»</dc:title>
  <dc:creator>МАУДО ООЦ</dc:creator>
  <cp:lastModifiedBy>МАУДО ООЦ</cp:lastModifiedBy>
  <cp:revision>19</cp:revision>
  <dcterms:created xsi:type="dcterms:W3CDTF">2022-01-18T07:48:36Z</dcterms:created>
  <dcterms:modified xsi:type="dcterms:W3CDTF">2022-01-19T07:00:35Z</dcterms:modified>
</cp:coreProperties>
</file>