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9" r:id="rId2"/>
    <p:sldId id="266" r:id="rId3"/>
    <p:sldId id="281" r:id="rId4"/>
    <p:sldId id="285" r:id="rId5"/>
    <p:sldId id="268" r:id="rId6"/>
    <p:sldId id="274" r:id="rId7"/>
    <p:sldId id="282" r:id="rId8"/>
    <p:sldId id="275" r:id="rId9"/>
    <p:sldId id="276" r:id="rId10"/>
    <p:sldId id="280" r:id="rId11"/>
    <p:sldId id="277" r:id="rId12"/>
    <p:sldId id="283" r:id="rId13"/>
    <p:sldId id="270" r:id="rId14"/>
    <p:sldId id="271" r:id="rId15"/>
    <p:sldId id="284" r:id="rId16"/>
    <p:sldId id="273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11" autoAdjust="0"/>
  </p:normalViewPr>
  <p:slideViewPr>
    <p:cSldViewPr>
      <p:cViewPr>
        <p:scale>
          <a:sx n="50" d="100"/>
          <a:sy n="50" d="100"/>
        </p:scale>
        <p:origin x="-214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29CC-7BE9-45B6-9204-418F8461EF3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8CA8-1AEA-4B2E-B64E-81B9D16CE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6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6CEF7-0579-437C-8675-8730D28161B1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24614E-5CF0-4FD7-9D86-0F3C5F7E15F5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3" descr="Краснодарский гуманитарно-технологический коллед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kgtk.alegrans.ru/images/kk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0"/>
            <a:ext cx="3810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ЛОГОТИП МИНИСТЕРСТВА и молодежной полит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0"/>
            <a:ext cx="2714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285992"/>
            <a:ext cx="8572560" cy="29238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Отчёт о реализации проекта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краевой инновационной площадки 2016</a:t>
            </a: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государственного автономного профессионального  образовательного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учреждения Краснодарского края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«Краснодарский гуманитарно-технологический колледж»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теме: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«Развитие Центра мониторинга качества образования в условиях среднего профессионального образования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(на примере ГАПОУ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КК </a:t>
            </a:r>
          </a:p>
          <a:p>
            <a:pPr algn="ctr">
              <a:defRPr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Краснодарского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гуманитарно-технологического  колледжа)»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6143644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Краснодар, 2020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8858250" cy="278720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Заключен договор с научно-методическим центром мониторинга качества образования (г. Йошкар-Ола) на проведение: входного контроля студентов 1 курса, федеральный интернет-экзамен в сфере профессионального образования, профессиональная ориентация студентов и проведение пробного ЕГЭ и ОГЭ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Организация сетевого взаимодействия</a:t>
            </a:r>
          </a:p>
          <a:p>
            <a:pPr algn="ctr" eaLnBrk="0" hangingPunct="0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65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1340767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Методическая и трансляционная деятельность 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" y="1340768"/>
            <a:ext cx="9144000" cy="55172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методических рекомендаций по формированию тестового аттестационного материала;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 рамках краевой открытой олимпиады Круглый стол «Актуальность работы над индивидуальными проектами студентов»;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Проведен краевой семинар-практикум на тему: «Развитие Центра мониторинга качества образования в условиях среднего профессионального на основе ГАПОУ КК Краснодарского гуманитарно-технологического колледжа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Разработан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материал для участия в конкурсе Федеральных инновационных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площадок;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на сайте колледжа результатов деятельности ЦМКО, распространение опыта работы колледжа по теме КИП в рамках краевого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семинара-практикума.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9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альтернативный процесс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107154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spcAft>
                <a:spcPts val="1000"/>
              </a:spcAft>
            </a:pPr>
            <a:endParaRPr lang="ru-RU" sz="4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spcAft>
                <a:spcPts val="1000"/>
              </a:spcAft>
            </a:pP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spcAft>
                <a:spcPts val="1000"/>
              </a:spcAft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>
              <a:spcAft>
                <a:spcPts val="1000"/>
              </a:spcAft>
            </a:pPr>
            <a:r>
              <a:rPr lang="ru-RU" sz="26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период действия Краевой инновационной площадки: </a:t>
            </a:r>
            <a:endParaRPr lang="ru-RU" sz="2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Aft>
                <a:spcPts val="1000"/>
              </a:spcAft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spcAft>
                <a:spcPts val="1000"/>
              </a:spcAft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сформирована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целостная система мониторинга качества обучения,  единый подход к формированию нормативной и правовой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основам;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единость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проводимых мониторинговых  исследований;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накоплено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методологическое  обоснование ЦМКО;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технологии  обеспечения  сбора, обработки, передачи  и  хранения  информации;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появились методы и модели  анализа, данных  образовательной  статистики,  проведения  факторного  анализа и других приемов, позволяющих выявлять тенденции в процессе обучения;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 кадровый состав.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85750" y="1143000"/>
            <a:ext cx="85725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Краевой инновационной площадки был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проведены семинары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работы краевой открытой олимпиады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общеобразовательным дисциплинам и профессиональному курсу Круглый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 «Актуальность работы над индивидуальными проектами студентов».</a:t>
            </a:r>
          </a:p>
          <a:p>
            <a:pPr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\\Zeus\обмен\ФОТО\ФОТО 2017-2018\24.05.18 Открытая олимпиада\DSC_7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572000" cy="31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\\Zeus\обмен\ФОТО\ФОТО 2017-2018\24.05.18 Открытая олимпиада\DSC_7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32070"/>
            <a:ext cx="4429124" cy="30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142984"/>
            <a:ext cx="892971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15 ноября 2018 года согласно плана работы Краевой инновационной площадки состоялся семинар-практикум «Развитие Центра мониторинга качества образования в условиях среднего профессионального образования на примере ГАПОУ КК «Краснодарский гуманитарно-технологический колледж».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28596" y="3429000"/>
            <a:ext cx="6399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71500" y="0"/>
            <a:ext cx="8229600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Апробация и диссеминация результатов деятельности КИП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12" descr="C:\Documents and Settings\AShpitalnaya\Рабочий стол\тем план\ЦМКО\Инст. образ\IMG_8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35771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Documents and Settings\AShpitalnaya\Рабочий стол\тем план\ЦМКО\Инст. образ\IMG_8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962406" cy="267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571500" y="0"/>
            <a:ext cx="8229600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Апробация и диссеминация результатов деятельности КИП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142984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Международная заочная научно-практическая конференция «Наука и образование в XXI веке». Статья по теме «Совершенствование педагогического мастерства на примере опыта использования и развития информационных и коммуникационных технологий».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Проведение открытой олимпиады по общеобразовательным дисциплинам и профессиональному циклу.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Курсы повышения квалификации по компетенции «Столярное дело» (академия WSR Россия).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19 марта 2019 года на базе «Крымского индустриально-строительного техникума» проводился семинар-практикум на тему: «Развитие инновационной деятельности в профессиональных образовательных организациях», принимали участие в качестве выступающих.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TextBox 21"/>
          <p:cNvSpPr>
            <a:spLocks noGrp="1" noChangeArrowheads="1"/>
          </p:cNvSpPr>
          <p:nvPr>
            <p:ph type="title"/>
          </p:nvPr>
        </p:nvSpPr>
        <p:spPr>
          <a:xfrm>
            <a:off x="357188" y="2643188"/>
            <a:ext cx="8229600" cy="2124075"/>
          </a:xfrm>
        </p:spPr>
        <p:txBody>
          <a:bodyPr>
            <a:spAutoFit/>
          </a:bodyPr>
          <a:lstStyle/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286000"/>
            <a:ext cx="9144000" cy="27860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18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4341" name="Picture 23" descr="Краснодарский гуманитарно-технологический коллед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000108"/>
            <a:ext cx="9144000" cy="1000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Построение системы независимого объективного контроля качества подготовки специалистов (студентов всех форм обучения) по дисциплинам и ее соответствия требованиям государственных образовательных стандартов.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143116"/>
            <a:ext cx="9144000" cy="1000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Создание условий для объективного повышения показателей, демонстрируемых в ходе независимого внешнего и внутреннего контроля качества подготовки специалистов по дисциплинам.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357562"/>
            <a:ext cx="9144000" cy="1000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системы оценки качества образования на основе мониторинга кадрового обеспечения образовательного процесса и результатов деятельности педагогов, т.е. учебных достижений учащихся.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572008"/>
            <a:ext cx="9144000" cy="1000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Сбор, анализ и оценка информации о качестве образования, выработка  корректирующих решений с целью воздействия их на развитие образовательного процесса в ОУ.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857892"/>
            <a:ext cx="9144000" cy="1000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Влияние на повышение качества образовательного процесса на основе  введения единой системы диагностики результативности процесса образования с учетом поставленных перед колледжем целей и задач.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714612" y="2571744"/>
            <a:ext cx="4143404" cy="3000396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Принципы функционирования ЦМКО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3214686"/>
            <a:ext cx="2571736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Принцип сочетания единоначалия и коллегиальность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143240" y="5643578"/>
            <a:ext cx="3240099" cy="12144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Принцип совместных действий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929454" y="3143248"/>
            <a:ext cx="2214546" cy="17145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Принцип открытости доступа к информации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214678" y="1142984"/>
            <a:ext cx="3286148" cy="13573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Принцип обеспечения объективности и полноты информации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7857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Принципы функционирования ЦМКО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14313" y="1000125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sz="3200">
                <a:latin typeface="Times New Roman" pitchFamily="18" charset="0"/>
              </a:rPr>
              <a:t> 4 компьютерных класса  83 рабочих мест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4714875" y="5500688"/>
            <a:ext cx="421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>
                <a:latin typeface="Times New Roman" pitchFamily="18" charset="0"/>
              </a:rPr>
              <a:t>Кабинет 210 (20 рабочих мест)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5500688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dirty="0">
                <a:latin typeface="Times New Roman" pitchFamily="18" charset="0"/>
              </a:rPr>
              <a:t>Кабинет 211(33 рабочих мест)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0" y="6143625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>
                <a:latin typeface="Times New Roman" pitchFamily="18" charset="0"/>
              </a:rPr>
              <a:t>Кабинет 212 (15 рабочих места)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0"/>
            <a:ext cx="9143999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Техническая база Центра мониторинга качества образования КГТК</a:t>
            </a:r>
          </a:p>
        </p:txBody>
      </p:sp>
      <p:pic>
        <p:nvPicPr>
          <p:cNvPr id="10247" name="Picture 2" descr="F:\ЦМКО\Защита проекта 10_11_16\DSC_4946.JPG"/>
          <p:cNvPicPr>
            <a:picLocks noChangeAspect="1" noChangeArrowheads="1"/>
          </p:cNvPicPr>
          <p:nvPr/>
        </p:nvPicPr>
        <p:blipFill>
          <a:blip r:embed="rId4"/>
          <a:srcRect t="13333"/>
          <a:stretch>
            <a:fillRect/>
          </a:stretch>
        </p:blipFill>
        <p:spPr bwMode="auto">
          <a:xfrm>
            <a:off x="1285875" y="1643063"/>
            <a:ext cx="6429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4643438" y="621506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>
                <a:latin typeface="Times New Roman" pitchFamily="18" charset="0"/>
              </a:rPr>
              <a:t>Кабинет 214 (15 рабочих места)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0"/>
            <a:ext cx="914400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1071563"/>
            <a:ext cx="3000375" cy="100012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Диагностическая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29125" y="4929188"/>
            <a:ext cx="3000375" cy="71437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15063" y="6072188"/>
            <a:ext cx="2928937" cy="785812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Трансляционная деятельность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00375" y="3714750"/>
            <a:ext cx="2714625" cy="85725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00188" y="2428875"/>
            <a:ext cx="2786062" cy="928688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Теоретическая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357313" y="714375"/>
            <a:ext cx="357187" cy="35718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86125" y="714375"/>
            <a:ext cx="357188" cy="17145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786313" y="714375"/>
            <a:ext cx="357187" cy="29289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00813" y="714375"/>
            <a:ext cx="428625" cy="41433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29563" y="714375"/>
            <a:ext cx="428625" cy="53578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29289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деятельность – </a:t>
            </a:r>
          </a:p>
          <a:p>
            <a:pPr algn="ctr" eaLnBrk="0" hangingPunct="0"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</a:rPr>
              <a:t>проведены </a:t>
            </a:r>
            <a:r>
              <a:rPr lang="ru-RU" sz="2800" dirty="0">
                <a:latin typeface="Times New Roman"/>
                <a:ea typeface="Calibri"/>
              </a:rPr>
              <a:t>следующие виды </a:t>
            </a:r>
            <a:r>
              <a:rPr lang="ru-RU" sz="2800" dirty="0" smtClean="0">
                <a:latin typeface="Times New Roman"/>
                <a:ea typeface="Calibri"/>
              </a:rPr>
              <a:t>мониторингов: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деятельности студентов, который показывает повышение качества знаний и успеваемости студентов;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научно-исследовательской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трудоустройства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выпускников;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научно-исследовательской,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и аттестации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социологический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опрос студентов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воспитательной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краевой открытой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успеваемости и качества знаний студентов в разрезе групп, специальностей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отделений;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мониторинга личностных достижений студентов и преподавателей;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входной контроль знаний студентов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8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785813" y="0"/>
            <a:ext cx="7643812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928688"/>
            <a:ext cx="5715008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19" descr="C:\Documents and Settings\AShpitalnaya\Рабочий стол\83e2175856b05ee58154e1304614e8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9" y="1500188"/>
            <a:ext cx="157163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57813" y="5072074"/>
            <a:ext cx="3786187" cy="1785926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5357813" y="5103674"/>
            <a:ext cx="37861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Открытая олимпиада </a:t>
            </a:r>
          </a:p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общеобразовательным дисциплинам</a:t>
            </a:r>
          </a:p>
          <a:p>
            <a:pPr algn="ctr" eaLnBrk="1" hangingPunct="1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Открытая олимпиада </a:t>
            </a:r>
          </a:p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профессиональному циклу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29313" y="3214686"/>
            <a:ext cx="3214687" cy="157162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5929313" y="3571875"/>
            <a:ext cx="32146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итогам Тест-сессии</a:t>
            </a:r>
          </a:p>
          <a:p>
            <a:pPr algn="ctr"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Успеваемость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93%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81%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0" y="5572125"/>
            <a:ext cx="2786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3357563"/>
            <a:ext cx="5143500" cy="1928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25"/>
          <p:cNvSpPr txBox="1">
            <a:spLocks noChangeArrowheads="1"/>
          </p:cNvSpPr>
          <p:nvPr/>
        </p:nvSpPr>
        <p:spPr bwMode="auto">
          <a:xfrm>
            <a:off x="3000375" y="3786188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Обновление и формирование банка данных</a:t>
            </a:r>
          </a:p>
        </p:txBody>
      </p:sp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0" y="928670"/>
            <a:ext cx="464343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WSR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компетенции «Столярное дело»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125 человек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Россия</a:t>
            </a:r>
          </a:p>
          <a:p>
            <a:pPr algn="ctr" eaLnBrk="1" hangingPunct="1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Демонстрационный экзамен»</a:t>
            </a: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2356688" cy="17680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 descr="\\Zeus\обмен\ФОТО\ФОТО 2017-2018\24.05.18 Открытая олимпиада\DSC_7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857232"/>
            <a:ext cx="3071802" cy="228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0" y="928688"/>
            <a:ext cx="6000750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WSR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компетенции «Столярное дело»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Демонстрационный экзамен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9" descr="C:\Documents and Settings\AShpitalnaya\Рабочий стол\83e2175856b05ee58154e1304614e83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00188"/>
            <a:ext cx="19192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1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Теоретическая деятельность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6840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и обеспечение надежного программного сопровождения;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общих методических требований к составлению тестовых баз разработан и сформирован материал по проведению Демонстрационного материала по стандартам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WSR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Сбор и формирование аттестационного материала, составление графиков тестирования;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порядка проведения краевой открытой олимпиады по междисциплинарным модулям;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порядка проведения краевой открытой олимпиады по общеобразовательным дисциплинам;</a:t>
            </a:r>
          </a:p>
          <a:p>
            <a:pPr marL="34290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материала для проведения Демонстрационного экзамена по стандартам WSR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Программное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обеспечение краевой открытой олимпиады по общеобразовательным дисциплинам и междисциплинарным модулям.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Формирование базы данных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LotusNotes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Проведение тест-сессии по изучаемым учебным дисциплинам и МДК;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Текущий и рубежный контроль успеваемости;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Колледжные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олимпиады по специальностям;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Срезы знаний студентов в процессе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самообследования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колледжа;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Профессиональная ориентация школьников. Проведение пробного ЕГЭ и ОГЭ  учащихся и студентов;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Курсы повышения квалификации для педагогов ОУ Краснодарского края по дополнительной профессиональной программе (повышения квалификации) «Организационная и методическая работа экспертов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WorldSkills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»(по компетенциям);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Краевая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открытая олимпиада по общеобразовательным дисциплинам и междисциплинарным модулям;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Аттестация педагогов на соответствие занимаемой должности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 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</a:rPr>
              <a:t>Проведение </a:t>
            </a:r>
            <a:r>
              <a:rPr lang="ru-RU" sz="2400" dirty="0">
                <a:latin typeface="Times New Roman"/>
                <a:ea typeface="Calibri"/>
              </a:rPr>
              <a:t>предварительной аттестации студентов;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57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1298</TotalTime>
  <Words>949</Words>
  <Application>Microsoft Office PowerPoint</Application>
  <PresentationFormat>Экран (4:3)</PresentationFormat>
  <Paragraphs>121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Заключен договор с научно-методическим центром мониторинга качества образования (г. Йошкар-Ола) на проведение: входного контроля студентов 1 курса, федеральный интернет-экзамен в сфере профессионального образования, профессиональная ориентация студентов и проведение пробного ЕГЭ и ОГЭ. </vt:lpstr>
      <vt:lpstr>Слайд 11</vt:lpstr>
      <vt:lpstr>Слайд 12</vt:lpstr>
      <vt:lpstr>Апробация и диссеминация результатов деятельности КИП</vt:lpstr>
      <vt:lpstr>Слайд 14</vt:lpstr>
      <vt:lpstr>Слайд 15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AShpitalnaya</cp:lastModifiedBy>
  <cp:revision>132</cp:revision>
  <dcterms:modified xsi:type="dcterms:W3CDTF">2020-02-06T08:17:50Z</dcterms:modified>
</cp:coreProperties>
</file>