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90" r:id="rId3"/>
    <p:sldId id="289" r:id="rId4"/>
    <p:sldId id="257" r:id="rId5"/>
    <p:sldId id="259" r:id="rId6"/>
    <p:sldId id="261" r:id="rId7"/>
    <p:sldId id="263" r:id="rId8"/>
    <p:sldId id="266" r:id="rId9"/>
    <p:sldId id="267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7" r:id="rId18"/>
    <p:sldId id="282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893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46E3-81F2-46CC-ADD4-255D3E331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B1EE-1EAD-4F1A-BBE2-CDC8876C7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3A6F-94D7-4D48-B1BB-8856E7EAD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2282A-9F79-46A8-80A5-ED3824EC0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A0F4-AE75-4E82-B6D8-83318B2DE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A3FF5-D854-42E8-8825-8BE7E92AD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75B3E-C7C0-4BED-9EB2-533192DE7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795E2-210C-4113-A3EB-6E630B3DE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06F6-D242-4ACC-94AF-3BD404377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9C5AF-F440-47C2-A0F0-A768116C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1FADF-0F95-47DD-AE0E-AB1283F81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FD8E5-0F9D-42E3-B627-EBDFC65D3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17BD6-350C-4FCA-A5CE-76F51E308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790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16429BC2-A9FE-463D-BD59-E38826864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79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571500"/>
            <a:ext cx="7772400" cy="2439988"/>
          </a:xfrm>
        </p:spPr>
        <p:txBody>
          <a:bodyPr/>
          <a:lstStyle/>
          <a:p>
            <a:pPr eaLnBrk="1" hangingPunct="1">
              <a:defRPr/>
            </a:pPr>
            <a:r>
              <a:rPr lang="en-US" sz="5100" dirty="0">
                <a:latin typeface="Century Schoolbook" pitchFamily="18" charset="0"/>
              </a:rPr>
              <a:t/>
            </a:r>
            <a:br>
              <a:rPr lang="en-US" sz="5100" dirty="0">
                <a:latin typeface="Century Schoolbook" pitchFamily="18" charset="0"/>
              </a:rPr>
            </a:br>
            <a:r>
              <a:rPr lang="ru-RU" sz="5100" dirty="0">
                <a:latin typeface="Century Schoolbook" pitchFamily="18" charset="0"/>
              </a:rPr>
              <a:t/>
            </a:r>
            <a:br>
              <a:rPr lang="ru-RU" sz="5100" dirty="0">
                <a:latin typeface="Century Schoolbook" pitchFamily="18" charset="0"/>
              </a:rPr>
            </a:br>
            <a:r>
              <a:rPr lang="en-US" sz="6000" dirty="0">
                <a:latin typeface="Century Schoolbook" pitchFamily="18" charset="0"/>
              </a:rPr>
              <a:t>“</a:t>
            </a:r>
            <a:r>
              <a:rPr lang="ru-RU" sz="6000" dirty="0">
                <a:latin typeface="Century Schoolbook" pitchFamily="18" charset="0"/>
              </a:rPr>
              <a:t>Материальная культура казачества</a:t>
            </a:r>
            <a:r>
              <a:rPr lang="en-US" sz="6000" dirty="0">
                <a:latin typeface="Century Schoolbook" pitchFamily="18" charset="0"/>
              </a:rPr>
              <a:t>”</a:t>
            </a:r>
            <a:endParaRPr lang="ru-RU" sz="6000" dirty="0">
              <a:latin typeface="Century Schoolbook" pitchFamily="18" charset="0"/>
            </a:endParaRPr>
          </a:p>
        </p:txBody>
      </p:sp>
      <p:pic>
        <p:nvPicPr>
          <p:cNvPr id="4099" name="Picture 5" descr="1920x1080 казаки у горной речки, Рубо франц, живопись, карти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3143250"/>
            <a:ext cx="5186362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Рушники.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Рушники- традиционные элементы убранства кубанского жилища. Ими украшали иконы, зеркала, деревянные рамы, семейные фотографии. Рушники декорировали по краям кружевами, искусной вышивкой, изображавшие растения, птиц, геометрические фигуры, цветы. Вышивками и кружевами украшали также скатерти, подзоры для кровати, прошвы и наволочки. К этому занятию приучали девочек с 7-9 лет. К совершеннолетию они успевали приготовить для себя приданное.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Рушники.</a:t>
            </a:r>
          </a:p>
        </p:txBody>
      </p:sp>
      <p:pic>
        <p:nvPicPr>
          <p:cNvPr id="13315" name="Picture 12" descr="i[2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500188"/>
            <a:ext cx="3429000" cy="2355850"/>
          </a:xfrm>
        </p:spPr>
      </p:pic>
      <p:pic>
        <p:nvPicPr>
          <p:cNvPr id="13316" name="Picture 13" descr="i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14813" y="1500188"/>
            <a:ext cx="3214687" cy="2376487"/>
          </a:xfrm>
        </p:spPr>
      </p:pic>
      <p:pic>
        <p:nvPicPr>
          <p:cNvPr id="13317" name="Picture 14" descr="iCAK0XI0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5572125" y="4071938"/>
            <a:ext cx="3217863" cy="2500312"/>
          </a:xfrm>
        </p:spPr>
      </p:pic>
      <p:pic>
        <p:nvPicPr>
          <p:cNvPr id="13318" name="Picture 15" descr="i[8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714500" y="4071938"/>
            <a:ext cx="3425825" cy="2482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Гончарное производство.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Глиняная посуда широко использовалась в хозяйстве. Это махотки, глэчики для молока, большие макитры для приготовления и хранения хлеба, миски, кувшины для вина.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/>
              <a:t>Гончарное производство.</a:t>
            </a:r>
          </a:p>
        </p:txBody>
      </p:sp>
      <p:pic>
        <p:nvPicPr>
          <p:cNvPr id="15363" name="Picture 9" descr="iCA7NYP4U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43088" y="1484313"/>
            <a:ext cx="1439862" cy="2160587"/>
          </a:xfrm>
        </p:spPr>
      </p:pic>
      <p:pic>
        <p:nvPicPr>
          <p:cNvPr id="15364" name="Picture 10" descr="iCAE7KVR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64163" y="1628775"/>
            <a:ext cx="2087562" cy="1920875"/>
          </a:xfrm>
        </p:spPr>
      </p:pic>
      <p:pic>
        <p:nvPicPr>
          <p:cNvPr id="15365" name="Picture 11" descr="iCA3ZXUQZ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5648325" y="4321175"/>
            <a:ext cx="2038350" cy="1428750"/>
          </a:xfrm>
        </p:spPr>
      </p:pic>
      <p:pic>
        <p:nvPicPr>
          <p:cNvPr id="15366" name="Picture 12" descr="iCA7PH2Q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979613" y="4149725"/>
            <a:ext cx="1730375" cy="1730375"/>
          </a:xfrm>
        </p:spPr>
      </p:pic>
      <p:pic>
        <p:nvPicPr>
          <p:cNvPr id="15367" name="Picture 11" descr="iCA3ZXUQ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4286250"/>
            <a:ext cx="2038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Художественная роспись.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/>
              <a:t>Художественная роспись была распространена во многих станицах Кубани. Расписывали печь в хате, её красили в голубой или жёлтый цвет и разрисовывали узорами в виде различных цветов и листиков. Дли изготовления материала использовали: отвар коры ольхи, мелко тёртый кирпич, синьку, коровий помёт.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Художественная роспись.</a:t>
            </a:r>
          </a:p>
        </p:txBody>
      </p:sp>
      <p:pic>
        <p:nvPicPr>
          <p:cNvPr id="17411" name="Picture 8" descr="iCAG7GHQ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779588"/>
            <a:ext cx="2808288" cy="2106612"/>
          </a:xfrm>
        </p:spPr>
      </p:pic>
      <p:pic>
        <p:nvPicPr>
          <p:cNvPr id="17412" name="Picture 9" descr="iCAGC7CF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6372225" y="4292600"/>
            <a:ext cx="1992313" cy="2147888"/>
          </a:xfrm>
        </p:spPr>
      </p:pic>
      <p:pic>
        <p:nvPicPr>
          <p:cNvPr id="17413" name="Picture 10" descr="i[6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940425" y="1797050"/>
            <a:ext cx="2160588" cy="1703388"/>
          </a:xfrm>
        </p:spPr>
      </p:pic>
      <p:pic>
        <p:nvPicPr>
          <p:cNvPr id="17414" name="Picture 11" descr="i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908175" y="4359275"/>
            <a:ext cx="2951163" cy="2030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Ковань.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Ковань была распространённым видом художёственного ремесла на Кубани. Кубанские кузницы создали самобытный орнамент из металлических кружев 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Ковань.</a:t>
            </a:r>
          </a:p>
        </p:txBody>
      </p:sp>
      <p:pic>
        <p:nvPicPr>
          <p:cNvPr id="19459" name="Picture 8" descr="iCA9QCJA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628775"/>
            <a:ext cx="2951163" cy="1844675"/>
          </a:xfrm>
        </p:spPr>
      </p:pic>
      <p:pic>
        <p:nvPicPr>
          <p:cNvPr id="19460" name="Picture 9" descr="iCAP3J4C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508625" y="3852863"/>
            <a:ext cx="2735263" cy="2052637"/>
          </a:xfrm>
        </p:spPr>
      </p:pic>
      <p:pic>
        <p:nvPicPr>
          <p:cNvPr id="19461" name="Picture 10" descr="iCAFOXS2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148263" y="1484313"/>
            <a:ext cx="2592387" cy="1944687"/>
          </a:xfrm>
        </p:spPr>
      </p:pic>
      <p:pic>
        <p:nvPicPr>
          <p:cNvPr id="19462" name="Picture 11" descr="iCAHIRDL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403350" y="4221163"/>
            <a:ext cx="1509713" cy="20050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Одежда казаков и казачек.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528637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/>
              <a:t>Казачья одежда различалась типами костюмов казаков, сложившимися у запорожцев и в Донском войске. Сначала Черноморцы носили синие шаровары, синий кунтуш (верхняя куртка), под который надевался кафтан красного цвета. В 1810г. была утверждена единая форма черноморцев - шаровары и куртка из синего сукна. Линейные казаки носили одежду черкесского образца. К середине XIX в. казачья форма черноморцев и </a:t>
            </a:r>
            <a:r>
              <a:rPr lang="ru-RU" sz="2000" dirty="0" err="1"/>
              <a:t>линейцев</a:t>
            </a:r>
            <a:r>
              <a:rPr lang="ru-RU" sz="2000" dirty="0"/>
              <a:t> была унифицирована и утвердилась единая форма: черкеска из черного сукна, темные шаровары, бешмет, башлык, зимой - бурка, папаха, сапоги или ноговицы. Во второй половине XIX - начале XX вв. стало обычным ношение мундира.</a:t>
            </a:r>
          </a:p>
          <a:p>
            <a:pPr eaLnBrk="1" hangingPunct="1">
              <a:defRPr/>
            </a:pPr>
            <a:r>
              <a:rPr lang="ru-RU" sz="2000" dirty="0"/>
              <a:t>Женская одежда различалась у казачек, согласно существовавшим традициям, по месту их происхождения. Основой женского костюма была рубаха. Костюм состоял из юбки и кофты - "</a:t>
            </a:r>
            <a:r>
              <a:rPr lang="ru-RU" sz="2000" dirty="0" err="1"/>
              <a:t>кохточки</a:t>
            </a:r>
            <a:r>
              <a:rPr lang="ru-RU" sz="2000" dirty="0"/>
              <a:t>".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Одежда казаков и казачек .</a:t>
            </a:r>
          </a:p>
        </p:txBody>
      </p:sp>
      <p:pic>
        <p:nvPicPr>
          <p:cNvPr id="21507" name="Picture 13" descr="Форма кубанского казака &quot; ссылка на скачив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643063"/>
            <a:ext cx="614362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5" descr="Праздничный наряд казач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1643063"/>
            <a:ext cx="2220912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600075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/>
              <a:t>Цели </a:t>
            </a:r>
            <a:r>
              <a:rPr lang="ru-RU" sz="2000" b="1" dirty="0" smtClean="0"/>
              <a:t>:</a:t>
            </a:r>
            <a:r>
              <a:rPr lang="ru-RU" sz="2000" dirty="0"/>
              <a:t> -   познакомить </a:t>
            </a:r>
            <a:r>
              <a:rPr lang="ru-RU" sz="2000" dirty="0" smtClean="0"/>
              <a:t>учащихся с </a:t>
            </a:r>
            <a:r>
              <a:rPr lang="ru-RU" sz="2000" dirty="0"/>
              <a:t>материальной культурой </a:t>
            </a:r>
            <a:r>
              <a:rPr lang="ru-RU" sz="2000" dirty="0" smtClean="0"/>
              <a:t>казачества, с особенностями устройства казачьего жилища и его убранства на примере экспонатов школьной музейной комнаты.  </a:t>
            </a:r>
          </a:p>
          <a:p>
            <a:pPr eaLnBrk="1" hangingPunct="1">
              <a:defRPr/>
            </a:pPr>
            <a:r>
              <a:rPr lang="ru-RU" sz="2000" dirty="0"/>
              <a:t>  -   продолжать работу по развитию у учащихся навыков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понимания </a:t>
            </a:r>
            <a:r>
              <a:rPr lang="ru-RU" sz="2000" dirty="0"/>
              <a:t>лексики кубанского говора, диалектных слов,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связанных </a:t>
            </a:r>
            <a:r>
              <a:rPr lang="ru-RU" sz="2000" dirty="0"/>
              <a:t>с материальной культурой казачества,  </a:t>
            </a:r>
            <a:r>
              <a:rPr lang="ru-RU" sz="2000" dirty="0" smtClean="0"/>
              <a:t>внутренним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убранством казачьего жилища;</a:t>
            </a:r>
          </a:p>
          <a:p>
            <a:pPr eaLnBrk="1" hangingPunct="1">
              <a:defRPr/>
            </a:pPr>
            <a:r>
              <a:rPr lang="ru-RU" sz="2000" dirty="0" smtClean="0"/>
              <a:t>- </a:t>
            </a:r>
            <a:r>
              <a:rPr lang="ru-RU" sz="2000" dirty="0"/>
              <a:t>воспитывать у учащихся чувство ответственности за сохранение культурно-исторического наследия своей малой родины -  Кубани, интерес к культуре и быту казачества</a:t>
            </a:r>
            <a:r>
              <a:rPr lang="ru-RU" sz="2000" dirty="0" smtClean="0"/>
              <a:t>.</a:t>
            </a:r>
          </a:p>
          <a:p>
            <a:pPr eaLnBrk="1" hangingPunct="1">
              <a:defRPr/>
            </a:pPr>
            <a:r>
              <a:rPr lang="ru-RU" sz="2000" b="1" dirty="0" smtClean="0"/>
              <a:t>Задачи: - </a:t>
            </a:r>
            <a:r>
              <a:rPr lang="ru-RU" sz="2000" dirty="0"/>
              <a:t>воспитывать бережное отношение к культуре своего народа;</a:t>
            </a:r>
          </a:p>
          <a:p>
            <a:pPr eaLnBrk="1" hangingPunct="1">
              <a:defRPr/>
            </a:pPr>
            <a:r>
              <a:rPr lang="ru-RU" sz="2000" dirty="0" smtClean="0"/>
              <a:t>- развивать </a:t>
            </a:r>
            <a:r>
              <a:rPr lang="ru-RU" sz="2000" dirty="0"/>
              <a:t>эмоциональное  восприятие  красоты, национальное своеобразие традиций донского казачества;</a:t>
            </a:r>
          </a:p>
          <a:p>
            <a:pPr eaLnBrk="1" hangingPunct="1">
              <a:defRPr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Традиционная казачья кухня.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Основой питания казачьей семьи был хлеб. Продукты животноводства, овощеводства, рыболовства, играли существенную роль. Широко были распространены бахчевые культуры: тыква, арбуз, дыня. На Кубани ели больше мяса, чем в других регионах России. Так же был любимые: кубанский борщ, вареники с картошкой и др.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Традиционная казачья кухня.</a:t>
            </a:r>
          </a:p>
        </p:txBody>
      </p:sp>
      <p:pic>
        <p:nvPicPr>
          <p:cNvPr id="23555" name="Picture 9" descr="iCATJP38J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700213"/>
            <a:ext cx="2879725" cy="1901825"/>
          </a:xfrm>
        </p:spPr>
      </p:pic>
      <p:pic>
        <p:nvPicPr>
          <p:cNvPr id="23556" name="Picture 10" descr="iCA3SV1SY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264025"/>
            <a:ext cx="2447925" cy="2224088"/>
          </a:xfrm>
        </p:spPr>
      </p:pic>
      <p:pic>
        <p:nvPicPr>
          <p:cNvPr id="23557" name="Picture 11" descr="iCA7NXMEZ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508625" y="1785938"/>
            <a:ext cx="2879725" cy="1919287"/>
          </a:xfrm>
        </p:spPr>
      </p:pic>
      <p:pic>
        <p:nvPicPr>
          <p:cNvPr id="23558" name="Picture 12" descr="iCAYYVB5K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331913" y="4076700"/>
            <a:ext cx="1735137" cy="2365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79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Кубань, в силу особенностей своего исторического развития, является уникальным регионом, где на протяжении двух веков взаимодействовали, взаимопроникали и формировались в одно целое элементы культур южнорусских, восточно-украинских и других местных народов.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Казачьи поселения и жилища.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 первые годы освоения, казаки заселили Правобережье Кубани. Они сказывались с традициями: в языке, обычаях, одежде, особенностях жилища, во внешнем виде населённых пунктов. Западную часть Кубани заселяли выходцы с Дона. Здесь доминировала южнорусская культура.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543925" cy="629443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dirty="0" smtClean="0"/>
              <a:t>Большая часть современных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казачьих поселений Кубани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возникла </a:t>
            </a:r>
            <a:r>
              <a:rPr lang="ru-RU" sz="2400" dirty="0"/>
              <a:t>в конце XVIII и 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течение </a:t>
            </a:r>
            <a:r>
              <a:rPr lang="ru-RU" sz="2400" dirty="0"/>
              <a:t>XIX вв. при освоении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новых </a:t>
            </a:r>
            <a:r>
              <a:rPr lang="ru-RU" sz="2400" dirty="0"/>
              <a:t>земель. Черноморские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станицы </a:t>
            </a:r>
            <a:r>
              <a:rPr lang="ru-RU" sz="2400" dirty="0"/>
              <a:t>(северная и </a:t>
            </a:r>
            <a:r>
              <a:rPr lang="ru-RU" sz="2400" dirty="0" err="1" smtClean="0"/>
              <a:t>северо</a:t>
            </a:r>
            <a:r>
              <a:rPr lang="ru-RU" sz="2400" dirty="0" smtClean="0"/>
              <a:t>-</a:t>
            </a:r>
            <a:br>
              <a:rPr lang="ru-RU" sz="2400" dirty="0" smtClean="0"/>
            </a:br>
            <a:r>
              <a:rPr lang="ru-RU" sz="2400" dirty="0"/>
              <a:t>-</a:t>
            </a:r>
            <a:r>
              <a:rPr lang="ru-RU" sz="2400" dirty="0" smtClean="0"/>
              <a:t>западная </a:t>
            </a:r>
            <a:r>
              <a:rPr lang="ru-RU" sz="2400" dirty="0"/>
              <a:t>часть края) заселялись в основном украинским населением, а линейные станицы (восток и юго-восток края) - русским населением.</a:t>
            </a:r>
            <a:br>
              <a:rPr lang="ru-RU" sz="2400" dirty="0"/>
            </a:br>
            <a:r>
              <a:rPr lang="ru-RU" sz="2400" dirty="0"/>
              <a:t>Черноморские казаки располагали свои курени вблизи степных речек, которые застраивались прямыми и широкими улицами с центральной площадью и церковью посредине. Селения окружались рвом и земляным </a:t>
            </a:r>
            <a:r>
              <a:rPr lang="ru-RU" sz="2400" dirty="0" smtClean="0"/>
              <a:t>валом. Линейные </a:t>
            </a:r>
            <a:r>
              <a:rPr lang="ru-RU" sz="2400" dirty="0"/>
              <a:t>станицы не отличались строгой планировкой</a:t>
            </a:r>
            <a:r>
              <a:rPr lang="ru-RU" sz="24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195" name="Picture 14" descr="Задача: Познакомиться с традиционной культурой населения Куб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428625"/>
            <a:ext cx="38576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500063"/>
            <a:ext cx="8329612" cy="56308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станицах строились хаты в украинской или южнорусской традиции. Они были глинобитными или саманными, крыши - четырехскатные под камышом или соломой. В линейных станицах жилища чаще всего - деревянные. Почти в каждой хате или избе имелись русская печь и "красный" угол с иконой под рушником. На стенах висели фотографии - традиционные реликвии казачьих семей с сюжетами: проводы и служба в армии, свадьбы, праздники.</a:t>
            </a:r>
          </a:p>
          <a:p>
            <a:pPr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30" name="Picture 10" descr="http://im0-tub-ru.yandex.net/i?id=7e5922f16b75550b12238b689062f525-30-144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3714750"/>
            <a:ext cx="40005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glinobitnaya_hata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3714750"/>
            <a:ext cx="39100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/>
              <a:t>Саманные хаты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Строились на фундаменте из саманных блоков или сырцового кирпича, изготовленного из глины с примесью соломы. Саманную хату тоже обмазывали глиной снаружи и изнутри, но не таким толстым слоем. После просыхания белили. </a:t>
            </a:r>
          </a:p>
        </p:txBody>
      </p:sp>
      <p:pic>
        <p:nvPicPr>
          <p:cNvPr id="9220" name="Picture 7" descr="http://im1-tub-ru.yandex.net/i?id=1fff1ca47444eb87c0deb9803cd8b684-11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3286125"/>
            <a:ext cx="4929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/>
              <a:t>Декоративно-прикладное искусство.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19 веке на Кубани были широко распространены ткачество, вязание кружев, вышивка. Почти все жители кубанских станиц и селений занимались ДПИ. Изготовляли главным образам конопляный холст (посконь), из которого шили рубахи, бытовую, не фирменную одежду.</a:t>
            </a:r>
          </a:p>
        </p:txBody>
      </p:sp>
      <p:pic>
        <p:nvPicPr>
          <p:cNvPr id="10244" name="Picture 16" descr="post21620_img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3786188"/>
            <a:ext cx="38639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Декоративно-прикладное искусство.</a:t>
            </a:r>
          </a:p>
        </p:txBody>
      </p:sp>
      <p:pic>
        <p:nvPicPr>
          <p:cNvPr id="11267" name="Picture 14" descr="http://im3-tub-ru.yandex.net/i?id=d1ace6afc990b76ea00c926fcece46d5-4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643063"/>
            <a:ext cx="33210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16" descr="http://im1-tub-ru.yandex.net/i?id=a4582e72000e525deeab5824d023ffdb-6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1428750"/>
            <a:ext cx="26479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8" descr="Фотогалерея на Тамань.Р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63" y="4214813"/>
            <a:ext cx="32226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Schoolbook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Schoolbook" pitchFamily="18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1404</TotalTime>
  <Words>653</Words>
  <Application>Microsoft Office PowerPoint</Application>
  <PresentationFormat>Экран (4:3)</PresentationFormat>
  <Paragraphs>39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Century Schoolbook</vt:lpstr>
      <vt:lpstr>Arial</vt:lpstr>
      <vt:lpstr>Verdana</vt:lpstr>
      <vt:lpstr>Wingdings</vt:lpstr>
      <vt:lpstr>Calibri</vt:lpstr>
      <vt:lpstr>Times New Roman</vt:lpstr>
      <vt:lpstr>Склон</vt:lpstr>
      <vt:lpstr>  “Материальная культура казачества”</vt:lpstr>
      <vt:lpstr>Слайд 2</vt:lpstr>
      <vt:lpstr>Слайд 3</vt:lpstr>
      <vt:lpstr>Казачьи поселения и жилища.</vt:lpstr>
      <vt:lpstr>Большая часть современных  казачьих поселений Кубани  возникла в конце XVIII и в  течение XIX вв. при освоении  новых земель. Черноморские  станицы (северная и северо- -западная часть края) заселялись в основном украинским населением, а линейные станицы (восток и юго-восток края) - русским населением. Черноморские казаки располагали свои курени вблизи степных речек, которые застраивались прямыми и широкими улицами с центральной площадью и церковью посредине. Селения окружались рвом и земляным валом. Линейные станицы не отличались строгой планировкой. </vt:lpstr>
      <vt:lpstr>Слайд 6</vt:lpstr>
      <vt:lpstr>Саманные хаты </vt:lpstr>
      <vt:lpstr>Декоративно-прикладное искусство.</vt:lpstr>
      <vt:lpstr>Декоративно-прикладное искусство.</vt:lpstr>
      <vt:lpstr>Рушники.</vt:lpstr>
      <vt:lpstr>Рушники.</vt:lpstr>
      <vt:lpstr>Гончарное производство. </vt:lpstr>
      <vt:lpstr>Гончарное производство.</vt:lpstr>
      <vt:lpstr>Художественная роспись.</vt:lpstr>
      <vt:lpstr>Художественная роспись.</vt:lpstr>
      <vt:lpstr>Ковань.</vt:lpstr>
      <vt:lpstr>Ковань.</vt:lpstr>
      <vt:lpstr>Одежда казаков и казачек. </vt:lpstr>
      <vt:lpstr>Одежда казаков и казачек .</vt:lpstr>
      <vt:lpstr>Традиционная казачья кухня.</vt:lpstr>
      <vt:lpstr>Традиционная казачья кухня.</vt:lpstr>
    </vt:vector>
  </TitlesOfParts>
  <Company>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Кубановедение 8</dc:title>
  <dc:creator>2</dc:creator>
  <cp:lastModifiedBy>Сергей</cp:lastModifiedBy>
  <cp:revision>13</cp:revision>
  <dcterms:created xsi:type="dcterms:W3CDTF">2000-12-31T21:20:51Z</dcterms:created>
  <dcterms:modified xsi:type="dcterms:W3CDTF">2014-12-20T10:31:21Z</dcterms:modified>
</cp:coreProperties>
</file>