
<file path=[Content_Types].xml><?xml version="1.0" encoding="utf-8"?>
<Types xmlns="http://schemas.openxmlformats.org/package/2006/content-types">
  <Override PartName="/word/footnotes.xml" ContentType="application/vnd.openxmlformats-officedocument.wordprocessingml.footnotes+xml"/>
  <Override PartName="/customXml/itemProps1.xml" ContentType="application/vnd.openxmlformats-officedocument.customXmlProperties+xml"/>
  <Default Extension="rels" ContentType="application/vnd.openxmlformats-package.relationships+xml"/>
  <Default Extension="xml" ContentType="application/xml"/>
  <Override PartName="/word/document.xml" ContentType="application/vnd.openxmlformats-officedocument.wordprocessingml.document.main+xml"/>
  <Override PartName="/word/numbering.xml" ContentType="application/vnd.openxmlformats-officedocument.wordprocessingml.numbering+xml"/>
  <Override PartName="/word/styles.xml" ContentType="application/vnd.openxmlformats-officedocument.wordprocessingml.styles+xml"/>
  <Override PartName="/word/endnotes.xml" ContentType="application/vnd.openxmlformats-officedocument.wordprocessingml.endnotes+xml"/>
  <Override PartName="/docProps/app.xml" ContentType="application/vnd.openxmlformats-officedocument.extended-properties+xml"/>
  <Override PartName="/word/settings.xml" ContentType="application/vnd.openxmlformats-officedocument.wordprocessingml.settings+xml"/>
  <Override PartName="/word/theme/theme1.xml" ContentType="application/vnd.openxmlformats-officedocument.theme+xml"/>
  <Override PartName="/word/fontTable.xml" ContentType="application/vnd.openxmlformats-officedocument.wordprocessingml.fontTable+xml"/>
  <Override PartName="/word/webSettings.xml" ContentType="application/vnd.openxmlformats-officedocument.wordprocessingml.webSettin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word/document.xml"/></Relationships>
</file>

<file path=word/document.xml><?xml version="1.0" encoding="utf-8"?>
<w:document xmlns:ve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>
  <w:body>
    <w:p w:rsidR="00164D5E" w:rsidRPr="00AB0D5F" w:rsidRDefault="00FE72FD" w:rsidP="00FE72FD">
      <w:pPr>
        <w:jc w:val="center"/>
        <w:rPr>
          <w:sz w:val="28"/>
          <w:szCs w:val="32"/>
        </w:rPr>
      </w:pPr>
      <w:r w:rsidRPr="00AB0D5F">
        <w:rPr>
          <w:sz w:val="28"/>
          <w:szCs w:val="32"/>
        </w:rPr>
        <w:t>Министерство образования, науки и молодёжной политики</w:t>
      </w:r>
    </w:p>
    <w:p w:rsidR="00FE72FD" w:rsidRPr="00AB0D5F" w:rsidRDefault="00FE72FD" w:rsidP="00FE72FD">
      <w:pPr>
        <w:jc w:val="center"/>
        <w:rPr>
          <w:sz w:val="28"/>
          <w:szCs w:val="32"/>
        </w:rPr>
      </w:pPr>
      <w:r w:rsidRPr="00AB0D5F">
        <w:rPr>
          <w:sz w:val="28"/>
          <w:szCs w:val="32"/>
        </w:rPr>
        <w:t xml:space="preserve"> Краснодарского края</w:t>
      </w:r>
    </w:p>
    <w:p w:rsidR="00FE72FD" w:rsidRPr="00AB0D5F" w:rsidRDefault="00FE72FD" w:rsidP="00FE72FD">
      <w:pPr>
        <w:jc w:val="center"/>
        <w:rPr>
          <w:sz w:val="28"/>
          <w:szCs w:val="32"/>
        </w:rPr>
      </w:pPr>
    </w:p>
    <w:p w:rsidR="00FE72FD" w:rsidRPr="00AB0D5F" w:rsidRDefault="00FE72FD" w:rsidP="00FE72FD">
      <w:pPr>
        <w:jc w:val="center"/>
        <w:rPr>
          <w:sz w:val="28"/>
          <w:szCs w:val="32"/>
        </w:rPr>
      </w:pPr>
    </w:p>
    <w:p w:rsidR="00FE72FD" w:rsidRPr="00AB0D5F" w:rsidRDefault="00FE72FD" w:rsidP="00FE72FD">
      <w:pPr>
        <w:jc w:val="center"/>
        <w:rPr>
          <w:sz w:val="28"/>
          <w:szCs w:val="32"/>
        </w:rPr>
      </w:pPr>
    </w:p>
    <w:p w:rsidR="00FE72FD" w:rsidRPr="00AB0D5F" w:rsidRDefault="00FE72FD" w:rsidP="00FE72FD">
      <w:pPr>
        <w:jc w:val="center"/>
        <w:rPr>
          <w:sz w:val="28"/>
          <w:szCs w:val="32"/>
        </w:rPr>
      </w:pPr>
    </w:p>
    <w:p w:rsidR="00FE72FD" w:rsidRPr="00AB0D5F" w:rsidRDefault="00FE72FD" w:rsidP="00FE72FD">
      <w:pPr>
        <w:jc w:val="center"/>
        <w:rPr>
          <w:sz w:val="28"/>
          <w:szCs w:val="32"/>
        </w:rPr>
      </w:pPr>
    </w:p>
    <w:p w:rsidR="00FE72FD" w:rsidRPr="00AB0D5F" w:rsidRDefault="00FE72FD" w:rsidP="00FE72FD">
      <w:pPr>
        <w:jc w:val="center"/>
        <w:rPr>
          <w:sz w:val="28"/>
          <w:szCs w:val="32"/>
          <w:highlight w:val="yellow"/>
        </w:rPr>
      </w:pPr>
    </w:p>
    <w:p w:rsidR="00406756" w:rsidRPr="00AB0D5F" w:rsidRDefault="00406756" w:rsidP="00FE72FD">
      <w:pPr>
        <w:jc w:val="center"/>
        <w:rPr>
          <w:sz w:val="28"/>
          <w:szCs w:val="32"/>
          <w:highlight w:val="yellow"/>
        </w:rPr>
      </w:pPr>
    </w:p>
    <w:p w:rsidR="00406756" w:rsidRPr="00AB0D5F" w:rsidRDefault="00406756" w:rsidP="00FE72FD">
      <w:pPr>
        <w:jc w:val="center"/>
        <w:rPr>
          <w:sz w:val="28"/>
          <w:szCs w:val="32"/>
          <w:highlight w:val="yellow"/>
        </w:rPr>
      </w:pPr>
    </w:p>
    <w:p w:rsidR="00406756" w:rsidRPr="00AB0D5F" w:rsidRDefault="00406756" w:rsidP="00FE72FD">
      <w:pPr>
        <w:jc w:val="center"/>
        <w:rPr>
          <w:sz w:val="28"/>
          <w:szCs w:val="32"/>
          <w:highlight w:val="yellow"/>
        </w:rPr>
      </w:pPr>
    </w:p>
    <w:p w:rsidR="00406756" w:rsidRPr="00AB0D5F" w:rsidRDefault="00406756" w:rsidP="00FE72FD">
      <w:pPr>
        <w:jc w:val="center"/>
        <w:rPr>
          <w:sz w:val="28"/>
          <w:szCs w:val="32"/>
          <w:highlight w:val="yellow"/>
        </w:rPr>
      </w:pPr>
    </w:p>
    <w:p w:rsidR="00FE72FD" w:rsidRPr="00AB0D5F" w:rsidRDefault="00FE72FD" w:rsidP="00FE72FD">
      <w:pPr>
        <w:jc w:val="center"/>
        <w:rPr>
          <w:sz w:val="32"/>
          <w:szCs w:val="32"/>
          <w:highlight w:val="yellow"/>
        </w:rPr>
      </w:pPr>
    </w:p>
    <w:p w:rsidR="00FE72FD" w:rsidRPr="00AB0D5F" w:rsidRDefault="00FE72FD" w:rsidP="00FE72FD">
      <w:pPr>
        <w:jc w:val="center"/>
        <w:rPr>
          <w:sz w:val="32"/>
          <w:szCs w:val="32"/>
          <w:highlight w:val="yellow"/>
        </w:rPr>
      </w:pPr>
    </w:p>
    <w:p w:rsidR="00FE72FD" w:rsidRPr="00AB0D5F" w:rsidRDefault="00FE72FD" w:rsidP="00FE72FD">
      <w:pPr>
        <w:jc w:val="center"/>
        <w:rPr>
          <w:sz w:val="32"/>
          <w:szCs w:val="32"/>
        </w:rPr>
      </w:pPr>
      <w:r w:rsidRPr="00AB0D5F">
        <w:rPr>
          <w:sz w:val="32"/>
          <w:szCs w:val="32"/>
        </w:rPr>
        <w:t xml:space="preserve">План работы </w:t>
      </w:r>
    </w:p>
    <w:p w:rsidR="00EF3756" w:rsidRPr="00AB0D5F" w:rsidRDefault="00FE72FD" w:rsidP="00FE72FD">
      <w:pPr>
        <w:jc w:val="center"/>
        <w:rPr>
          <w:sz w:val="32"/>
          <w:szCs w:val="32"/>
        </w:rPr>
      </w:pPr>
      <w:r w:rsidRPr="00AB0D5F">
        <w:rPr>
          <w:sz w:val="32"/>
          <w:szCs w:val="32"/>
        </w:rPr>
        <w:t xml:space="preserve">краевой инновационной площадки </w:t>
      </w:r>
    </w:p>
    <w:p w:rsidR="00FE72FD" w:rsidRPr="00AB0D5F" w:rsidRDefault="00FE72FD" w:rsidP="00FE72FD">
      <w:pPr>
        <w:jc w:val="center"/>
        <w:rPr>
          <w:sz w:val="32"/>
          <w:szCs w:val="32"/>
        </w:rPr>
      </w:pPr>
      <w:r w:rsidRPr="00AB0D5F">
        <w:rPr>
          <w:sz w:val="32"/>
          <w:szCs w:val="32"/>
        </w:rPr>
        <w:t>(</w:t>
      </w:r>
      <w:r w:rsidR="00EF3756" w:rsidRPr="00AB0D5F">
        <w:rPr>
          <w:sz w:val="32"/>
          <w:szCs w:val="32"/>
        </w:rPr>
        <w:t>КИП 2022-</w:t>
      </w:r>
      <w:r w:rsidR="007F2E77" w:rsidRPr="00AB0D5F">
        <w:rPr>
          <w:sz w:val="32"/>
          <w:szCs w:val="32"/>
        </w:rPr>
        <w:t>20</w:t>
      </w:r>
      <w:r w:rsidR="00B333A4" w:rsidRPr="00AB0D5F">
        <w:rPr>
          <w:sz w:val="32"/>
          <w:szCs w:val="32"/>
        </w:rPr>
        <w:t>25</w:t>
      </w:r>
      <w:r w:rsidR="007F2E77" w:rsidRPr="00AB0D5F">
        <w:rPr>
          <w:sz w:val="32"/>
          <w:szCs w:val="32"/>
        </w:rPr>
        <w:t xml:space="preserve"> гг.</w:t>
      </w:r>
      <w:r w:rsidRPr="00AB0D5F">
        <w:rPr>
          <w:sz w:val="32"/>
          <w:szCs w:val="32"/>
        </w:rPr>
        <w:t xml:space="preserve">) </w:t>
      </w:r>
    </w:p>
    <w:p w:rsidR="00FE72FD" w:rsidRPr="00AB0D5F" w:rsidRDefault="00FE72FD" w:rsidP="00FE72FD">
      <w:pPr>
        <w:jc w:val="center"/>
        <w:rPr>
          <w:sz w:val="32"/>
          <w:szCs w:val="32"/>
        </w:rPr>
      </w:pPr>
      <w:r w:rsidRPr="00AB0D5F">
        <w:rPr>
          <w:sz w:val="32"/>
          <w:szCs w:val="32"/>
        </w:rPr>
        <w:t>на 20</w:t>
      </w:r>
      <w:r w:rsidR="001F32ED" w:rsidRPr="00AB0D5F">
        <w:rPr>
          <w:sz w:val="32"/>
          <w:szCs w:val="32"/>
        </w:rPr>
        <w:t>2</w:t>
      </w:r>
      <w:r w:rsidR="00B333A4" w:rsidRPr="00AB0D5F">
        <w:rPr>
          <w:sz w:val="32"/>
          <w:szCs w:val="32"/>
        </w:rPr>
        <w:t>4</w:t>
      </w:r>
      <w:r w:rsidRPr="00AB0D5F">
        <w:rPr>
          <w:sz w:val="32"/>
          <w:szCs w:val="32"/>
        </w:rPr>
        <w:t xml:space="preserve"> год</w:t>
      </w:r>
    </w:p>
    <w:p w:rsidR="007816A3" w:rsidRPr="00AB0D5F" w:rsidRDefault="007816A3" w:rsidP="00FE72FD">
      <w:pPr>
        <w:jc w:val="center"/>
        <w:rPr>
          <w:sz w:val="32"/>
          <w:szCs w:val="32"/>
        </w:rPr>
      </w:pPr>
    </w:p>
    <w:p w:rsidR="004F1D12" w:rsidRPr="00AB0D5F" w:rsidRDefault="007816A3" w:rsidP="00FE72FD">
      <w:pPr>
        <w:jc w:val="center"/>
        <w:rPr>
          <w:sz w:val="32"/>
          <w:szCs w:val="32"/>
        </w:rPr>
      </w:pPr>
      <w:r w:rsidRPr="00AB0D5F">
        <w:rPr>
          <w:sz w:val="32"/>
          <w:szCs w:val="32"/>
        </w:rPr>
        <w:t xml:space="preserve">муниципального казенного учреждения </w:t>
      </w:r>
    </w:p>
    <w:p w:rsidR="00FE72FD" w:rsidRPr="00AB0D5F" w:rsidRDefault="007816A3" w:rsidP="00FE72FD">
      <w:pPr>
        <w:jc w:val="center"/>
        <w:rPr>
          <w:sz w:val="32"/>
          <w:szCs w:val="32"/>
        </w:rPr>
      </w:pPr>
      <w:r w:rsidRPr="00AB0D5F">
        <w:rPr>
          <w:sz w:val="32"/>
          <w:szCs w:val="32"/>
        </w:rPr>
        <w:t>«Центр развития образования и оценки качества»</w:t>
      </w:r>
    </w:p>
    <w:p w:rsidR="00FE72FD" w:rsidRPr="00AB0D5F" w:rsidRDefault="00FE72FD" w:rsidP="00FE72FD">
      <w:pPr>
        <w:jc w:val="center"/>
        <w:rPr>
          <w:i/>
        </w:rPr>
      </w:pPr>
      <w:r w:rsidRPr="00AB0D5F">
        <w:rPr>
          <w:i/>
        </w:rPr>
        <w:t>_____________________________________________________________________________</w:t>
      </w:r>
    </w:p>
    <w:p w:rsidR="00FE72FD" w:rsidRPr="00AB0D5F" w:rsidRDefault="00FE72FD" w:rsidP="00FE72FD">
      <w:pPr>
        <w:jc w:val="center"/>
        <w:rPr>
          <w:i/>
        </w:rPr>
      </w:pPr>
      <w:r w:rsidRPr="00AB0D5F">
        <w:rPr>
          <w:i/>
        </w:rPr>
        <w:t xml:space="preserve"> (полное наименование учреждения)</w:t>
      </w:r>
    </w:p>
    <w:p w:rsidR="00FE72FD" w:rsidRPr="00AB0D5F" w:rsidRDefault="00FE72FD" w:rsidP="00FE72FD">
      <w:pPr>
        <w:jc w:val="center"/>
        <w:rPr>
          <w:sz w:val="32"/>
          <w:szCs w:val="32"/>
        </w:rPr>
      </w:pPr>
    </w:p>
    <w:p w:rsidR="00FE72FD" w:rsidRPr="00AB0D5F" w:rsidRDefault="00131F4C" w:rsidP="007816A3">
      <w:pPr>
        <w:jc w:val="both"/>
        <w:rPr>
          <w:sz w:val="32"/>
          <w:szCs w:val="32"/>
          <w:u w:val="single"/>
        </w:rPr>
      </w:pPr>
      <w:r w:rsidRPr="00AB0D5F">
        <w:rPr>
          <w:sz w:val="32"/>
          <w:szCs w:val="32"/>
        </w:rPr>
        <w:t>по теме</w:t>
      </w:r>
      <w:r w:rsidR="00FE72FD" w:rsidRPr="00AB0D5F">
        <w:rPr>
          <w:sz w:val="32"/>
          <w:szCs w:val="32"/>
        </w:rPr>
        <w:t xml:space="preserve"> </w:t>
      </w:r>
      <w:r w:rsidR="007816A3" w:rsidRPr="00AB0D5F">
        <w:rPr>
          <w:sz w:val="32"/>
          <w:szCs w:val="32"/>
          <w:u w:val="single"/>
        </w:rPr>
        <w:t>«Трансформация системы методической работы на муниципальном уровне: эффективные механизмы и траектории развития»</w:t>
      </w:r>
    </w:p>
    <w:p w:rsidR="00FE72FD" w:rsidRPr="00AB0D5F" w:rsidRDefault="00FE72FD" w:rsidP="00FE72FD">
      <w:pPr>
        <w:jc w:val="center"/>
        <w:rPr>
          <w:sz w:val="32"/>
          <w:szCs w:val="32"/>
        </w:rPr>
      </w:pPr>
    </w:p>
    <w:p w:rsidR="00FE72FD" w:rsidRPr="00AB0D5F" w:rsidRDefault="00FE72FD" w:rsidP="00FE72FD">
      <w:pPr>
        <w:jc w:val="center"/>
        <w:rPr>
          <w:sz w:val="32"/>
          <w:szCs w:val="32"/>
        </w:rPr>
      </w:pPr>
    </w:p>
    <w:p w:rsidR="00FE72FD" w:rsidRPr="00AB0D5F" w:rsidRDefault="00FE72FD" w:rsidP="00FE72FD">
      <w:pPr>
        <w:jc w:val="center"/>
        <w:rPr>
          <w:sz w:val="32"/>
          <w:szCs w:val="32"/>
        </w:rPr>
      </w:pPr>
    </w:p>
    <w:p w:rsidR="00FE72FD" w:rsidRPr="00AB0D5F" w:rsidRDefault="00FE72FD" w:rsidP="00FE72FD">
      <w:pPr>
        <w:jc w:val="center"/>
        <w:rPr>
          <w:sz w:val="32"/>
          <w:szCs w:val="32"/>
        </w:rPr>
      </w:pPr>
    </w:p>
    <w:p w:rsidR="00FE72FD" w:rsidRPr="00AB0D5F" w:rsidRDefault="00FE72FD" w:rsidP="00FE72FD">
      <w:pPr>
        <w:jc w:val="center"/>
        <w:rPr>
          <w:sz w:val="32"/>
          <w:szCs w:val="32"/>
        </w:rPr>
      </w:pPr>
    </w:p>
    <w:p w:rsidR="00FE72FD" w:rsidRPr="00AB0D5F" w:rsidRDefault="00FE72FD" w:rsidP="00FE72FD">
      <w:pPr>
        <w:rPr>
          <w:sz w:val="32"/>
          <w:szCs w:val="32"/>
        </w:rPr>
      </w:pPr>
    </w:p>
    <w:p w:rsidR="00FE72FD" w:rsidRPr="00AB0D5F" w:rsidRDefault="00FE72FD" w:rsidP="00FE72FD">
      <w:pPr>
        <w:rPr>
          <w:sz w:val="32"/>
          <w:szCs w:val="32"/>
        </w:rPr>
      </w:pPr>
    </w:p>
    <w:p w:rsidR="00FE72FD" w:rsidRPr="00AB0D5F" w:rsidRDefault="00FE72FD" w:rsidP="00FE72FD">
      <w:pPr>
        <w:rPr>
          <w:sz w:val="32"/>
          <w:szCs w:val="32"/>
        </w:rPr>
      </w:pPr>
    </w:p>
    <w:p w:rsidR="00FE72FD" w:rsidRPr="00AB0D5F" w:rsidRDefault="00FE72FD" w:rsidP="00FE72FD">
      <w:pPr>
        <w:rPr>
          <w:sz w:val="32"/>
          <w:szCs w:val="32"/>
        </w:rPr>
      </w:pPr>
    </w:p>
    <w:p w:rsidR="00FE72FD" w:rsidRPr="00AB0D5F" w:rsidRDefault="00FE72FD" w:rsidP="00FE72FD">
      <w:pPr>
        <w:jc w:val="center"/>
        <w:rPr>
          <w:sz w:val="32"/>
          <w:szCs w:val="32"/>
        </w:rPr>
      </w:pPr>
    </w:p>
    <w:p w:rsidR="00406756" w:rsidRPr="00AB0D5F" w:rsidRDefault="00406756" w:rsidP="00FE72FD">
      <w:pPr>
        <w:jc w:val="center"/>
        <w:rPr>
          <w:sz w:val="32"/>
          <w:szCs w:val="32"/>
        </w:rPr>
      </w:pPr>
    </w:p>
    <w:p w:rsidR="00406756" w:rsidRPr="00AB0D5F" w:rsidRDefault="006B207E" w:rsidP="00FE72FD">
      <w:pPr>
        <w:jc w:val="center"/>
        <w:rPr>
          <w:sz w:val="32"/>
          <w:szCs w:val="32"/>
        </w:rPr>
      </w:pPr>
      <w:r w:rsidRPr="00AB0D5F">
        <w:rPr>
          <w:sz w:val="32"/>
          <w:szCs w:val="32"/>
        </w:rPr>
        <w:t>г.</w:t>
      </w:r>
      <w:r w:rsidR="004F1D12" w:rsidRPr="00AB0D5F">
        <w:rPr>
          <w:sz w:val="32"/>
          <w:szCs w:val="32"/>
        </w:rPr>
        <w:t xml:space="preserve"> </w:t>
      </w:r>
      <w:r w:rsidRPr="00AB0D5F">
        <w:rPr>
          <w:sz w:val="32"/>
          <w:szCs w:val="32"/>
        </w:rPr>
        <w:t>Армавир</w:t>
      </w:r>
    </w:p>
    <w:p w:rsidR="00D66449" w:rsidRPr="00AB0D5F" w:rsidRDefault="00FE72FD" w:rsidP="00FE72FD">
      <w:pPr>
        <w:jc w:val="center"/>
        <w:rPr>
          <w:sz w:val="28"/>
          <w:szCs w:val="32"/>
        </w:rPr>
      </w:pPr>
      <w:r w:rsidRPr="00AB0D5F">
        <w:rPr>
          <w:sz w:val="28"/>
          <w:szCs w:val="32"/>
        </w:rPr>
        <w:t>20</w:t>
      </w:r>
      <w:r w:rsidR="00866EA3" w:rsidRPr="00AB0D5F">
        <w:rPr>
          <w:sz w:val="28"/>
          <w:szCs w:val="32"/>
        </w:rPr>
        <w:t>2</w:t>
      </w:r>
      <w:r w:rsidR="00BF4C75" w:rsidRPr="00AB0D5F">
        <w:rPr>
          <w:sz w:val="28"/>
          <w:szCs w:val="32"/>
        </w:rPr>
        <w:t>3</w:t>
      </w:r>
    </w:p>
    <w:p w:rsidR="00D66449" w:rsidRPr="00AB0D5F" w:rsidRDefault="00D66449" w:rsidP="00D66449">
      <w:pPr>
        <w:pageBreakBefore/>
        <w:jc w:val="center"/>
        <w:rPr>
          <w:b/>
          <w:sz w:val="28"/>
          <w:szCs w:val="28"/>
        </w:rPr>
      </w:pPr>
      <w:r w:rsidRPr="00AB0D5F">
        <w:rPr>
          <w:b/>
          <w:sz w:val="28"/>
          <w:szCs w:val="28"/>
        </w:rPr>
        <w:lastRenderedPageBreak/>
        <w:t>Структура годового плана</w:t>
      </w:r>
    </w:p>
    <w:p w:rsidR="00FE72FD" w:rsidRPr="00AB0D5F" w:rsidRDefault="00FE72FD" w:rsidP="00FE72FD">
      <w:pPr>
        <w:jc w:val="center"/>
        <w:rPr>
          <w:sz w:val="28"/>
          <w:szCs w:val="32"/>
        </w:rPr>
      </w:pPr>
    </w:p>
    <w:tbl>
      <w:tblPr>
        <w:tblW w:w="9356" w:type="dxa"/>
        <w:tblInd w:w="-5" w:type="dxa"/>
        <w:tblBorders>
          <w:top w:val="single" w:sz="4" w:space="0" w:color="auto"/>
          <w:left w:val="single" w:sz="4" w:space="0" w:color="auto"/>
          <w:bottom w:val="single" w:sz="4" w:space="0" w:color="auto"/>
          <w:right w:val="single" w:sz="4" w:space="0" w:color="auto"/>
          <w:insideH w:val="single" w:sz="4" w:space="0" w:color="auto"/>
          <w:insideV w:val="single" w:sz="4" w:space="0" w:color="auto"/>
        </w:tblBorders>
        <w:tblLook w:val="00A0"/>
      </w:tblPr>
      <w:tblGrid>
        <w:gridCol w:w="709"/>
        <w:gridCol w:w="4111"/>
        <w:gridCol w:w="4536"/>
      </w:tblGrid>
      <w:tr w:rsidR="00FE72FD" w:rsidRPr="00AB0D5F" w:rsidTr="00194AF5">
        <w:tc>
          <w:tcPr>
            <w:tcW w:w="709" w:type="dxa"/>
          </w:tcPr>
          <w:p w:rsidR="00FE72FD" w:rsidRPr="00AB0D5F" w:rsidRDefault="00FE72FD" w:rsidP="00FE72FD">
            <w:pPr>
              <w:pStyle w:val="ad"/>
              <w:numPr>
                <w:ilvl w:val="0"/>
                <w:numId w:val="14"/>
              </w:numPr>
              <w:spacing w:after="0" w:line="259" w:lineRule="auto"/>
              <w:ind w:left="357" w:hanging="357"/>
              <w:jc w:val="center"/>
              <w:rPr>
                <w:rFonts w:ascii="Times New Roman" w:hAnsi="Times New Roman"/>
                <w:sz w:val="24"/>
                <w:szCs w:val="28"/>
              </w:rPr>
            </w:pPr>
          </w:p>
        </w:tc>
        <w:tc>
          <w:tcPr>
            <w:tcW w:w="4111" w:type="dxa"/>
          </w:tcPr>
          <w:p w:rsidR="00FE72FD" w:rsidRPr="00AB0D5F" w:rsidRDefault="00FE72FD" w:rsidP="00041345">
            <w:pPr>
              <w:ind w:firstLine="34"/>
              <w:rPr>
                <w:szCs w:val="28"/>
              </w:rPr>
            </w:pPr>
            <w:r w:rsidRPr="00AB0D5F">
              <w:rPr>
                <w:szCs w:val="28"/>
              </w:rPr>
              <w:t>Юридическое название организации (учреждения)</w:t>
            </w:r>
          </w:p>
        </w:tc>
        <w:tc>
          <w:tcPr>
            <w:tcW w:w="4536" w:type="dxa"/>
          </w:tcPr>
          <w:p w:rsidR="00FE72FD" w:rsidRPr="00AB0D5F" w:rsidRDefault="003A1F82" w:rsidP="003A1F82">
            <w:pPr>
              <w:jc w:val="both"/>
              <w:rPr>
                <w:szCs w:val="28"/>
              </w:rPr>
            </w:pPr>
            <w:r w:rsidRPr="00AB0D5F">
              <w:t>Муниципальное казенное учреждение «Центр развития образования и оценки качества»</w:t>
            </w:r>
          </w:p>
        </w:tc>
      </w:tr>
      <w:tr w:rsidR="00FE72FD" w:rsidRPr="00AB0D5F" w:rsidTr="00194AF5">
        <w:tc>
          <w:tcPr>
            <w:tcW w:w="709" w:type="dxa"/>
          </w:tcPr>
          <w:p w:rsidR="00FE72FD" w:rsidRPr="00AB0D5F" w:rsidRDefault="00FE72FD" w:rsidP="00FE72FD">
            <w:pPr>
              <w:pStyle w:val="ad"/>
              <w:numPr>
                <w:ilvl w:val="0"/>
                <w:numId w:val="14"/>
              </w:numPr>
              <w:spacing w:after="0" w:line="259" w:lineRule="auto"/>
              <w:ind w:left="357" w:hanging="357"/>
              <w:jc w:val="center"/>
              <w:rPr>
                <w:rFonts w:ascii="Times New Roman" w:hAnsi="Times New Roman"/>
                <w:sz w:val="24"/>
                <w:szCs w:val="28"/>
              </w:rPr>
            </w:pPr>
          </w:p>
        </w:tc>
        <w:tc>
          <w:tcPr>
            <w:tcW w:w="4111" w:type="dxa"/>
          </w:tcPr>
          <w:p w:rsidR="00FE72FD" w:rsidRPr="00AB0D5F" w:rsidRDefault="00FE72FD" w:rsidP="00041345">
            <w:pPr>
              <w:ind w:firstLine="34"/>
              <w:rPr>
                <w:szCs w:val="28"/>
              </w:rPr>
            </w:pPr>
            <w:r w:rsidRPr="00AB0D5F">
              <w:rPr>
                <w:szCs w:val="28"/>
              </w:rPr>
              <w:t>Сокращенное название организации (учреждения)</w:t>
            </w:r>
          </w:p>
        </w:tc>
        <w:tc>
          <w:tcPr>
            <w:tcW w:w="4536" w:type="dxa"/>
          </w:tcPr>
          <w:p w:rsidR="00FE72FD" w:rsidRPr="00AB0D5F" w:rsidRDefault="003A1F82" w:rsidP="003A1F82">
            <w:pPr>
              <w:jc w:val="both"/>
              <w:rPr>
                <w:szCs w:val="28"/>
              </w:rPr>
            </w:pPr>
            <w:r w:rsidRPr="00AB0D5F">
              <w:rPr>
                <w:szCs w:val="28"/>
              </w:rPr>
              <w:t>МКУ ЦРО и ОК</w:t>
            </w:r>
          </w:p>
        </w:tc>
      </w:tr>
      <w:tr w:rsidR="00FE72FD" w:rsidRPr="00AB0D5F" w:rsidTr="00194AF5">
        <w:tc>
          <w:tcPr>
            <w:tcW w:w="709" w:type="dxa"/>
          </w:tcPr>
          <w:p w:rsidR="00FE72FD" w:rsidRPr="00AB0D5F" w:rsidRDefault="00FE72FD" w:rsidP="00FE72FD">
            <w:pPr>
              <w:pStyle w:val="ad"/>
              <w:numPr>
                <w:ilvl w:val="0"/>
                <w:numId w:val="14"/>
              </w:numPr>
              <w:spacing w:after="0" w:line="259" w:lineRule="auto"/>
              <w:ind w:left="357" w:hanging="357"/>
              <w:jc w:val="center"/>
              <w:rPr>
                <w:rFonts w:ascii="Times New Roman" w:hAnsi="Times New Roman"/>
                <w:sz w:val="24"/>
                <w:szCs w:val="28"/>
              </w:rPr>
            </w:pPr>
          </w:p>
        </w:tc>
        <w:tc>
          <w:tcPr>
            <w:tcW w:w="4111" w:type="dxa"/>
          </w:tcPr>
          <w:p w:rsidR="00FE72FD" w:rsidRPr="00AB0D5F" w:rsidRDefault="00FE72FD" w:rsidP="00041345">
            <w:pPr>
              <w:ind w:firstLine="34"/>
              <w:rPr>
                <w:szCs w:val="28"/>
              </w:rPr>
            </w:pPr>
            <w:r w:rsidRPr="00AB0D5F">
              <w:rPr>
                <w:szCs w:val="28"/>
              </w:rPr>
              <w:t>Юридический адрес</w:t>
            </w:r>
            <w:r w:rsidR="00131F4C" w:rsidRPr="00AB0D5F">
              <w:rPr>
                <w:szCs w:val="28"/>
              </w:rPr>
              <w:t xml:space="preserve"> (фактический)</w:t>
            </w:r>
            <w:r w:rsidRPr="00AB0D5F">
              <w:rPr>
                <w:szCs w:val="28"/>
              </w:rPr>
              <w:t>, телефон</w:t>
            </w:r>
          </w:p>
        </w:tc>
        <w:tc>
          <w:tcPr>
            <w:tcW w:w="4536" w:type="dxa"/>
          </w:tcPr>
          <w:p w:rsidR="00FE72FD" w:rsidRPr="00AB0D5F" w:rsidRDefault="00131F4C" w:rsidP="00131F4C">
            <w:pPr>
              <w:jc w:val="both"/>
              <w:rPr>
                <w:szCs w:val="28"/>
              </w:rPr>
            </w:pPr>
            <w:r w:rsidRPr="00AB0D5F">
              <w:t>352900</w:t>
            </w:r>
            <w:r w:rsidR="003A1F82" w:rsidRPr="00AB0D5F">
              <w:t xml:space="preserve">, Краснодарский край, </w:t>
            </w:r>
            <w:proofErr w:type="gramStart"/>
            <w:r w:rsidR="003A1F82" w:rsidRPr="00AB0D5F">
              <w:t>г</w:t>
            </w:r>
            <w:proofErr w:type="gramEnd"/>
            <w:r w:rsidR="003A1F82" w:rsidRPr="00AB0D5F">
              <w:t>. Армавир, ул</w:t>
            </w:r>
            <w:r w:rsidRPr="00AB0D5F">
              <w:t>. Розы Люксембург, 146</w:t>
            </w:r>
          </w:p>
        </w:tc>
      </w:tr>
      <w:tr w:rsidR="00FE72FD" w:rsidRPr="00F41572" w:rsidTr="00194AF5">
        <w:tc>
          <w:tcPr>
            <w:tcW w:w="709" w:type="dxa"/>
          </w:tcPr>
          <w:p w:rsidR="00FE72FD" w:rsidRPr="00AB0D5F" w:rsidRDefault="00FE72FD" w:rsidP="00FE72FD">
            <w:pPr>
              <w:pStyle w:val="ad"/>
              <w:numPr>
                <w:ilvl w:val="0"/>
                <w:numId w:val="14"/>
              </w:numPr>
              <w:spacing w:after="0" w:line="259" w:lineRule="auto"/>
              <w:ind w:left="357" w:hanging="357"/>
              <w:jc w:val="center"/>
              <w:rPr>
                <w:rFonts w:ascii="Times New Roman" w:hAnsi="Times New Roman"/>
                <w:sz w:val="24"/>
                <w:szCs w:val="28"/>
              </w:rPr>
            </w:pPr>
          </w:p>
        </w:tc>
        <w:tc>
          <w:tcPr>
            <w:tcW w:w="4111" w:type="dxa"/>
          </w:tcPr>
          <w:p w:rsidR="00FE72FD" w:rsidRPr="00AB0D5F" w:rsidRDefault="00FE72FD" w:rsidP="00041345">
            <w:pPr>
              <w:ind w:firstLine="34"/>
              <w:rPr>
                <w:szCs w:val="28"/>
              </w:rPr>
            </w:pPr>
            <w:r w:rsidRPr="00AB0D5F">
              <w:rPr>
                <w:szCs w:val="28"/>
              </w:rPr>
              <w:t xml:space="preserve">Телефон, факс, </w:t>
            </w:r>
            <w:proofErr w:type="gramStart"/>
            <w:r w:rsidRPr="00AB0D5F">
              <w:rPr>
                <w:szCs w:val="28"/>
              </w:rPr>
              <w:t>е</w:t>
            </w:r>
            <w:proofErr w:type="gramEnd"/>
            <w:r w:rsidRPr="00AB0D5F">
              <w:rPr>
                <w:szCs w:val="28"/>
              </w:rPr>
              <w:t>-</w:t>
            </w:r>
            <w:r w:rsidRPr="00AB0D5F">
              <w:rPr>
                <w:szCs w:val="28"/>
                <w:lang w:val="en-US"/>
              </w:rPr>
              <w:t>mail</w:t>
            </w:r>
          </w:p>
        </w:tc>
        <w:tc>
          <w:tcPr>
            <w:tcW w:w="4536" w:type="dxa"/>
          </w:tcPr>
          <w:p w:rsidR="003A1F82" w:rsidRPr="00AB0D5F" w:rsidRDefault="003A1F82" w:rsidP="003A1F82">
            <w:r w:rsidRPr="00AB0D5F">
              <w:t>8(86137035697;</w:t>
            </w:r>
          </w:p>
          <w:p w:rsidR="00FE72FD" w:rsidRPr="00AB0D5F" w:rsidRDefault="003A1F82" w:rsidP="003A1F82">
            <w:pPr>
              <w:jc w:val="both"/>
              <w:rPr>
                <w:szCs w:val="28"/>
                <w:lang w:val="en-US"/>
              </w:rPr>
            </w:pPr>
            <w:r w:rsidRPr="00AB0D5F">
              <w:rPr>
                <w:lang w:val="en-US"/>
              </w:rPr>
              <w:t xml:space="preserve">e-mail: </w:t>
            </w:r>
            <w:hyperlink r:id="rId8" w:history="1">
              <w:r w:rsidRPr="00AB0D5F">
                <w:rPr>
                  <w:rStyle w:val="a4"/>
                  <w:color w:val="auto"/>
                  <w:lang w:val="en-US"/>
                </w:rPr>
                <w:t>cro_37243@mail.ru</w:t>
              </w:r>
            </w:hyperlink>
          </w:p>
        </w:tc>
      </w:tr>
      <w:tr w:rsidR="00FE72FD" w:rsidRPr="00AB0D5F" w:rsidTr="00194AF5">
        <w:tc>
          <w:tcPr>
            <w:tcW w:w="709" w:type="dxa"/>
          </w:tcPr>
          <w:p w:rsidR="00FE72FD" w:rsidRPr="00AB0D5F" w:rsidRDefault="00FE72FD" w:rsidP="00FE72FD">
            <w:pPr>
              <w:pStyle w:val="ad"/>
              <w:numPr>
                <w:ilvl w:val="0"/>
                <w:numId w:val="14"/>
              </w:numPr>
              <w:spacing w:after="0" w:line="259" w:lineRule="auto"/>
              <w:ind w:left="357" w:hanging="357"/>
              <w:jc w:val="center"/>
              <w:rPr>
                <w:rFonts w:ascii="Times New Roman" w:hAnsi="Times New Roman"/>
                <w:sz w:val="24"/>
                <w:szCs w:val="28"/>
                <w:lang w:val="en-US"/>
              </w:rPr>
            </w:pPr>
          </w:p>
        </w:tc>
        <w:tc>
          <w:tcPr>
            <w:tcW w:w="4111" w:type="dxa"/>
          </w:tcPr>
          <w:p w:rsidR="00FE72FD" w:rsidRPr="00AB0D5F" w:rsidRDefault="00FE72FD" w:rsidP="00041345">
            <w:pPr>
              <w:ind w:firstLine="34"/>
              <w:rPr>
                <w:szCs w:val="28"/>
              </w:rPr>
            </w:pPr>
            <w:r w:rsidRPr="00AB0D5F">
              <w:rPr>
                <w:szCs w:val="28"/>
              </w:rPr>
              <w:t>ФИО руководителя</w:t>
            </w:r>
          </w:p>
        </w:tc>
        <w:tc>
          <w:tcPr>
            <w:tcW w:w="4536" w:type="dxa"/>
          </w:tcPr>
          <w:p w:rsidR="00FE72FD" w:rsidRPr="00AB0D5F" w:rsidRDefault="003A1F82" w:rsidP="003A1F82">
            <w:pPr>
              <w:jc w:val="both"/>
              <w:rPr>
                <w:szCs w:val="28"/>
              </w:rPr>
            </w:pPr>
            <w:r w:rsidRPr="00AB0D5F">
              <w:rPr>
                <w:szCs w:val="28"/>
              </w:rPr>
              <w:t>Мартынова Ольга Викторовна</w:t>
            </w:r>
          </w:p>
        </w:tc>
      </w:tr>
      <w:tr w:rsidR="00FE72FD" w:rsidRPr="00AB0D5F" w:rsidTr="00194AF5">
        <w:trPr>
          <w:trHeight w:val="499"/>
        </w:trPr>
        <w:tc>
          <w:tcPr>
            <w:tcW w:w="709" w:type="dxa"/>
          </w:tcPr>
          <w:p w:rsidR="00FE72FD" w:rsidRPr="00AB0D5F" w:rsidRDefault="00FE72FD" w:rsidP="00FE72FD">
            <w:pPr>
              <w:pStyle w:val="ad"/>
              <w:numPr>
                <w:ilvl w:val="0"/>
                <w:numId w:val="14"/>
              </w:numPr>
              <w:spacing w:after="0" w:line="259" w:lineRule="auto"/>
              <w:ind w:left="357" w:hanging="357"/>
              <w:jc w:val="center"/>
              <w:rPr>
                <w:rFonts w:ascii="Times New Roman" w:hAnsi="Times New Roman"/>
                <w:sz w:val="24"/>
                <w:szCs w:val="28"/>
              </w:rPr>
            </w:pPr>
          </w:p>
        </w:tc>
        <w:tc>
          <w:tcPr>
            <w:tcW w:w="4111" w:type="dxa"/>
          </w:tcPr>
          <w:p w:rsidR="00FE72FD" w:rsidRPr="00AB0D5F" w:rsidRDefault="00FE72FD" w:rsidP="00041345">
            <w:pPr>
              <w:ind w:firstLine="34"/>
              <w:rPr>
                <w:szCs w:val="28"/>
              </w:rPr>
            </w:pPr>
            <w:r w:rsidRPr="00AB0D5F">
              <w:rPr>
                <w:szCs w:val="28"/>
              </w:rPr>
              <w:t>Научный руководитель (если есть). Научная степень, звание</w:t>
            </w:r>
          </w:p>
        </w:tc>
        <w:tc>
          <w:tcPr>
            <w:tcW w:w="4536" w:type="dxa"/>
          </w:tcPr>
          <w:p w:rsidR="00FE72FD" w:rsidRPr="00AB0D5F" w:rsidRDefault="003A1F82" w:rsidP="00041345">
            <w:pPr>
              <w:jc w:val="center"/>
              <w:rPr>
                <w:szCs w:val="28"/>
              </w:rPr>
            </w:pPr>
            <w:r w:rsidRPr="00AB0D5F">
              <w:rPr>
                <w:szCs w:val="28"/>
              </w:rPr>
              <w:t>_</w:t>
            </w:r>
          </w:p>
        </w:tc>
      </w:tr>
      <w:tr w:rsidR="00FE72FD" w:rsidRPr="00AB0D5F" w:rsidTr="00194AF5">
        <w:tc>
          <w:tcPr>
            <w:tcW w:w="709" w:type="dxa"/>
          </w:tcPr>
          <w:p w:rsidR="00FE72FD" w:rsidRPr="00AB0D5F" w:rsidRDefault="00FE72FD" w:rsidP="00FE72FD">
            <w:pPr>
              <w:pStyle w:val="ad"/>
              <w:numPr>
                <w:ilvl w:val="0"/>
                <w:numId w:val="14"/>
              </w:numPr>
              <w:spacing w:after="0" w:line="259" w:lineRule="auto"/>
              <w:ind w:left="357" w:hanging="357"/>
              <w:jc w:val="center"/>
              <w:rPr>
                <w:rFonts w:ascii="Times New Roman" w:hAnsi="Times New Roman"/>
                <w:sz w:val="24"/>
                <w:szCs w:val="28"/>
              </w:rPr>
            </w:pPr>
          </w:p>
        </w:tc>
        <w:tc>
          <w:tcPr>
            <w:tcW w:w="4111" w:type="dxa"/>
          </w:tcPr>
          <w:p w:rsidR="00FE72FD" w:rsidRPr="00AB0D5F" w:rsidRDefault="00FE72FD" w:rsidP="00041345">
            <w:pPr>
              <w:ind w:firstLine="34"/>
              <w:rPr>
                <w:szCs w:val="28"/>
              </w:rPr>
            </w:pPr>
            <w:r w:rsidRPr="00AB0D5F">
              <w:rPr>
                <w:szCs w:val="28"/>
              </w:rPr>
              <w:t>Авторы представляемого опыта (коллектив авторов)</w:t>
            </w:r>
          </w:p>
        </w:tc>
        <w:tc>
          <w:tcPr>
            <w:tcW w:w="4536" w:type="dxa"/>
          </w:tcPr>
          <w:p w:rsidR="003A1F82" w:rsidRPr="00AB0D5F" w:rsidRDefault="003A1F82" w:rsidP="003A1F82">
            <w:r w:rsidRPr="00AB0D5F">
              <w:t xml:space="preserve">Мартынова Ольга Викторовна, директор МКУ «Центр развития образования и оценки качества», </w:t>
            </w:r>
          </w:p>
          <w:p w:rsidR="00FE72FD" w:rsidRPr="00AB0D5F" w:rsidRDefault="003A1F82" w:rsidP="003A1F82">
            <w:pPr>
              <w:rPr>
                <w:szCs w:val="28"/>
              </w:rPr>
            </w:pPr>
            <w:r w:rsidRPr="00AB0D5F">
              <w:t xml:space="preserve">Толстошей Сергей Владимирович, начальник отдела МКУ ЦРО и ОК </w:t>
            </w:r>
          </w:p>
        </w:tc>
      </w:tr>
      <w:tr w:rsidR="00FE72FD" w:rsidRPr="00AB0D5F" w:rsidTr="00623319">
        <w:trPr>
          <w:trHeight w:val="1516"/>
        </w:trPr>
        <w:tc>
          <w:tcPr>
            <w:tcW w:w="709" w:type="dxa"/>
          </w:tcPr>
          <w:p w:rsidR="00FE72FD" w:rsidRPr="00AB0D5F" w:rsidRDefault="00FE72FD" w:rsidP="00FE72FD">
            <w:pPr>
              <w:pStyle w:val="ad"/>
              <w:numPr>
                <w:ilvl w:val="0"/>
                <w:numId w:val="14"/>
              </w:numPr>
              <w:spacing w:after="0" w:line="259" w:lineRule="auto"/>
              <w:ind w:left="357" w:hanging="357"/>
              <w:jc w:val="center"/>
              <w:rPr>
                <w:rFonts w:ascii="Times New Roman" w:hAnsi="Times New Roman"/>
                <w:sz w:val="24"/>
                <w:szCs w:val="28"/>
              </w:rPr>
            </w:pPr>
          </w:p>
        </w:tc>
        <w:tc>
          <w:tcPr>
            <w:tcW w:w="4111" w:type="dxa"/>
          </w:tcPr>
          <w:p w:rsidR="00FE72FD" w:rsidRPr="00AB0D5F" w:rsidRDefault="00FE72FD" w:rsidP="00041345">
            <w:pPr>
              <w:ind w:firstLine="34"/>
              <w:rPr>
                <w:szCs w:val="28"/>
              </w:rPr>
            </w:pPr>
            <w:r w:rsidRPr="00AB0D5F">
              <w:rPr>
                <w:szCs w:val="28"/>
              </w:rPr>
              <w:t>Наименование инновационного продукта (тема)</w:t>
            </w:r>
          </w:p>
        </w:tc>
        <w:tc>
          <w:tcPr>
            <w:tcW w:w="4536" w:type="dxa"/>
          </w:tcPr>
          <w:p w:rsidR="00623319" w:rsidRPr="00AB0D5F" w:rsidRDefault="00623319" w:rsidP="006B207E">
            <w:pPr>
              <w:pStyle w:val="ad"/>
              <w:widowControl w:val="0"/>
              <w:tabs>
                <w:tab w:val="left" w:pos="1276"/>
              </w:tabs>
              <w:spacing w:line="240" w:lineRule="auto"/>
              <w:ind w:left="0"/>
              <w:jc w:val="both"/>
              <w:rPr>
                <w:rFonts w:ascii="Times New Roman" w:eastAsia="Times New Roman" w:hAnsi="Times New Roman"/>
                <w:sz w:val="24"/>
                <w:szCs w:val="24"/>
              </w:rPr>
            </w:pPr>
            <w:r w:rsidRPr="00AB0D5F">
              <w:rPr>
                <w:rFonts w:ascii="Times New Roman" w:hAnsi="Times New Roman"/>
                <w:sz w:val="24"/>
                <w:szCs w:val="24"/>
              </w:rPr>
              <w:t>«Трансформация системы методической работы на муниципальном уровне: эффективные механизмы и траектории развития»</w:t>
            </w:r>
          </w:p>
          <w:p w:rsidR="00FE72FD" w:rsidRPr="00AB0D5F" w:rsidRDefault="00FE72FD" w:rsidP="00041345">
            <w:pPr>
              <w:jc w:val="center"/>
              <w:rPr>
                <w:szCs w:val="28"/>
              </w:rPr>
            </w:pPr>
            <w:r w:rsidRPr="00AB0D5F">
              <w:rPr>
                <w:szCs w:val="28"/>
              </w:rPr>
              <w:t xml:space="preserve">   </w:t>
            </w:r>
          </w:p>
        </w:tc>
      </w:tr>
      <w:tr w:rsidR="00FE72FD" w:rsidRPr="00AB0D5F" w:rsidTr="00194AF5">
        <w:tc>
          <w:tcPr>
            <w:tcW w:w="709" w:type="dxa"/>
          </w:tcPr>
          <w:p w:rsidR="00FE72FD" w:rsidRPr="00AB0D5F" w:rsidRDefault="00FE72FD" w:rsidP="00FE72FD">
            <w:pPr>
              <w:pStyle w:val="ad"/>
              <w:numPr>
                <w:ilvl w:val="0"/>
                <w:numId w:val="14"/>
              </w:numPr>
              <w:spacing w:after="0" w:line="259" w:lineRule="auto"/>
              <w:ind w:left="357" w:hanging="357"/>
              <w:jc w:val="center"/>
              <w:rPr>
                <w:rFonts w:ascii="Times New Roman" w:hAnsi="Times New Roman"/>
                <w:sz w:val="24"/>
                <w:szCs w:val="28"/>
              </w:rPr>
            </w:pPr>
          </w:p>
        </w:tc>
        <w:tc>
          <w:tcPr>
            <w:tcW w:w="4111" w:type="dxa"/>
          </w:tcPr>
          <w:p w:rsidR="00FE72FD" w:rsidRPr="00AB0D5F" w:rsidRDefault="00FE72FD" w:rsidP="00041345">
            <w:pPr>
              <w:rPr>
                <w:szCs w:val="28"/>
              </w:rPr>
            </w:pPr>
            <w:r w:rsidRPr="00AB0D5F">
              <w:rPr>
                <w:szCs w:val="28"/>
              </w:rPr>
              <w:t>Основная идея (идеи)</w:t>
            </w:r>
            <w:r w:rsidR="00623319" w:rsidRPr="00AB0D5F">
              <w:rPr>
                <w:szCs w:val="28"/>
              </w:rPr>
              <w:t xml:space="preserve"> </w:t>
            </w:r>
            <w:r w:rsidRPr="00AB0D5F">
              <w:rPr>
                <w:szCs w:val="28"/>
              </w:rPr>
              <w:t>деятельности краевой инновационной площадки</w:t>
            </w:r>
          </w:p>
        </w:tc>
        <w:tc>
          <w:tcPr>
            <w:tcW w:w="4536" w:type="dxa"/>
          </w:tcPr>
          <w:p w:rsidR="00FE72FD" w:rsidRPr="00AB0D5F" w:rsidRDefault="00623319" w:rsidP="00623319">
            <w:pPr>
              <w:jc w:val="both"/>
              <w:rPr>
                <w:szCs w:val="28"/>
              </w:rPr>
            </w:pPr>
            <w:r w:rsidRPr="00AB0D5F">
              <w:t>Трансформация системы методической работы:  от годового планирования работы  по тематическим направлениям  до  оперативного управления проектными группами в условиях открытых кластеров и сетевых объединений</w:t>
            </w:r>
          </w:p>
        </w:tc>
      </w:tr>
      <w:tr w:rsidR="00FE72FD" w:rsidRPr="00AB0D5F" w:rsidTr="00194AF5">
        <w:tc>
          <w:tcPr>
            <w:tcW w:w="709" w:type="dxa"/>
          </w:tcPr>
          <w:p w:rsidR="00FE72FD" w:rsidRPr="00AB0D5F" w:rsidRDefault="00FE72FD" w:rsidP="00FE72FD">
            <w:pPr>
              <w:pStyle w:val="ad"/>
              <w:numPr>
                <w:ilvl w:val="0"/>
                <w:numId w:val="14"/>
              </w:numPr>
              <w:spacing w:after="0" w:line="259" w:lineRule="auto"/>
              <w:ind w:left="357" w:hanging="357"/>
              <w:jc w:val="center"/>
              <w:rPr>
                <w:rFonts w:ascii="Times New Roman" w:hAnsi="Times New Roman"/>
                <w:sz w:val="24"/>
                <w:szCs w:val="28"/>
              </w:rPr>
            </w:pPr>
          </w:p>
        </w:tc>
        <w:tc>
          <w:tcPr>
            <w:tcW w:w="4111" w:type="dxa"/>
          </w:tcPr>
          <w:p w:rsidR="00FE72FD" w:rsidRPr="00AB0D5F" w:rsidRDefault="00FE72FD" w:rsidP="00041345">
            <w:pPr>
              <w:rPr>
                <w:szCs w:val="28"/>
              </w:rPr>
            </w:pPr>
            <w:r w:rsidRPr="00AB0D5F">
              <w:rPr>
                <w:szCs w:val="28"/>
              </w:rPr>
              <w:t>Цель деятельности инновационной площадки</w:t>
            </w:r>
          </w:p>
        </w:tc>
        <w:tc>
          <w:tcPr>
            <w:tcW w:w="4536" w:type="dxa"/>
          </w:tcPr>
          <w:p w:rsidR="00FE72FD" w:rsidRPr="00AB0D5F" w:rsidRDefault="00623319" w:rsidP="00623319">
            <w:pPr>
              <w:jc w:val="both"/>
              <w:rPr>
                <w:szCs w:val="28"/>
              </w:rPr>
            </w:pPr>
            <w:r w:rsidRPr="00AB0D5F">
              <w:t>Разработка и реализация трансформационной модели эффективного развития муниципальной методической службы.</w:t>
            </w:r>
          </w:p>
        </w:tc>
      </w:tr>
      <w:tr w:rsidR="00FE72FD" w:rsidRPr="00AB0D5F" w:rsidTr="00194AF5">
        <w:tc>
          <w:tcPr>
            <w:tcW w:w="709" w:type="dxa"/>
          </w:tcPr>
          <w:p w:rsidR="00FE72FD" w:rsidRPr="00AB0D5F" w:rsidRDefault="00FE72FD" w:rsidP="00FE72FD">
            <w:pPr>
              <w:pStyle w:val="ad"/>
              <w:numPr>
                <w:ilvl w:val="0"/>
                <w:numId w:val="14"/>
              </w:numPr>
              <w:spacing w:after="0" w:line="259" w:lineRule="auto"/>
              <w:ind w:left="357" w:hanging="357"/>
              <w:jc w:val="center"/>
              <w:rPr>
                <w:rFonts w:ascii="Times New Roman" w:hAnsi="Times New Roman"/>
                <w:sz w:val="24"/>
                <w:szCs w:val="28"/>
              </w:rPr>
            </w:pPr>
          </w:p>
        </w:tc>
        <w:tc>
          <w:tcPr>
            <w:tcW w:w="4111" w:type="dxa"/>
          </w:tcPr>
          <w:p w:rsidR="00FE72FD" w:rsidRPr="00AB0D5F" w:rsidRDefault="00FE72FD" w:rsidP="00041345">
            <w:pPr>
              <w:rPr>
                <w:szCs w:val="28"/>
              </w:rPr>
            </w:pPr>
            <w:r w:rsidRPr="00AB0D5F">
              <w:rPr>
                <w:szCs w:val="28"/>
              </w:rPr>
              <w:t>Задачи деятельности</w:t>
            </w:r>
          </w:p>
        </w:tc>
        <w:tc>
          <w:tcPr>
            <w:tcW w:w="4536" w:type="dxa"/>
          </w:tcPr>
          <w:p w:rsidR="007816A3" w:rsidRPr="00AB0D5F" w:rsidRDefault="007816A3" w:rsidP="007816A3">
            <w:pPr>
              <w:pStyle w:val="ae"/>
              <w:jc w:val="both"/>
              <w:rPr>
                <w:rFonts w:ascii="Times New Roman" w:hAnsi="Times New Roman" w:cs="Times New Roman"/>
                <w:sz w:val="23"/>
                <w:szCs w:val="23"/>
              </w:rPr>
            </w:pPr>
            <w:r w:rsidRPr="00AB0D5F">
              <w:rPr>
                <w:rFonts w:ascii="Times New Roman" w:hAnsi="Times New Roman" w:cs="Times New Roman"/>
                <w:sz w:val="23"/>
                <w:szCs w:val="23"/>
              </w:rPr>
              <w:t>1.Обновление  организационной и содержательной модели методической работы на муниципальном уровне.</w:t>
            </w:r>
          </w:p>
          <w:p w:rsidR="007816A3" w:rsidRPr="00AB0D5F" w:rsidRDefault="007816A3" w:rsidP="007816A3">
            <w:pPr>
              <w:pStyle w:val="ae"/>
              <w:jc w:val="both"/>
              <w:rPr>
                <w:rFonts w:ascii="Times New Roman" w:hAnsi="Times New Roman" w:cs="Times New Roman"/>
                <w:sz w:val="23"/>
                <w:szCs w:val="23"/>
              </w:rPr>
            </w:pPr>
            <w:r w:rsidRPr="00AB0D5F">
              <w:rPr>
                <w:rFonts w:ascii="Times New Roman" w:hAnsi="Times New Roman" w:cs="Times New Roman"/>
                <w:sz w:val="23"/>
                <w:szCs w:val="23"/>
              </w:rPr>
              <w:t>2.Управление проектными группами в условиях открытых кластеров и сетевых объединений.</w:t>
            </w:r>
          </w:p>
          <w:p w:rsidR="007816A3" w:rsidRPr="00AB0D5F" w:rsidRDefault="007816A3" w:rsidP="007816A3">
            <w:pPr>
              <w:pStyle w:val="ae"/>
              <w:jc w:val="both"/>
              <w:rPr>
                <w:rFonts w:ascii="Times New Roman" w:hAnsi="Times New Roman" w:cs="Times New Roman"/>
                <w:sz w:val="23"/>
                <w:szCs w:val="23"/>
              </w:rPr>
            </w:pPr>
            <w:r w:rsidRPr="00AB0D5F">
              <w:rPr>
                <w:rFonts w:ascii="Times New Roman" w:hAnsi="Times New Roman" w:cs="Times New Roman"/>
                <w:sz w:val="23"/>
                <w:szCs w:val="23"/>
              </w:rPr>
              <w:t>3.Разработка кейса «Трансформация содержания и структуры методической службы».</w:t>
            </w:r>
          </w:p>
          <w:p w:rsidR="007816A3" w:rsidRPr="00AB0D5F" w:rsidRDefault="007816A3" w:rsidP="007816A3">
            <w:pPr>
              <w:pStyle w:val="ae"/>
              <w:jc w:val="both"/>
              <w:rPr>
                <w:rFonts w:ascii="Times New Roman" w:hAnsi="Times New Roman" w:cs="Times New Roman"/>
                <w:sz w:val="23"/>
                <w:szCs w:val="23"/>
              </w:rPr>
            </w:pPr>
            <w:r w:rsidRPr="00AB0D5F">
              <w:rPr>
                <w:rFonts w:ascii="Times New Roman" w:hAnsi="Times New Roman" w:cs="Times New Roman"/>
                <w:sz w:val="23"/>
                <w:szCs w:val="23"/>
              </w:rPr>
              <w:t>4.Выявление дефицитов педагогических и руководящих работников.</w:t>
            </w:r>
          </w:p>
          <w:p w:rsidR="00FE72FD" w:rsidRPr="00AB0D5F" w:rsidRDefault="007816A3" w:rsidP="007816A3">
            <w:pPr>
              <w:jc w:val="both"/>
              <w:rPr>
                <w:szCs w:val="28"/>
              </w:rPr>
            </w:pPr>
            <w:r w:rsidRPr="00AB0D5F">
              <w:rPr>
                <w:sz w:val="23"/>
                <w:szCs w:val="23"/>
              </w:rPr>
              <w:t>5.Переход на модель тематических кластеров методической работы 6.Навигация педагогов в муниципальной  структуре.</w:t>
            </w:r>
            <w:r w:rsidRPr="00AB0D5F">
              <w:t> </w:t>
            </w:r>
          </w:p>
        </w:tc>
      </w:tr>
      <w:tr w:rsidR="00FE72FD" w:rsidRPr="00AB0D5F" w:rsidTr="00194AF5">
        <w:tc>
          <w:tcPr>
            <w:tcW w:w="709" w:type="dxa"/>
          </w:tcPr>
          <w:p w:rsidR="00FE72FD" w:rsidRPr="00AB0D5F" w:rsidRDefault="00FE72FD" w:rsidP="00FE72FD">
            <w:pPr>
              <w:pStyle w:val="ad"/>
              <w:numPr>
                <w:ilvl w:val="0"/>
                <w:numId w:val="14"/>
              </w:numPr>
              <w:spacing w:after="0" w:line="259" w:lineRule="auto"/>
              <w:ind w:left="357" w:hanging="357"/>
              <w:jc w:val="center"/>
              <w:rPr>
                <w:rFonts w:ascii="Times New Roman" w:hAnsi="Times New Roman"/>
                <w:sz w:val="24"/>
                <w:szCs w:val="28"/>
              </w:rPr>
            </w:pPr>
          </w:p>
        </w:tc>
        <w:tc>
          <w:tcPr>
            <w:tcW w:w="4111" w:type="dxa"/>
          </w:tcPr>
          <w:p w:rsidR="00FE72FD" w:rsidRPr="00AB0D5F" w:rsidRDefault="00FE72FD" w:rsidP="00041345">
            <w:pPr>
              <w:rPr>
                <w:szCs w:val="28"/>
              </w:rPr>
            </w:pPr>
            <w:r w:rsidRPr="00AB0D5F">
              <w:rPr>
                <w:szCs w:val="28"/>
              </w:rPr>
              <w:t xml:space="preserve">Нормативно-правовое обеспечение </w:t>
            </w:r>
            <w:r w:rsidRPr="00AB0D5F">
              <w:rPr>
                <w:szCs w:val="28"/>
              </w:rPr>
              <w:lastRenderedPageBreak/>
              <w:t>инновационной деятельности</w:t>
            </w:r>
          </w:p>
        </w:tc>
        <w:tc>
          <w:tcPr>
            <w:tcW w:w="4536" w:type="dxa"/>
          </w:tcPr>
          <w:p w:rsidR="00DF001D" w:rsidRPr="00AB0D5F" w:rsidRDefault="00DF001D" w:rsidP="00DF001D">
            <w:pPr>
              <w:jc w:val="both"/>
              <w:rPr>
                <w:sz w:val="23"/>
                <w:szCs w:val="23"/>
              </w:rPr>
            </w:pPr>
            <w:r w:rsidRPr="00AB0D5F">
              <w:rPr>
                <w:sz w:val="23"/>
                <w:szCs w:val="23"/>
              </w:rPr>
              <w:lastRenderedPageBreak/>
              <w:t xml:space="preserve">Распоряжение Министерства просвещения </w:t>
            </w:r>
            <w:r w:rsidRPr="00AB0D5F">
              <w:rPr>
                <w:sz w:val="23"/>
                <w:szCs w:val="23"/>
              </w:rPr>
              <w:lastRenderedPageBreak/>
              <w:t>Российской Федерации от 16 декабря 2020 года № Р-174 (ред. от 20 июня 2022 года) «Об утверждении Концепции создания единой федеральной системы  научно-методического сопровождения педагогических работников и управленческих кадров».</w:t>
            </w:r>
          </w:p>
          <w:p w:rsidR="00DF001D" w:rsidRPr="00AB0D5F" w:rsidRDefault="00DF001D" w:rsidP="00DF001D">
            <w:pPr>
              <w:jc w:val="both"/>
              <w:rPr>
                <w:sz w:val="23"/>
                <w:szCs w:val="23"/>
              </w:rPr>
            </w:pPr>
            <w:r w:rsidRPr="00AB0D5F">
              <w:rPr>
                <w:sz w:val="23"/>
                <w:szCs w:val="23"/>
              </w:rPr>
              <w:t xml:space="preserve">Распоряжение министерства просвещения Российской Федерации от 27 августа 2021 года № </w:t>
            </w:r>
            <w:r w:rsidRPr="00AB0D5F">
              <w:rPr>
                <w:sz w:val="23"/>
                <w:szCs w:val="23"/>
                <w:lang w:val="en-US"/>
              </w:rPr>
              <w:t>P</w:t>
            </w:r>
            <w:r w:rsidRPr="00AB0D5F">
              <w:rPr>
                <w:sz w:val="23"/>
                <w:szCs w:val="23"/>
              </w:rPr>
              <w:t xml:space="preserve"> – 201 «Об утверждении методических рекомендаций по порядку и формам диагностики профессиональных дефицитов педагогических работников и управленческих кадров образовательных организаций с возможностью  получения индивидуального плана»</w:t>
            </w:r>
          </w:p>
          <w:p w:rsidR="00FE72FD" w:rsidRPr="00AB0D5F" w:rsidRDefault="00FE72FD" w:rsidP="007816A3">
            <w:pPr>
              <w:jc w:val="both"/>
              <w:rPr>
                <w:szCs w:val="28"/>
              </w:rPr>
            </w:pPr>
          </w:p>
        </w:tc>
      </w:tr>
      <w:tr w:rsidR="00FE72FD" w:rsidRPr="00AB0D5F" w:rsidTr="00194AF5">
        <w:tc>
          <w:tcPr>
            <w:tcW w:w="709" w:type="dxa"/>
          </w:tcPr>
          <w:p w:rsidR="00FE72FD" w:rsidRPr="00AB0D5F" w:rsidRDefault="00FE72FD" w:rsidP="00FE72FD">
            <w:pPr>
              <w:pStyle w:val="ad"/>
              <w:numPr>
                <w:ilvl w:val="0"/>
                <w:numId w:val="14"/>
              </w:numPr>
              <w:spacing w:after="0" w:line="259" w:lineRule="auto"/>
              <w:ind w:left="357" w:hanging="357"/>
              <w:jc w:val="center"/>
              <w:rPr>
                <w:rFonts w:ascii="Times New Roman" w:hAnsi="Times New Roman"/>
                <w:sz w:val="24"/>
                <w:szCs w:val="28"/>
              </w:rPr>
            </w:pPr>
          </w:p>
        </w:tc>
        <w:tc>
          <w:tcPr>
            <w:tcW w:w="4111" w:type="dxa"/>
          </w:tcPr>
          <w:p w:rsidR="00FE72FD" w:rsidRPr="00AB0D5F" w:rsidRDefault="00FE72FD" w:rsidP="00DF001D">
            <w:pPr>
              <w:jc w:val="both"/>
              <w:rPr>
                <w:szCs w:val="28"/>
              </w:rPr>
            </w:pPr>
            <w:r w:rsidRPr="00AB0D5F">
              <w:rPr>
                <w:szCs w:val="28"/>
              </w:rPr>
              <w:t>Обоснование её значимости для решения задач государственной политики в сфере образования, развития системы образования Краснодарского края</w:t>
            </w:r>
          </w:p>
        </w:tc>
        <w:tc>
          <w:tcPr>
            <w:tcW w:w="4536" w:type="dxa"/>
          </w:tcPr>
          <w:p w:rsidR="009E63AD" w:rsidRPr="00AB0D5F" w:rsidRDefault="009E63AD" w:rsidP="009E63AD">
            <w:pPr>
              <w:jc w:val="both"/>
            </w:pPr>
            <w:r w:rsidRPr="00AB0D5F">
              <w:t xml:space="preserve">В Краснодарском крае сложилась целостная система сопровождения деятельности ТМС, которая реализуется Институтом развития образования (далее – Институт) (рис.). Она включает  четыре основных блока: </w:t>
            </w:r>
          </w:p>
          <w:p w:rsidR="009E63AD" w:rsidRPr="00AB0D5F" w:rsidRDefault="009E63AD" w:rsidP="009E63AD">
            <w:pPr>
              <w:jc w:val="both"/>
            </w:pPr>
            <w:r w:rsidRPr="00AB0D5F">
              <w:t xml:space="preserve">1) </w:t>
            </w:r>
            <w:proofErr w:type="gramStart"/>
            <w:r w:rsidRPr="00AB0D5F">
              <w:t>диагностический</w:t>
            </w:r>
            <w:proofErr w:type="gramEnd"/>
            <w:r w:rsidRPr="00AB0D5F">
              <w:t>, который определяет направление и содержание действий по сопровождению;</w:t>
            </w:r>
          </w:p>
          <w:p w:rsidR="009E63AD" w:rsidRPr="00AB0D5F" w:rsidRDefault="00934F48" w:rsidP="009E63AD">
            <w:pPr>
              <w:jc w:val="both"/>
            </w:pPr>
            <w:r w:rsidRPr="00AB0D5F">
              <w:t xml:space="preserve">2) </w:t>
            </w:r>
            <w:proofErr w:type="spellStart"/>
            <w:r w:rsidRPr="00AB0D5F">
              <w:t>деятельностный</w:t>
            </w:r>
            <w:proofErr w:type="spellEnd"/>
            <w:r w:rsidRPr="00AB0D5F">
              <w:t>;</w:t>
            </w:r>
            <w:r w:rsidR="009E63AD" w:rsidRPr="00AB0D5F">
              <w:t xml:space="preserve"> </w:t>
            </w:r>
          </w:p>
          <w:p w:rsidR="009E63AD" w:rsidRPr="00AB0D5F" w:rsidRDefault="00934F48" w:rsidP="009E63AD">
            <w:pPr>
              <w:jc w:val="both"/>
            </w:pPr>
            <w:r w:rsidRPr="00AB0D5F">
              <w:t>3) мотивационный;</w:t>
            </w:r>
            <w:r w:rsidR="009E63AD" w:rsidRPr="00AB0D5F">
              <w:t xml:space="preserve"> </w:t>
            </w:r>
          </w:p>
          <w:p w:rsidR="00934F48" w:rsidRPr="00AB0D5F" w:rsidRDefault="009E63AD" w:rsidP="009E63AD">
            <w:pPr>
              <w:jc w:val="both"/>
            </w:pPr>
            <w:r w:rsidRPr="00AB0D5F">
              <w:t xml:space="preserve">4) мониторинговый. </w:t>
            </w:r>
          </w:p>
          <w:p w:rsidR="00FE72FD" w:rsidRPr="00AB0D5F" w:rsidRDefault="009E63AD" w:rsidP="009E63AD">
            <w:pPr>
              <w:jc w:val="both"/>
              <w:rPr>
                <w:szCs w:val="28"/>
              </w:rPr>
            </w:pPr>
            <w:r w:rsidRPr="00AB0D5F">
              <w:t>На муниципальном уровне деятельность ТМС представлена в единстве с региональной структурой и реализует полный цикл управленческих решений.</w:t>
            </w:r>
          </w:p>
        </w:tc>
      </w:tr>
      <w:tr w:rsidR="00FE72FD" w:rsidRPr="00AB0D5F" w:rsidTr="00194AF5">
        <w:tc>
          <w:tcPr>
            <w:tcW w:w="709" w:type="dxa"/>
          </w:tcPr>
          <w:p w:rsidR="00FE72FD" w:rsidRPr="00AB0D5F" w:rsidRDefault="00FE72FD" w:rsidP="00FE72FD">
            <w:pPr>
              <w:pStyle w:val="ad"/>
              <w:numPr>
                <w:ilvl w:val="0"/>
                <w:numId w:val="14"/>
              </w:numPr>
              <w:spacing w:after="0" w:line="259" w:lineRule="auto"/>
              <w:ind w:left="357" w:hanging="357"/>
              <w:jc w:val="center"/>
              <w:rPr>
                <w:rFonts w:ascii="Times New Roman" w:hAnsi="Times New Roman"/>
                <w:sz w:val="24"/>
                <w:szCs w:val="28"/>
              </w:rPr>
            </w:pPr>
          </w:p>
        </w:tc>
        <w:tc>
          <w:tcPr>
            <w:tcW w:w="4111" w:type="dxa"/>
          </w:tcPr>
          <w:p w:rsidR="00FE72FD" w:rsidRPr="00AB0D5F" w:rsidRDefault="00FE72FD" w:rsidP="00041345">
            <w:pPr>
              <w:rPr>
                <w:szCs w:val="28"/>
              </w:rPr>
            </w:pPr>
            <w:r w:rsidRPr="00AB0D5F">
              <w:rPr>
                <w:szCs w:val="28"/>
              </w:rPr>
              <w:t>Новизна (</w:t>
            </w:r>
            <w:proofErr w:type="spellStart"/>
            <w:r w:rsidRPr="00AB0D5F">
              <w:rPr>
                <w:szCs w:val="28"/>
              </w:rPr>
              <w:t>инновационность</w:t>
            </w:r>
            <w:proofErr w:type="spellEnd"/>
            <w:r w:rsidRPr="00AB0D5F">
              <w:rPr>
                <w:szCs w:val="28"/>
              </w:rPr>
              <w:t>)</w:t>
            </w:r>
          </w:p>
        </w:tc>
        <w:tc>
          <w:tcPr>
            <w:tcW w:w="4536" w:type="dxa"/>
          </w:tcPr>
          <w:p w:rsidR="00FE72FD" w:rsidRPr="00AB0D5F" w:rsidRDefault="00DF001D" w:rsidP="00DF001D">
            <w:pPr>
              <w:jc w:val="both"/>
              <w:rPr>
                <w:szCs w:val="28"/>
              </w:rPr>
            </w:pPr>
            <w:r w:rsidRPr="00AB0D5F">
              <w:rPr>
                <w:shd w:val="clear" w:color="auto" w:fill="FFFFFF"/>
              </w:rPr>
              <w:t>Новизна проекта заключается в проектировании трансформации ТМС. на основе реализации полного управленческого цикла в системе адресной работы по устранению  выявленных дефицитов</w:t>
            </w:r>
          </w:p>
        </w:tc>
      </w:tr>
      <w:tr w:rsidR="00FE72FD" w:rsidRPr="00AB0D5F" w:rsidTr="00194AF5">
        <w:tc>
          <w:tcPr>
            <w:tcW w:w="709" w:type="dxa"/>
          </w:tcPr>
          <w:p w:rsidR="00FE72FD" w:rsidRPr="00AB0D5F" w:rsidRDefault="00FE72FD" w:rsidP="00FE72FD">
            <w:pPr>
              <w:pStyle w:val="ad"/>
              <w:numPr>
                <w:ilvl w:val="0"/>
                <w:numId w:val="14"/>
              </w:numPr>
              <w:spacing w:after="0" w:line="259" w:lineRule="auto"/>
              <w:ind w:left="357" w:hanging="357"/>
              <w:jc w:val="center"/>
              <w:rPr>
                <w:rFonts w:ascii="Times New Roman" w:hAnsi="Times New Roman"/>
                <w:sz w:val="24"/>
                <w:szCs w:val="28"/>
              </w:rPr>
            </w:pPr>
          </w:p>
        </w:tc>
        <w:tc>
          <w:tcPr>
            <w:tcW w:w="4111" w:type="dxa"/>
          </w:tcPr>
          <w:p w:rsidR="00FE72FD" w:rsidRPr="00AB0D5F" w:rsidRDefault="00FE72FD" w:rsidP="00041345">
            <w:pPr>
              <w:rPr>
                <w:szCs w:val="28"/>
              </w:rPr>
            </w:pPr>
            <w:r w:rsidRPr="00AB0D5F">
              <w:rPr>
                <w:szCs w:val="28"/>
              </w:rPr>
              <w:t>Предполагаемая практическая значимость</w:t>
            </w:r>
          </w:p>
        </w:tc>
        <w:tc>
          <w:tcPr>
            <w:tcW w:w="4536" w:type="dxa"/>
          </w:tcPr>
          <w:p w:rsidR="00FE72FD" w:rsidRPr="00AB0D5F" w:rsidRDefault="009E63AD" w:rsidP="00DF001D">
            <w:pPr>
              <w:jc w:val="both"/>
              <w:rPr>
                <w:szCs w:val="28"/>
              </w:rPr>
            </w:pPr>
            <w:r w:rsidRPr="00AB0D5F">
              <w:t>Проект может  способствовать выстраиванию практико-ориентированной траектории трансформации системы методической работы на муниципальном уровне.</w:t>
            </w:r>
          </w:p>
        </w:tc>
      </w:tr>
      <w:tr w:rsidR="00FE72FD" w:rsidRPr="00AB0D5F" w:rsidTr="00194AF5">
        <w:tc>
          <w:tcPr>
            <w:tcW w:w="709" w:type="dxa"/>
          </w:tcPr>
          <w:p w:rsidR="00FE72FD" w:rsidRPr="00AB0D5F" w:rsidRDefault="00FE72FD" w:rsidP="00FE72FD">
            <w:pPr>
              <w:pStyle w:val="ad"/>
              <w:numPr>
                <w:ilvl w:val="0"/>
                <w:numId w:val="14"/>
              </w:numPr>
              <w:spacing w:after="0" w:line="259" w:lineRule="auto"/>
              <w:ind w:left="357" w:hanging="357"/>
              <w:jc w:val="center"/>
              <w:rPr>
                <w:rFonts w:ascii="Times New Roman" w:hAnsi="Times New Roman"/>
                <w:sz w:val="24"/>
                <w:szCs w:val="28"/>
              </w:rPr>
            </w:pPr>
          </w:p>
        </w:tc>
        <w:tc>
          <w:tcPr>
            <w:tcW w:w="4111" w:type="dxa"/>
          </w:tcPr>
          <w:p w:rsidR="00FE72FD" w:rsidRPr="00AB0D5F" w:rsidRDefault="00FE72FD" w:rsidP="00EF3756">
            <w:pPr>
              <w:rPr>
                <w:szCs w:val="28"/>
              </w:rPr>
            </w:pPr>
            <w:r w:rsidRPr="00AB0D5F">
              <w:rPr>
                <w:szCs w:val="28"/>
              </w:rPr>
              <w:t>Задачи деятельности на 20</w:t>
            </w:r>
            <w:r w:rsidR="001F32ED" w:rsidRPr="00AB0D5F">
              <w:rPr>
                <w:szCs w:val="28"/>
              </w:rPr>
              <w:t>2</w:t>
            </w:r>
            <w:r w:rsidR="00EF3756" w:rsidRPr="00AB0D5F">
              <w:rPr>
                <w:szCs w:val="28"/>
              </w:rPr>
              <w:t>3</w:t>
            </w:r>
            <w:r w:rsidRPr="00AB0D5F">
              <w:rPr>
                <w:szCs w:val="28"/>
              </w:rPr>
              <w:t xml:space="preserve"> год</w:t>
            </w:r>
          </w:p>
        </w:tc>
        <w:tc>
          <w:tcPr>
            <w:tcW w:w="4536" w:type="dxa"/>
          </w:tcPr>
          <w:p w:rsidR="00FE72FD" w:rsidRPr="00AB0D5F" w:rsidRDefault="00762F9C" w:rsidP="00934F48">
            <w:pPr>
              <w:jc w:val="both"/>
              <w:rPr>
                <w:szCs w:val="28"/>
              </w:rPr>
            </w:pPr>
            <w:r w:rsidRPr="00AB0D5F">
              <w:rPr>
                <w:szCs w:val="28"/>
              </w:rPr>
              <w:t>1.Разработать пакет нормативно-правовых документов по сопровождению проекта «Трансфор</w:t>
            </w:r>
            <w:r w:rsidR="006828B6" w:rsidRPr="00AB0D5F">
              <w:rPr>
                <w:szCs w:val="28"/>
              </w:rPr>
              <w:t>мация системы  методической работы на муниципальном уровне: эффективные механизмы и траектории развития».</w:t>
            </w:r>
          </w:p>
          <w:p w:rsidR="006828B6" w:rsidRPr="00AB0D5F" w:rsidRDefault="006828B6" w:rsidP="00934F48">
            <w:pPr>
              <w:jc w:val="both"/>
            </w:pPr>
            <w:r w:rsidRPr="00AB0D5F">
              <w:rPr>
                <w:szCs w:val="28"/>
              </w:rPr>
              <w:t>2.</w:t>
            </w:r>
            <w:r w:rsidRPr="00AB0D5F">
              <w:t xml:space="preserve"> Разработать  модели реализации проектных траекторий  методической работы </w:t>
            </w:r>
            <w:r w:rsidR="00795708" w:rsidRPr="00AB0D5F">
              <w:t>на муниципальном уровне.</w:t>
            </w:r>
          </w:p>
          <w:p w:rsidR="00795708" w:rsidRPr="00AB0D5F" w:rsidRDefault="00795708" w:rsidP="00934F48">
            <w:pPr>
              <w:jc w:val="both"/>
            </w:pPr>
            <w:r w:rsidRPr="00AB0D5F">
              <w:lastRenderedPageBreak/>
              <w:t>3.Разработать инструментарий диагностики эффективности реализации проекта.</w:t>
            </w:r>
          </w:p>
          <w:p w:rsidR="00795708" w:rsidRPr="00AB0D5F" w:rsidRDefault="00795708" w:rsidP="00934F48">
            <w:pPr>
              <w:jc w:val="both"/>
            </w:pPr>
            <w:r w:rsidRPr="00AB0D5F">
              <w:t>4.</w:t>
            </w:r>
            <w:r w:rsidR="000A0C86" w:rsidRPr="00AB0D5F">
              <w:t xml:space="preserve">Обеспечить своевременное </w:t>
            </w:r>
            <w:proofErr w:type="spellStart"/>
            <w:r w:rsidR="000A0C86" w:rsidRPr="00AB0D5F">
              <w:t>диагностико</w:t>
            </w:r>
            <w:proofErr w:type="spellEnd"/>
            <w:r w:rsidR="000A0C86" w:rsidRPr="00AB0D5F">
              <w:t xml:space="preserve"> </w:t>
            </w:r>
            <w:proofErr w:type="gramStart"/>
            <w:r w:rsidR="000A0C86" w:rsidRPr="00AB0D5F">
              <w:t>-а</w:t>
            </w:r>
            <w:proofErr w:type="gramEnd"/>
            <w:r w:rsidR="000A0C86" w:rsidRPr="00AB0D5F">
              <w:t xml:space="preserve">налитическое сопровождение трансформации системы методической работы на муниципальном уровне. </w:t>
            </w:r>
          </w:p>
          <w:p w:rsidR="000A0C86" w:rsidRPr="00AB0D5F" w:rsidRDefault="000A0C86" w:rsidP="00934F48">
            <w:pPr>
              <w:jc w:val="both"/>
            </w:pPr>
            <w:r w:rsidRPr="00AB0D5F">
              <w:t xml:space="preserve">5.Разработать  </w:t>
            </w:r>
            <w:proofErr w:type="spellStart"/>
            <w:r w:rsidRPr="00AB0D5F">
              <w:t>критериальные</w:t>
            </w:r>
            <w:proofErr w:type="spellEnd"/>
            <w:r w:rsidRPr="00AB0D5F">
              <w:t xml:space="preserve"> показатели муниципальной системы оценки качества образования (МСОКО) в части эффективности методической работы.</w:t>
            </w:r>
          </w:p>
          <w:p w:rsidR="000A0C86" w:rsidRPr="00AB0D5F" w:rsidRDefault="000A0C86" w:rsidP="00934F48">
            <w:pPr>
              <w:jc w:val="both"/>
            </w:pPr>
            <w:r w:rsidRPr="00AB0D5F">
              <w:t>6.Реализовать план мероприятий в части внедрения треко</w:t>
            </w:r>
            <w:proofErr w:type="gramStart"/>
            <w:r w:rsidRPr="00AB0D5F">
              <w:t>в(</w:t>
            </w:r>
            <w:proofErr w:type="gramEnd"/>
            <w:r w:rsidRPr="00AB0D5F">
              <w:t>траекторий) проектной трансформации.</w:t>
            </w:r>
          </w:p>
          <w:p w:rsidR="000A0C86" w:rsidRPr="00AB0D5F" w:rsidRDefault="000A0C86" w:rsidP="00934F48">
            <w:pPr>
              <w:jc w:val="both"/>
              <w:rPr>
                <w:szCs w:val="28"/>
              </w:rPr>
            </w:pPr>
            <w:r w:rsidRPr="00AB0D5F">
              <w:t>7.Обеспечить диссеминацию опыта реализации инновационного проекта на краевом уровне (в рамках мероприятий ГБОУ ИРО  КК) и в системе координат межмуниципального взаимодействия.</w:t>
            </w:r>
          </w:p>
        </w:tc>
      </w:tr>
    </w:tbl>
    <w:p w:rsidR="006828B6" w:rsidRPr="00AB0D5F" w:rsidRDefault="006828B6" w:rsidP="00FE72FD">
      <w:pPr>
        <w:jc w:val="center"/>
        <w:rPr>
          <w:b/>
          <w:sz w:val="28"/>
          <w:szCs w:val="28"/>
        </w:rPr>
      </w:pPr>
    </w:p>
    <w:p w:rsidR="00FE72FD" w:rsidRPr="00AB0D5F" w:rsidRDefault="00FE72FD" w:rsidP="00FE72FD">
      <w:pPr>
        <w:jc w:val="center"/>
        <w:rPr>
          <w:b/>
          <w:sz w:val="28"/>
          <w:szCs w:val="28"/>
        </w:rPr>
      </w:pPr>
      <w:r w:rsidRPr="00AB0D5F">
        <w:rPr>
          <w:b/>
          <w:sz w:val="28"/>
          <w:szCs w:val="28"/>
        </w:rPr>
        <w:t>План работы краевой инновационной площадки на 20</w:t>
      </w:r>
      <w:r w:rsidR="001F32ED" w:rsidRPr="00AB0D5F">
        <w:rPr>
          <w:b/>
          <w:sz w:val="28"/>
          <w:szCs w:val="28"/>
        </w:rPr>
        <w:t>2</w:t>
      </w:r>
      <w:r w:rsidR="00B56FDD" w:rsidRPr="00AB0D5F">
        <w:rPr>
          <w:b/>
          <w:sz w:val="28"/>
          <w:szCs w:val="28"/>
        </w:rPr>
        <w:t>4</w:t>
      </w:r>
      <w:r w:rsidRPr="00AB0D5F">
        <w:rPr>
          <w:b/>
          <w:sz w:val="28"/>
          <w:szCs w:val="28"/>
        </w:rPr>
        <w:t xml:space="preserve"> год</w:t>
      </w:r>
    </w:p>
    <w:tbl>
      <w:tblPr>
        <w:tblStyle w:val="a3"/>
        <w:tblW w:w="0" w:type="auto"/>
        <w:tblLook w:val="04A0"/>
      </w:tblPr>
      <w:tblGrid>
        <w:gridCol w:w="445"/>
        <w:gridCol w:w="4841"/>
        <w:gridCol w:w="1411"/>
        <w:gridCol w:w="3157"/>
      </w:tblGrid>
      <w:tr w:rsidR="00A31DD4" w:rsidRPr="00AB0D5F" w:rsidTr="00D668FB">
        <w:tc>
          <w:tcPr>
            <w:tcW w:w="0" w:type="auto"/>
          </w:tcPr>
          <w:p w:rsidR="00FE72FD" w:rsidRPr="00AB0D5F" w:rsidRDefault="00FE72FD" w:rsidP="00041345">
            <w:pPr>
              <w:jc w:val="center"/>
              <w:rPr>
                <w:szCs w:val="28"/>
              </w:rPr>
            </w:pPr>
            <w:r w:rsidRPr="00AB0D5F">
              <w:rPr>
                <w:szCs w:val="28"/>
              </w:rPr>
              <w:t>№</w:t>
            </w:r>
          </w:p>
        </w:tc>
        <w:tc>
          <w:tcPr>
            <w:tcW w:w="0" w:type="auto"/>
          </w:tcPr>
          <w:p w:rsidR="00FE72FD" w:rsidRPr="00AB0D5F" w:rsidRDefault="00FE72FD" w:rsidP="00041345">
            <w:pPr>
              <w:jc w:val="center"/>
              <w:rPr>
                <w:szCs w:val="28"/>
              </w:rPr>
            </w:pPr>
            <w:r w:rsidRPr="00AB0D5F">
              <w:rPr>
                <w:szCs w:val="28"/>
              </w:rPr>
              <w:t>Деятельность</w:t>
            </w:r>
          </w:p>
        </w:tc>
        <w:tc>
          <w:tcPr>
            <w:tcW w:w="0" w:type="auto"/>
          </w:tcPr>
          <w:p w:rsidR="00FE72FD" w:rsidRPr="00AB0D5F" w:rsidRDefault="00FE72FD" w:rsidP="00041345">
            <w:pPr>
              <w:jc w:val="center"/>
              <w:rPr>
                <w:szCs w:val="28"/>
              </w:rPr>
            </w:pPr>
            <w:r w:rsidRPr="00AB0D5F">
              <w:rPr>
                <w:szCs w:val="28"/>
              </w:rPr>
              <w:t>Сроки</w:t>
            </w:r>
          </w:p>
        </w:tc>
        <w:tc>
          <w:tcPr>
            <w:tcW w:w="0" w:type="auto"/>
          </w:tcPr>
          <w:p w:rsidR="00FE72FD" w:rsidRPr="00AB0D5F" w:rsidRDefault="00FE72FD" w:rsidP="00041345">
            <w:pPr>
              <w:jc w:val="center"/>
              <w:rPr>
                <w:szCs w:val="28"/>
              </w:rPr>
            </w:pPr>
            <w:r w:rsidRPr="00AB0D5F">
              <w:rPr>
                <w:szCs w:val="28"/>
              </w:rPr>
              <w:t>Ожидаемый результат</w:t>
            </w:r>
          </w:p>
        </w:tc>
      </w:tr>
      <w:tr w:rsidR="00FE72FD" w:rsidRPr="00AB0D5F" w:rsidTr="00D668FB">
        <w:tc>
          <w:tcPr>
            <w:tcW w:w="0" w:type="auto"/>
            <w:gridSpan w:val="4"/>
          </w:tcPr>
          <w:p w:rsidR="00FE72FD" w:rsidRPr="00AB0D5F" w:rsidRDefault="00FE72FD" w:rsidP="00041345">
            <w:pPr>
              <w:jc w:val="center"/>
              <w:rPr>
                <w:szCs w:val="28"/>
              </w:rPr>
            </w:pPr>
            <w:r w:rsidRPr="00AB0D5F">
              <w:rPr>
                <w:szCs w:val="28"/>
              </w:rPr>
              <w:t>Диагностическая деятельность</w:t>
            </w:r>
          </w:p>
        </w:tc>
      </w:tr>
      <w:tr w:rsidR="00A31DD4" w:rsidRPr="00AB0D5F" w:rsidTr="00D668FB">
        <w:tc>
          <w:tcPr>
            <w:tcW w:w="0" w:type="auto"/>
          </w:tcPr>
          <w:p w:rsidR="00FE72FD" w:rsidRPr="00AB0D5F" w:rsidRDefault="008E3589" w:rsidP="00041345">
            <w:pPr>
              <w:jc w:val="center"/>
              <w:rPr>
                <w:szCs w:val="32"/>
              </w:rPr>
            </w:pPr>
            <w:r w:rsidRPr="00AB0D5F">
              <w:rPr>
                <w:szCs w:val="32"/>
              </w:rPr>
              <w:t>1.</w:t>
            </w:r>
          </w:p>
        </w:tc>
        <w:tc>
          <w:tcPr>
            <w:tcW w:w="0" w:type="auto"/>
          </w:tcPr>
          <w:p w:rsidR="00FE72FD" w:rsidRPr="00AB0D5F" w:rsidRDefault="008E547A" w:rsidP="008E3589">
            <w:pPr>
              <w:jc w:val="both"/>
              <w:rPr>
                <w:szCs w:val="32"/>
              </w:rPr>
            </w:pPr>
            <w:r w:rsidRPr="00AB0D5F">
              <w:rPr>
                <w:szCs w:val="32"/>
              </w:rPr>
              <w:t xml:space="preserve">Комплексный анализ итогов работы краевой инновационной площадки МКУ «Центр т развития образования  и оценки качества» по теме «Трансформация </w:t>
            </w:r>
            <w:r w:rsidRPr="00AB0D5F">
              <w:rPr>
                <w:szCs w:val="28"/>
              </w:rPr>
              <w:t>системы  методической работы на муниципальном уровне: эффективные механизмы и траектории развития».</w:t>
            </w:r>
            <w:r w:rsidRPr="00AB0D5F">
              <w:rPr>
                <w:szCs w:val="32"/>
              </w:rPr>
              <w:t xml:space="preserve"> </w:t>
            </w:r>
            <w:r w:rsidR="00C400C0" w:rsidRPr="00AB0D5F">
              <w:rPr>
                <w:szCs w:val="32"/>
              </w:rPr>
              <w:t>Анализ факторов и условий реализации эффективного проектного управления развитием системы методической работы на муниципальном уровне в 2023 году</w:t>
            </w:r>
          </w:p>
        </w:tc>
        <w:tc>
          <w:tcPr>
            <w:tcW w:w="0" w:type="auto"/>
          </w:tcPr>
          <w:p w:rsidR="00FE72FD" w:rsidRPr="00AB0D5F" w:rsidRDefault="00C400C0" w:rsidP="00C400C0">
            <w:pPr>
              <w:jc w:val="both"/>
              <w:rPr>
                <w:szCs w:val="32"/>
              </w:rPr>
            </w:pPr>
            <w:r w:rsidRPr="00AB0D5F">
              <w:rPr>
                <w:szCs w:val="32"/>
              </w:rPr>
              <w:t>10 января  -            1 февраля   2023 года</w:t>
            </w:r>
          </w:p>
        </w:tc>
        <w:tc>
          <w:tcPr>
            <w:tcW w:w="0" w:type="auto"/>
          </w:tcPr>
          <w:p w:rsidR="00FE72FD" w:rsidRPr="00AB0D5F" w:rsidRDefault="008E547A" w:rsidP="008E547A">
            <w:pPr>
              <w:jc w:val="both"/>
              <w:rPr>
                <w:szCs w:val="32"/>
              </w:rPr>
            </w:pPr>
            <w:r w:rsidRPr="00AB0D5F">
              <w:rPr>
                <w:szCs w:val="32"/>
              </w:rPr>
              <w:t xml:space="preserve">Методический кейс  </w:t>
            </w:r>
            <w:r w:rsidR="00A942E2" w:rsidRPr="00AB0D5F">
              <w:rPr>
                <w:szCs w:val="32"/>
              </w:rPr>
              <w:t>«</w:t>
            </w:r>
            <w:r w:rsidRPr="00AB0D5F">
              <w:rPr>
                <w:szCs w:val="32"/>
              </w:rPr>
              <w:t xml:space="preserve">Анализ </w:t>
            </w:r>
            <w:r w:rsidR="00C400C0" w:rsidRPr="00AB0D5F">
              <w:rPr>
                <w:szCs w:val="32"/>
              </w:rPr>
              <w:t xml:space="preserve">развития инновационных механизмов управления </w:t>
            </w:r>
            <w:r w:rsidRPr="00AB0D5F">
              <w:rPr>
                <w:szCs w:val="32"/>
              </w:rPr>
              <w:t>методической работой на муниципальном уровне</w:t>
            </w:r>
            <w:r w:rsidR="00A942E2" w:rsidRPr="00AB0D5F">
              <w:rPr>
                <w:szCs w:val="32"/>
              </w:rPr>
              <w:t>»</w:t>
            </w:r>
          </w:p>
        </w:tc>
      </w:tr>
      <w:tr w:rsidR="00A31DD4" w:rsidRPr="00AB0D5F" w:rsidTr="00D668FB">
        <w:tc>
          <w:tcPr>
            <w:tcW w:w="0" w:type="auto"/>
          </w:tcPr>
          <w:p w:rsidR="00C400C0" w:rsidRPr="00AB0D5F" w:rsidRDefault="00131F4C" w:rsidP="00041345">
            <w:pPr>
              <w:jc w:val="center"/>
              <w:rPr>
                <w:szCs w:val="32"/>
              </w:rPr>
            </w:pPr>
            <w:r w:rsidRPr="00AB0D5F">
              <w:rPr>
                <w:szCs w:val="32"/>
              </w:rPr>
              <w:t>2.</w:t>
            </w:r>
          </w:p>
        </w:tc>
        <w:tc>
          <w:tcPr>
            <w:tcW w:w="0" w:type="auto"/>
          </w:tcPr>
          <w:p w:rsidR="00C400C0" w:rsidRPr="00AB0D5F" w:rsidRDefault="008E547A" w:rsidP="008E547A">
            <w:pPr>
              <w:jc w:val="both"/>
              <w:rPr>
                <w:szCs w:val="32"/>
              </w:rPr>
            </w:pPr>
            <w:r w:rsidRPr="00AB0D5F">
              <w:rPr>
                <w:szCs w:val="32"/>
              </w:rPr>
              <w:t>Мониторинг деятельности  методических структур муниципальной системы образования</w:t>
            </w:r>
          </w:p>
        </w:tc>
        <w:tc>
          <w:tcPr>
            <w:tcW w:w="0" w:type="auto"/>
          </w:tcPr>
          <w:p w:rsidR="00C400C0" w:rsidRPr="00AB0D5F" w:rsidRDefault="008E547A" w:rsidP="00041345">
            <w:pPr>
              <w:jc w:val="center"/>
              <w:rPr>
                <w:szCs w:val="32"/>
              </w:rPr>
            </w:pPr>
            <w:r w:rsidRPr="00AB0D5F">
              <w:rPr>
                <w:szCs w:val="32"/>
              </w:rPr>
              <w:t>Март 2024 года</w:t>
            </w:r>
          </w:p>
          <w:p w:rsidR="006828B6" w:rsidRPr="00AB0D5F" w:rsidRDefault="006828B6" w:rsidP="00041345">
            <w:pPr>
              <w:jc w:val="center"/>
              <w:rPr>
                <w:szCs w:val="32"/>
              </w:rPr>
            </w:pPr>
          </w:p>
        </w:tc>
        <w:tc>
          <w:tcPr>
            <w:tcW w:w="0" w:type="auto"/>
          </w:tcPr>
          <w:p w:rsidR="00C400C0" w:rsidRPr="00AB0D5F" w:rsidRDefault="00A942E2" w:rsidP="008E547A">
            <w:pPr>
              <w:jc w:val="both"/>
              <w:rPr>
                <w:szCs w:val="32"/>
              </w:rPr>
            </w:pPr>
            <w:r w:rsidRPr="00AB0D5F">
              <w:rPr>
                <w:szCs w:val="32"/>
              </w:rPr>
              <w:t xml:space="preserve">Аналитическая справка по итогам </w:t>
            </w:r>
            <w:r w:rsidR="008E547A" w:rsidRPr="00AB0D5F">
              <w:rPr>
                <w:szCs w:val="32"/>
              </w:rPr>
              <w:t>мониторинга</w:t>
            </w:r>
          </w:p>
        </w:tc>
      </w:tr>
      <w:tr w:rsidR="00A31DD4" w:rsidRPr="00AB0D5F" w:rsidTr="00D668FB">
        <w:tc>
          <w:tcPr>
            <w:tcW w:w="0" w:type="auto"/>
          </w:tcPr>
          <w:p w:rsidR="00C400C0" w:rsidRPr="00AB0D5F" w:rsidRDefault="00131F4C" w:rsidP="00041345">
            <w:pPr>
              <w:jc w:val="center"/>
              <w:rPr>
                <w:szCs w:val="32"/>
              </w:rPr>
            </w:pPr>
            <w:r w:rsidRPr="00AB0D5F">
              <w:rPr>
                <w:szCs w:val="32"/>
              </w:rPr>
              <w:t>3.</w:t>
            </w:r>
          </w:p>
        </w:tc>
        <w:tc>
          <w:tcPr>
            <w:tcW w:w="0" w:type="auto"/>
          </w:tcPr>
          <w:p w:rsidR="00C400C0" w:rsidRPr="00AB0D5F" w:rsidRDefault="00C400C0" w:rsidP="008E547A">
            <w:pPr>
              <w:jc w:val="both"/>
              <w:rPr>
                <w:szCs w:val="32"/>
              </w:rPr>
            </w:pPr>
            <w:r w:rsidRPr="00AB0D5F">
              <w:rPr>
                <w:szCs w:val="32"/>
              </w:rPr>
              <w:t xml:space="preserve">Мониторинг  </w:t>
            </w:r>
            <w:r w:rsidR="008E547A" w:rsidRPr="00AB0D5F">
              <w:rPr>
                <w:szCs w:val="32"/>
              </w:rPr>
              <w:t>реализации обновленных компетенций специалистов муниципальной методической службы</w:t>
            </w:r>
          </w:p>
        </w:tc>
        <w:tc>
          <w:tcPr>
            <w:tcW w:w="0" w:type="auto"/>
          </w:tcPr>
          <w:p w:rsidR="00C400C0" w:rsidRPr="00AB0D5F" w:rsidRDefault="00C400C0" w:rsidP="00041345">
            <w:pPr>
              <w:jc w:val="center"/>
              <w:rPr>
                <w:szCs w:val="32"/>
              </w:rPr>
            </w:pPr>
            <w:r w:rsidRPr="00AB0D5F">
              <w:rPr>
                <w:szCs w:val="32"/>
              </w:rPr>
              <w:t>Декабрь 202</w:t>
            </w:r>
            <w:r w:rsidR="008E547A" w:rsidRPr="00AB0D5F">
              <w:rPr>
                <w:szCs w:val="32"/>
              </w:rPr>
              <w:t>4</w:t>
            </w:r>
          </w:p>
        </w:tc>
        <w:tc>
          <w:tcPr>
            <w:tcW w:w="0" w:type="auto"/>
          </w:tcPr>
          <w:p w:rsidR="00A942E2" w:rsidRPr="00AB0D5F" w:rsidRDefault="00A942E2" w:rsidP="00454850">
            <w:pPr>
              <w:jc w:val="both"/>
              <w:rPr>
                <w:szCs w:val="32"/>
              </w:rPr>
            </w:pPr>
            <w:r w:rsidRPr="00AB0D5F">
              <w:rPr>
                <w:szCs w:val="32"/>
              </w:rPr>
              <w:t>Информационн</w:t>
            </w:r>
            <w:proofErr w:type="gramStart"/>
            <w:r w:rsidRPr="00AB0D5F">
              <w:rPr>
                <w:szCs w:val="32"/>
              </w:rPr>
              <w:t>о-</w:t>
            </w:r>
            <w:proofErr w:type="gramEnd"/>
            <w:r w:rsidRPr="00AB0D5F">
              <w:rPr>
                <w:szCs w:val="32"/>
              </w:rPr>
              <w:t xml:space="preserve"> аналитическая справка</w:t>
            </w:r>
          </w:p>
          <w:p w:rsidR="00C400C0" w:rsidRPr="00AB0D5F" w:rsidRDefault="00C400C0" w:rsidP="00454850">
            <w:pPr>
              <w:jc w:val="both"/>
              <w:rPr>
                <w:szCs w:val="32"/>
              </w:rPr>
            </w:pPr>
          </w:p>
        </w:tc>
      </w:tr>
      <w:tr w:rsidR="00FE72FD" w:rsidRPr="00AB0D5F" w:rsidTr="00D668FB">
        <w:tc>
          <w:tcPr>
            <w:tcW w:w="0" w:type="auto"/>
            <w:gridSpan w:val="4"/>
          </w:tcPr>
          <w:p w:rsidR="00FE72FD" w:rsidRPr="00AB0D5F" w:rsidRDefault="00FE72FD" w:rsidP="00041345">
            <w:pPr>
              <w:jc w:val="center"/>
              <w:rPr>
                <w:szCs w:val="28"/>
              </w:rPr>
            </w:pPr>
            <w:r w:rsidRPr="00AB0D5F">
              <w:rPr>
                <w:szCs w:val="28"/>
              </w:rPr>
              <w:t>Теоретическая деятельность</w:t>
            </w:r>
          </w:p>
        </w:tc>
      </w:tr>
      <w:tr w:rsidR="00A31DD4" w:rsidRPr="00AB0D5F" w:rsidTr="00D668FB">
        <w:tc>
          <w:tcPr>
            <w:tcW w:w="0" w:type="auto"/>
          </w:tcPr>
          <w:p w:rsidR="00FE72FD" w:rsidRPr="00AB0D5F" w:rsidRDefault="00131F4C" w:rsidP="00041345">
            <w:pPr>
              <w:jc w:val="center"/>
              <w:rPr>
                <w:szCs w:val="32"/>
              </w:rPr>
            </w:pPr>
            <w:r w:rsidRPr="00AB0D5F">
              <w:rPr>
                <w:szCs w:val="32"/>
              </w:rPr>
              <w:t>1.</w:t>
            </w:r>
          </w:p>
        </w:tc>
        <w:tc>
          <w:tcPr>
            <w:tcW w:w="0" w:type="auto"/>
          </w:tcPr>
          <w:p w:rsidR="00FE72FD" w:rsidRPr="00AB0D5F" w:rsidRDefault="00A42B7B" w:rsidP="00752D85">
            <w:pPr>
              <w:pStyle w:val="ad"/>
              <w:widowControl w:val="0"/>
              <w:tabs>
                <w:tab w:val="left" w:pos="1134"/>
              </w:tabs>
              <w:spacing w:line="240" w:lineRule="auto"/>
              <w:ind w:left="0"/>
              <w:jc w:val="both"/>
              <w:rPr>
                <w:rFonts w:ascii="Times New Roman" w:eastAsia="Times New Roman" w:hAnsi="Times New Roman"/>
                <w:sz w:val="24"/>
                <w:szCs w:val="24"/>
              </w:rPr>
            </w:pPr>
            <w:r w:rsidRPr="00AB0D5F">
              <w:rPr>
                <w:szCs w:val="32"/>
              </w:rPr>
              <w:t xml:space="preserve"> </w:t>
            </w:r>
            <w:r w:rsidR="00752D85" w:rsidRPr="00AB0D5F">
              <w:rPr>
                <w:rFonts w:ascii="Times New Roman" w:eastAsia="Times New Roman" w:hAnsi="Times New Roman"/>
                <w:sz w:val="24"/>
                <w:szCs w:val="24"/>
              </w:rPr>
              <w:t xml:space="preserve">Разработка </w:t>
            </w:r>
            <w:r w:rsidR="008E547A" w:rsidRPr="00AB0D5F">
              <w:rPr>
                <w:rFonts w:ascii="Times New Roman" w:eastAsia="Times New Roman" w:hAnsi="Times New Roman"/>
                <w:sz w:val="24"/>
                <w:szCs w:val="24"/>
              </w:rPr>
              <w:t>методических рекомендаций для специалистов территориальных методических служб по теме «Единое образовательное пространство: инструментарий и компетенции методиста»</w:t>
            </w:r>
          </w:p>
        </w:tc>
        <w:tc>
          <w:tcPr>
            <w:tcW w:w="0" w:type="auto"/>
          </w:tcPr>
          <w:p w:rsidR="00FE72FD" w:rsidRPr="00AB0D5F" w:rsidRDefault="008E547A" w:rsidP="00041345">
            <w:pPr>
              <w:jc w:val="center"/>
              <w:rPr>
                <w:szCs w:val="32"/>
              </w:rPr>
            </w:pPr>
            <w:r w:rsidRPr="00AB0D5F">
              <w:rPr>
                <w:szCs w:val="32"/>
              </w:rPr>
              <w:t xml:space="preserve">Февраль </w:t>
            </w:r>
            <w:r w:rsidR="00752D85" w:rsidRPr="00AB0D5F">
              <w:rPr>
                <w:szCs w:val="32"/>
              </w:rPr>
              <w:t xml:space="preserve"> 2023</w:t>
            </w:r>
          </w:p>
        </w:tc>
        <w:tc>
          <w:tcPr>
            <w:tcW w:w="0" w:type="auto"/>
          </w:tcPr>
          <w:p w:rsidR="00FE72FD" w:rsidRPr="00AB0D5F" w:rsidRDefault="00F41572" w:rsidP="008E547A">
            <w:pPr>
              <w:jc w:val="both"/>
              <w:rPr>
                <w:szCs w:val="32"/>
              </w:rPr>
            </w:pPr>
            <w:r>
              <w:rPr>
                <w:szCs w:val="32"/>
              </w:rPr>
              <w:t>Методические рекоме</w:t>
            </w:r>
            <w:r w:rsidR="008E547A" w:rsidRPr="00AB0D5F">
              <w:rPr>
                <w:szCs w:val="32"/>
              </w:rPr>
              <w:t>ндации</w:t>
            </w:r>
          </w:p>
        </w:tc>
      </w:tr>
      <w:tr w:rsidR="00A31DD4" w:rsidRPr="00AB0D5F" w:rsidTr="00D668FB">
        <w:tc>
          <w:tcPr>
            <w:tcW w:w="0" w:type="auto"/>
          </w:tcPr>
          <w:p w:rsidR="001A6672" w:rsidRPr="00AB0D5F" w:rsidRDefault="00131F4C" w:rsidP="00041345">
            <w:pPr>
              <w:jc w:val="center"/>
              <w:rPr>
                <w:szCs w:val="32"/>
              </w:rPr>
            </w:pPr>
            <w:r w:rsidRPr="00AB0D5F">
              <w:rPr>
                <w:szCs w:val="32"/>
              </w:rPr>
              <w:t>2.</w:t>
            </w:r>
          </w:p>
        </w:tc>
        <w:tc>
          <w:tcPr>
            <w:tcW w:w="0" w:type="auto"/>
          </w:tcPr>
          <w:p w:rsidR="001A6672" w:rsidRPr="00AB0D5F" w:rsidRDefault="00DE175A" w:rsidP="00DE175A">
            <w:pPr>
              <w:pStyle w:val="11"/>
              <w:shd w:val="clear" w:color="auto" w:fill="auto"/>
              <w:spacing w:line="240" w:lineRule="auto"/>
              <w:ind w:left="20" w:firstLine="0"/>
              <w:jc w:val="both"/>
              <w:rPr>
                <w:sz w:val="24"/>
                <w:szCs w:val="24"/>
              </w:rPr>
            </w:pPr>
            <w:r w:rsidRPr="00AB0D5F">
              <w:rPr>
                <w:sz w:val="24"/>
                <w:szCs w:val="24"/>
              </w:rPr>
              <w:t xml:space="preserve">Корректировка особенностей </w:t>
            </w:r>
            <w:r w:rsidR="001A6672" w:rsidRPr="00AB0D5F">
              <w:rPr>
                <w:sz w:val="24"/>
                <w:szCs w:val="24"/>
              </w:rPr>
              <w:t>реализации трека методической работы  «</w:t>
            </w:r>
            <w:r w:rsidR="001A6672" w:rsidRPr="00AB0D5F">
              <w:rPr>
                <w:sz w:val="24"/>
                <w:szCs w:val="24"/>
                <w:lang w:eastAsia="ru-RU"/>
              </w:rPr>
              <w:t xml:space="preserve">Научно-методическое </w:t>
            </w:r>
            <w:r w:rsidR="001A6672" w:rsidRPr="00AB0D5F">
              <w:rPr>
                <w:sz w:val="24"/>
                <w:szCs w:val="24"/>
              </w:rPr>
              <w:t xml:space="preserve">и методическое обеспечение образовательной деятельности по реализации основных общеобразовательных </w:t>
            </w:r>
            <w:r w:rsidR="001A6672" w:rsidRPr="00AB0D5F">
              <w:rPr>
                <w:sz w:val="24"/>
                <w:szCs w:val="24"/>
              </w:rPr>
              <w:lastRenderedPageBreak/>
              <w:t>программ в соответствии с федеральными государственными стандартами общего образования»</w:t>
            </w:r>
            <w:r w:rsidRPr="00AB0D5F">
              <w:rPr>
                <w:sz w:val="24"/>
                <w:szCs w:val="24"/>
              </w:rPr>
              <w:t xml:space="preserve"> в условиях создания единого образовательного и методического пространства»</w:t>
            </w:r>
          </w:p>
        </w:tc>
        <w:tc>
          <w:tcPr>
            <w:tcW w:w="0" w:type="auto"/>
          </w:tcPr>
          <w:p w:rsidR="001A6672" w:rsidRPr="00AB0D5F" w:rsidRDefault="00DE175A" w:rsidP="00041345">
            <w:pPr>
              <w:jc w:val="center"/>
              <w:rPr>
                <w:szCs w:val="32"/>
              </w:rPr>
            </w:pPr>
            <w:r w:rsidRPr="00AB0D5F">
              <w:rPr>
                <w:szCs w:val="32"/>
              </w:rPr>
              <w:lastRenderedPageBreak/>
              <w:t>Февраль</w:t>
            </w:r>
            <w:r w:rsidR="006B207E" w:rsidRPr="00AB0D5F">
              <w:rPr>
                <w:szCs w:val="32"/>
              </w:rPr>
              <w:t xml:space="preserve"> </w:t>
            </w:r>
            <w:r w:rsidRPr="00AB0D5F">
              <w:rPr>
                <w:szCs w:val="32"/>
              </w:rPr>
              <w:t>- март 2024</w:t>
            </w:r>
            <w:r w:rsidR="00A942E2" w:rsidRPr="00AB0D5F">
              <w:rPr>
                <w:szCs w:val="32"/>
              </w:rPr>
              <w:t xml:space="preserve"> года</w:t>
            </w:r>
          </w:p>
        </w:tc>
        <w:tc>
          <w:tcPr>
            <w:tcW w:w="0" w:type="auto"/>
          </w:tcPr>
          <w:p w:rsidR="001A6672" w:rsidRPr="00AB0D5F" w:rsidRDefault="00DE175A" w:rsidP="00DE175A">
            <w:pPr>
              <w:jc w:val="both"/>
              <w:rPr>
                <w:szCs w:val="32"/>
              </w:rPr>
            </w:pPr>
            <w:r w:rsidRPr="00AB0D5F">
              <w:rPr>
                <w:szCs w:val="32"/>
              </w:rPr>
              <w:t xml:space="preserve">Информационная справка </w:t>
            </w:r>
          </w:p>
        </w:tc>
      </w:tr>
      <w:tr w:rsidR="00A31DD4" w:rsidRPr="00AB0D5F" w:rsidTr="00D668FB">
        <w:tc>
          <w:tcPr>
            <w:tcW w:w="0" w:type="auto"/>
          </w:tcPr>
          <w:p w:rsidR="001A6672" w:rsidRPr="00AB0D5F" w:rsidRDefault="00131F4C" w:rsidP="00041345">
            <w:pPr>
              <w:jc w:val="center"/>
              <w:rPr>
                <w:szCs w:val="32"/>
              </w:rPr>
            </w:pPr>
            <w:r w:rsidRPr="00AB0D5F">
              <w:rPr>
                <w:szCs w:val="32"/>
              </w:rPr>
              <w:lastRenderedPageBreak/>
              <w:t>3.</w:t>
            </w:r>
          </w:p>
        </w:tc>
        <w:tc>
          <w:tcPr>
            <w:tcW w:w="0" w:type="auto"/>
          </w:tcPr>
          <w:p w:rsidR="001A6672" w:rsidRPr="00AB0D5F" w:rsidRDefault="00DE175A" w:rsidP="001A6672">
            <w:pPr>
              <w:pStyle w:val="11"/>
              <w:shd w:val="clear" w:color="auto" w:fill="auto"/>
              <w:spacing w:line="240" w:lineRule="auto"/>
              <w:ind w:left="20" w:firstLine="0"/>
              <w:jc w:val="both"/>
              <w:rPr>
                <w:sz w:val="24"/>
                <w:szCs w:val="24"/>
              </w:rPr>
            </w:pPr>
            <w:r w:rsidRPr="00AB0D5F">
              <w:rPr>
                <w:sz w:val="24"/>
                <w:szCs w:val="24"/>
              </w:rPr>
              <w:t xml:space="preserve">Корректировка специфики </w:t>
            </w:r>
            <w:r w:rsidR="001A6672" w:rsidRPr="00AB0D5F">
              <w:rPr>
                <w:sz w:val="24"/>
                <w:szCs w:val="24"/>
              </w:rPr>
              <w:t xml:space="preserve">реализации трека методической работы </w:t>
            </w:r>
            <w:r w:rsidR="00E67707" w:rsidRPr="00AB0D5F">
              <w:rPr>
                <w:sz w:val="24"/>
                <w:szCs w:val="24"/>
              </w:rPr>
              <w:t>«Развитие профессиональных компетенций педагогических и руководящих работников образовательных организаций»</w:t>
            </w:r>
            <w:r w:rsidRPr="00AB0D5F">
              <w:rPr>
                <w:sz w:val="24"/>
                <w:szCs w:val="24"/>
              </w:rPr>
              <w:t xml:space="preserve"> в контексте мотивационного зап</w:t>
            </w:r>
            <w:r w:rsidR="00F41572">
              <w:rPr>
                <w:sz w:val="24"/>
                <w:szCs w:val="24"/>
              </w:rPr>
              <w:t>роса школьных методических служ</w:t>
            </w:r>
            <w:r w:rsidRPr="00AB0D5F">
              <w:rPr>
                <w:sz w:val="24"/>
                <w:szCs w:val="24"/>
              </w:rPr>
              <w:t>б</w:t>
            </w:r>
          </w:p>
        </w:tc>
        <w:tc>
          <w:tcPr>
            <w:tcW w:w="0" w:type="auto"/>
          </w:tcPr>
          <w:p w:rsidR="001A6672" w:rsidRPr="00AB0D5F" w:rsidRDefault="00DE175A" w:rsidP="00041345">
            <w:pPr>
              <w:jc w:val="center"/>
              <w:rPr>
                <w:szCs w:val="32"/>
              </w:rPr>
            </w:pPr>
            <w:r w:rsidRPr="00AB0D5F">
              <w:rPr>
                <w:szCs w:val="32"/>
              </w:rPr>
              <w:t>Март 2024</w:t>
            </w:r>
            <w:r w:rsidR="00131F4C" w:rsidRPr="00AB0D5F">
              <w:rPr>
                <w:szCs w:val="32"/>
              </w:rPr>
              <w:t xml:space="preserve"> года</w:t>
            </w:r>
          </w:p>
        </w:tc>
        <w:tc>
          <w:tcPr>
            <w:tcW w:w="0" w:type="auto"/>
          </w:tcPr>
          <w:p w:rsidR="001A6672" w:rsidRPr="00AB0D5F" w:rsidRDefault="00A942E2" w:rsidP="00A942E2">
            <w:pPr>
              <w:jc w:val="both"/>
              <w:rPr>
                <w:szCs w:val="32"/>
              </w:rPr>
            </w:pPr>
            <w:r w:rsidRPr="00AB0D5F">
              <w:rPr>
                <w:szCs w:val="32"/>
              </w:rPr>
              <w:t xml:space="preserve">Информационная справка </w:t>
            </w:r>
            <w:r w:rsidR="00131F4C" w:rsidRPr="00AB0D5F">
              <w:rPr>
                <w:szCs w:val="32"/>
              </w:rPr>
              <w:t xml:space="preserve">о </w:t>
            </w:r>
            <w:r w:rsidRPr="00AB0D5F">
              <w:rPr>
                <w:szCs w:val="32"/>
              </w:rPr>
              <w:t xml:space="preserve"> разработке модели </w:t>
            </w:r>
          </w:p>
        </w:tc>
      </w:tr>
      <w:tr w:rsidR="00A31DD4" w:rsidRPr="00AB0D5F" w:rsidTr="00D668FB">
        <w:tc>
          <w:tcPr>
            <w:tcW w:w="0" w:type="auto"/>
          </w:tcPr>
          <w:p w:rsidR="00E67707" w:rsidRPr="00AB0D5F" w:rsidRDefault="00131F4C" w:rsidP="00041345">
            <w:pPr>
              <w:jc w:val="center"/>
              <w:rPr>
                <w:szCs w:val="32"/>
              </w:rPr>
            </w:pPr>
            <w:r w:rsidRPr="00AB0D5F">
              <w:rPr>
                <w:szCs w:val="32"/>
              </w:rPr>
              <w:t>4.</w:t>
            </w:r>
          </w:p>
        </w:tc>
        <w:tc>
          <w:tcPr>
            <w:tcW w:w="0" w:type="auto"/>
          </w:tcPr>
          <w:p w:rsidR="00E67707" w:rsidRPr="00AB0D5F" w:rsidRDefault="00E67707" w:rsidP="00DE175A">
            <w:pPr>
              <w:pStyle w:val="11"/>
              <w:shd w:val="clear" w:color="auto" w:fill="auto"/>
              <w:spacing w:line="240" w:lineRule="auto"/>
              <w:ind w:left="20" w:firstLine="0"/>
              <w:jc w:val="both"/>
              <w:rPr>
                <w:sz w:val="24"/>
                <w:szCs w:val="24"/>
              </w:rPr>
            </w:pPr>
            <w:r w:rsidRPr="00AB0D5F">
              <w:rPr>
                <w:sz w:val="24"/>
                <w:szCs w:val="24"/>
              </w:rPr>
              <w:t xml:space="preserve">Разработка инструментария </w:t>
            </w:r>
            <w:proofErr w:type="gramStart"/>
            <w:r w:rsidRPr="00AB0D5F">
              <w:rPr>
                <w:sz w:val="24"/>
                <w:szCs w:val="24"/>
              </w:rPr>
              <w:t xml:space="preserve">диагностики эффективности </w:t>
            </w:r>
            <w:r w:rsidR="00DE175A" w:rsidRPr="00AB0D5F">
              <w:rPr>
                <w:sz w:val="24"/>
                <w:szCs w:val="24"/>
              </w:rPr>
              <w:t>реализации компетенций специалистов территориальной методической службы</w:t>
            </w:r>
            <w:proofErr w:type="gramEnd"/>
          </w:p>
        </w:tc>
        <w:tc>
          <w:tcPr>
            <w:tcW w:w="0" w:type="auto"/>
          </w:tcPr>
          <w:p w:rsidR="00E67707" w:rsidRPr="00AB0D5F" w:rsidRDefault="00DE175A" w:rsidP="00E67707">
            <w:pPr>
              <w:rPr>
                <w:szCs w:val="32"/>
              </w:rPr>
            </w:pPr>
            <w:r w:rsidRPr="00AB0D5F">
              <w:rPr>
                <w:szCs w:val="32"/>
              </w:rPr>
              <w:t>Июнь 2024</w:t>
            </w:r>
            <w:r w:rsidR="00E67707" w:rsidRPr="00AB0D5F">
              <w:rPr>
                <w:szCs w:val="32"/>
              </w:rPr>
              <w:t xml:space="preserve"> года</w:t>
            </w:r>
          </w:p>
        </w:tc>
        <w:tc>
          <w:tcPr>
            <w:tcW w:w="0" w:type="auto"/>
          </w:tcPr>
          <w:p w:rsidR="00E67707" w:rsidRPr="00AB0D5F" w:rsidRDefault="00DE175A" w:rsidP="00DE175A">
            <w:pPr>
              <w:jc w:val="both"/>
              <w:rPr>
                <w:szCs w:val="32"/>
              </w:rPr>
            </w:pPr>
            <w:r w:rsidRPr="00AB0D5F">
              <w:rPr>
                <w:szCs w:val="32"/>
              </w:rPr>
              <w:t>Методические рекомендации</w:t>
            </w:r>
          </w:p>
        </w:tc>
      </w:tr>
      <w:tr w:rsidR="00A31DD4" w:rsidRPr="00AB0D5F" w:rsidTr="00D668FB">
        <w:tc>
          <w:tcPr>
            <w:tcW w:w="0" w:type="auto"/>
          </w:tcPr>
          <w:p w:rsidR="00E67707" w:rsidRPr="00AB0D5F" w:rsidRDefault="00131F4C" w:rsidP="00041345">
            <w:pPr>
              <w:jc w:val="center"/>
              <w:rPr>
                <w:szCs w:val="32"/>
              </w:rPr>
            </w:pPr>
            <w:r w:rsidRPr="00AB0D5F">
              <w:rPr>
                <w:szCs w:val="32"/>
              </w:rPr>
              <w:t>5.</w:t>
            </w:r>
          </w:p>
        </w:tc>
        <w:tc>
          <w:tcPr>
            <w:tcW w:w="0" w:type="auto"/>
          </w:tcPr>
          <w:p w:rsidR="00E67707" w:rsidRPr="00AB0D5F" w:rsidRDefault="003C5E60" w:rsidP="00E67707">
            <w:pPr>
              <w:pStyle w:val="11"/>
              <w:shd w:val="clear" w:color="auto" w:fill="auto"/>
              <w:spacing w:line="240" w:lineRule="auto"/>
              <w:ind w:left="20" w:firstLine="0"/>
              <w:jc w:val="both"/>
              <w:rPr>
                <w:sz w:val="24"/>
                <w:szCs w:val="24"/>
              </w:rPr>
            </w:pPr>
            <w:r w:rsidRPr="00AB0D5F">
              <w:rPr>
                <w:sz w:val="24"/>
                <w:szCs w:val="24"/>
              </w:rPr>
              <w:t>Разработка методических рекомендаций «</w:t>
            </w:r>
            <w:proofErr w:type="spellStart"/>
            <w:r w:rsidRPr="00AB0D5F">
              <w:rPr>
                <w:sz w:val="24"/>
                <w:szCs w:val="24"/>
              </w:rPr>
              <w:t>Самоаудит</w:t>
            </w:r>
            <w:proofErr w:type="spellEnd"/>
            <w:r w:rsidRPr="00AB0D5F">
              <w:rPr>
                <w:sz w:val="24"/>
                <w:szCs w:val="24"/>
              </w:rPr>
              <w:t xml:space="preserve"> методической службы как составная часть муниципальной системы оценки качества образования»</w:t>
            </w:r>
          </w:p>
        </w:tc>
        <w:tc>
          <w:tcPr>
            <w:tcW w:w="0" w:type="auto"/>
          </w:tcPr>
          <w:p w:rsidR="00E67707" w:rsidRPr="00AB0D5F" w:rsidRDefault="003C5E60" w:rsidP="00041345">
            <w:pPr>
              <w:jc w:val="center"/>
              <w:rPr>
                <w:szCs w:val="32"/>
              </w:rPr>
            </w:pPr>
            <w:r w:rsidRPr="00AB0D5F">
              <w:rPr>
                <w:szCs w:val="32"/>
              </w:rPr>
              <w:t>Сентябрь 2024</w:t>
            </w:r>
            <w:r w:rsidR="00131F4C" w:rsidRPr="00AB0D5F">
              <w:rPr>
                <w:szCs w:val="32"/>
              </w:rPr>
              <w:t xml:space="preserve"> года</w:t>
            </w:r>
          </w:p>
        </w:tc>
        <w:tc>
          <w:tcPr>
            <w:tcW w:w="0" w:type="auto"/>
          </w:tcPr>
          <w:p w:rsidR="00E67707" w:rsidRPr="00AB0D5F" w:rsidRDefault="003C5E60" w:rsidP="00A942E2">
            <w:pPr>
              <w:jc w:val="both"/>
              <w:rPr>
                <w:szCs w:val="32"/>
              </w:rPr>
            </w:pPr>
            <w:r w:rsidRPr="00AB0D5F">
              <w:rPr>
                <w:szCs w:val="32"/>
              </w:rPr>
              <w:t>Методические рекомендации</w:t>
            </w:r>
          </w:p>
        </w:tc>
      </w:tr>
      <w:tr w:rsidR="00A31DD4" w:rsidRPr="00AB0D5F" w:rsidTr="00D668FB">
        <w:tc>
          <w:tcPr>
            <w:tcW w:w="0" w:type="auto"/>
          </w:tcPr>
          <w:p w:rsidR="009F084C" w:rsidRPr="00AB0D5F" w:rsidRDefault="009F084C" w:rsidP="00041345">
            <w:pPr>
              <w:jc w:val="center"/>
              <w:rPr>
                <w:szCs w:val="32"/>
              </w:rPr>
            </w:pPr>
            <w:r w:rsidRPr="00AB0D5F">
              <w:rPr>
                <w:szCs w:val="32"/>
              </w:rPr>
              <w:t>6.</w:t>
            </w:r>
          </w:p>
        </w:tc>
        <w:tc>
          <w:tcPr>
            <w:tcW w:w="0" w:type="auto"/>
          </w:tcPr>
          <w:p w:rsidR="009F084C" w:rsidRPr="00AB0D5F" w:rsidRDefault="009F084C" w:rsidP="00E67707">
            <w:pPr>
              <w:pStyle w:val="11"/>
              <w:shd w:val="clear" w:color="auto" w:fill="auto"/>
              <w:spacing w:line="240" w:lineRule="auto"/>
              <w:ind w:left="20" w:firstLine="0"/>
              <w:jc w:val="both"/>
              <w:rPr>
                <w:sz w:val="24"/>
                <w:szCs w:val="24"/>
              </w:rPr>
            </w:pPr>
            <w:r w:rsidRPr="00AB0D5F">
              <w:rPr>
                <w:sz w:val="24"/>
                <w:szCs w:val="24"/>
              </w:rPr>
              <w:t xml:space="preserve">Разработка алгоритма проведения межмуниципальной методической сессии в контексте формирования единого образовательного пространства </w:t>
            </w:r>
          </w:p>
        </w:tc>
        <w:tc>
          <w:tcPr>
            <w:tcW w:w="0" w:type="auto"/>
          </w:tcPr>
          <w:p w:rsidR="009F084C" w:rsidRPr="00AB0D5F" w:rsidRDefault="009F084C" w:rsidP="00041345">
            <w:pPr>
              <w:jc w:val="center"/>
              <w:rPr>
                <w:szCs w:val="32"/>
              </w:rPr>
            </w:pPr>
            <w:r w:rsidRPr="00AB0D5F">
              <w:rPr>
                <w:szCs w:val="32"/>
              </w:rPr>
              <w:t>Октябрь 2024</w:t>
            </w:r>
          </w:p>
        </w:tc>
        <w:tc>
          <w:tcPr>
            <w:tcW w:w="0" w:type="auto"/>
          </w:tcPr>
          <w:p w:rsidR="009F084C" w:rsidRPr="00AB0D5F" w:rsidRDefault="009F084C" w:rsidP="00A942E2">
            <w:pPr>
              <w:jc w:val="both"/>
              <w:rPr>
                <w:szCs w:val="32"/>
              </w:rPr>
            </w:pPr>
            <w:r w:rsidRPr="00AB0D5F">
              <w:rPr>
                <w:szCs w:val="32"/>
              </w:rPr>
              <w:t>Методический кейс</w:t>
            </w:r>
          </w:p>
        </w:tc>
      </w:tr>
      <w:tr w:rsidR="00FE72FD" w:rsidRPr="00AB0D5F" w:rsidTr="00D668FB">
        <w:tc>
          <w:tcPr>
            <w:tcW w:w="0" w:type="auto"/>
            <w:gridSpan w:val="4"/>
          </w:tcPr>
          <w:p w:rsidR="00FE72FD" w:rsidRPr="00AB0D5F" w:rsidRDefault="00FE72FD" w:rsidP="00041345">
            <w:pPr>
              <w:jc w:val="center"/>
              <w:rPr>
                <w:szCs w:val="28"/>
              </w:rPr>
            </w:pPr>
            <w:r w:rsidRPr="00AB0D5F">
              <w:rPr>
                <w:szCs w:val="28"/>
              </w:rPr>
              <w:t>Практическая деятельность</w:t>
            </w:r>
          </w:p>
        </w:tc>
      </w:tr>
      <w:tr w:rsidR="00A31DD4" w:rsidRPr="00AB0D5F" w:rsidTr="00D668FB">
        <w:tc>
          <w:tcPr>
            <w:tcW w:w="0" w:type="auto"/>
          </w:tcPr>
          <w:p w:rsidR="00FE72FD" w:rsidRPr="00AB0D5F" w:rsidRDefault="00131F4C" w:rsidP="00041345">
            <w:pPr>
              <w:jc w:val="center"/>
              <w:rPr>
                <w:szCs w:val="32"/>
              </w:rPr>
            </w:pPr>
            <w:r w:rsidRPr="00AB0D5F">
              <w:rPr>
                <w:szCs w:val="32"/>
              </w:rPr>
              <w:t>1.</w:t>
            </w:r>
          </w:p>
        </w:tc>
        <w:tc>
          <w:tcPr>
            <w:tcW w:w="0" w:type="auto"/>
          </w:tcPr>
          <w:p w:rsidR="00FE72FD" w:rsidRPr="00AB0D5F" w:rsidRDefault="009F084C" w:rsidP="009F084C">
            <w:pPr>
              <w:jc w:val="both"/>
              <w:rPr>
                <w:szCs w:val="32"/>
              </w:rPr>
            </w:pPr>
            <w:r w:rsidRPr="00AB0D5F">
              <w:t xml:space="preserve">Разработка и реализация  технологических карт проведения </w:t>
            </w:r>
            <w:r w:rsidR="00752D85" w:rsidRPr="00AB0D5F">
              <w:t>мероприятий тематических кластеров в рамках треков развития муниципальной системы методической работы</w:t>
            </w:r>
          </w:p>
        </w:tc>
        <w:tc>
          <w:tcPr>
            <w:tcW w:w="0" w:type="auto"/>
          </w:tcPr>
          <w:p w:rsidR="00FE72FD" w:rsidRPr="00AB0D5F" w:rsidRDefault="009F084C" w:rsidP="00041345">
            <w:pPr>
              <w:jc w:val="center"/>
              <w:rPr>
                <w:szCs w:val="32"/>
              </w:rPr>
            </w:pPr>
            <w:r w:rsidRPr="00AB0D5F">
              <w:rPr>
                <w:szCs w:val="32"/>
              </w:rPr>
              <w:t>Январь – декабрь 2024</w:t>
            </w:r>
            <w:r w:rsidR="00752D85" w:rsidRPr="00AB0D5F">
              <w:rPr>
                <w:szCs w:val="32"/>
              </w:rPr>
              <w:t xml:space="preserve"> года </w:t>
            </w:r>
          </w:p>
        </w:tc>
        <w:tc>
          <w:tcPr>
            <w:tcW w:w="0" w:type="auto"/>
          </w:tcPr>
          <w:p w:rsidR="00FE72FD" w:rsidRPr="00AB0D5F" w:rsidRDefault="00A942E2" w:rsidP="00A942E2">
            <w:pPr>
              <w:jc w:val="both"/>
              <w:rPr>
                <w:szCs w:val="32"/>
              </w:rPr>
            </w:pPr>
            <w:r w:rsidRPr="00AB0D5F">
              <w:t>Информационно-аналитическая справка о реализации мероприятий тематических кластеров в рамках треков развития муниципальной системы методической работы</w:t>
            </w:r>
          </w:p>
        </w:tc>
      </w:tr>
      <w:tr w:rsidR="00A31DD4" w:rsidRPr="00AB0D5F" w:rsidTr="00D668FB">
        <w:tc>
          <w:tcPr>
            <w:tcW w:w="0" w:type="auto"/>
          </w:tcPr>
          <w:p w:rsidR="00752D85" w:rsidRPr="00AB0D5F" w:rsidRDefault="00131F4C" w:rsidP="00041345">
            <w:pPr>
              <w:jc w:val="center"/>
              <w:rPr>
                <w:szCs w:val="32"/>
              </w:rPr>
            </w:pPr>
            <w:r w:rsidRPr="00AB0D5F">
              <w:rPr>
                <w:szCs w:val="32"/>
              </w:rPr>
              <w:t>2.</w:t>
            </w:r>
          </w:p>
        </w:tc>
        <w:tc>
          <w:tcPr>
            <w:tcW w:w="0" w:type="auto"/>
          </w:tcPr>
          <w:p w:rsidR="00752D85" w:rsidRPr="00AB0D5F" w:rsidRDefault="009F084C" w:rsidP="00752D85">
            <w:pPr>
              <w:pStyle w:val="11"/>
              <w:shd w:val="clear" w:color="auto" w:fill="auto"/>
              <w:spacing w:line="240" w:lineRule="auto"/>
              <w:ind w:left="20" w:firstLine="0"/>
              <w:jc w:val="both"/>
              <w:rPr>
                <w:sz w:val="24"/>
                <w:szCs w:val="24"/>
              </w:rPr>
            </w:pPr>
            <w:r w:rsidRPr="00AB0D5F">
              <w:rPr>
                <w:sz w:val="24"/>
                <w:szCs w:val="24"/>
              </w:rPr>
              <w:t xml:space="preserve">Обновление и реализация  </w:t>
            </w:r>
            <w:r w:rsidR="00752D85" w:rsidRPr="00AB0D5F">
              <w:rPr>
                <w:sz w:val="24"/>
                <w:szCs w:val="24"/>
              </w:rPr>
              <w:t>трека инновационной площадки «</w:t>
            </w:r>
            <w:r w:rsidR="00752D85" w:rsidRPr="00AB0D5F">
              <w:rPr>
                <w:sz w:val="24"/>
                <w:szCs w:val="24"/>
                <w:lang w:eastAsia="ru-RU"/>
              </w:rPr>
              <w:t xml:space="preserve">Научно-методическое </w:t>
            </w:r>
            <w:r w:rsidR="00752D85" w:rsidRPr="00AB0D5F">
              <w:rPr>
                <w:sz w:val="24"/>
                <w:szCs w:val="24"/>
              </w:rPr>
              <w:t>и методическое обеспечение образовательной деятельности по реализации основных общеобразовательных программ в соответствии с федеральными государственными стандартами общего образования»</w:t>
            </w:r>
            <w:r w:rsidRPr="00AB0D5F">
              <w:rPr>
                <w:sz w:val="24"/>
                <w:szCs w:val="24"/>
              </w:rPr>
              <w:t xml:space="preserve"> в контексте дальнейшего формирования единого образовательного пространства</w:t>
            </w:r>
          </w:p>
          <w:p w:rsidR="00752D85" w:rsidRPr="00AB0D5F" w:rsidRDefault="00752D85" w:rsidP="00752D85">
            <w:pPr>
              <w:jc w:val="both"/>
            </w:pPr>
          </w:p>
        </w:tc>
        <w:tc>
          <w:tcPr>
            <w:tcW w:w="0" w:type="auto"/>
          </w:tcPr>
          <w:p w:rsidR="00752D85" w:rsidRPr="00AB0D5F" w:rsidRDefault="00752D85" w:rsidP="00041345">
            <w:pPr>
              <w:jc w:val="center"/>
              <w:rPr>
                <w:szCs w:val="32"/>
              </w:rPr>
            </w:pPr>
            <w:r w:rsidRPr="00AB0D5F">
              <w:rPr>
                <w:szCs w:val="32"/>
              </w:rPr>
              <w:t>Январь – декабрь 2023 года</w:t>
            </w:r>
          </w:p>
        </w:tc>
        <w:tc>
          <w:tcPr>
            <w:tcW w:w="0" w:type="auto"/>
          </w:tcPr>
          <w:p w:rsidR="00752D85" w:rsidRPr="00AB0D5F" w:rsidRDefault="00A942E2" w:rsidP="009F084C">
            <w:pPr>
              <w:pStyle w:val="11"/>
              <w:shd w:val="clear" w:color="auto" w:fill="auto"/>
              <w:spacing w:line="240" w:lineRule="auto"/>
              <w:ind w:left="20" w:firstLine="0"/>
              <w:jc w:val="both"/>
            </w:pPr>
            <w:r w:rsidRPr="00AB0D5F">
              <w:rPr>
                <w:sz w:val="24"/>
                <w:szCs w:val="24"/>
              </w:rPr>
              <w:t xml:space="preserve">Протокол заседания </w:t>
            </w:r>
            <w:r w:rsidR="009F084C" w:rsidRPr="00AB0D5F">
              <w:rPr>
                <w:sz w:val="24"/>
                <w:szCs w:val="24"/>
              </w:rPr>
              <w:t>научно-методического совета МКУ «Центр развития образования и оценки качества»</w:t>
            </w:r>
          </w:p>
        </w:tc>
      </w:tr>
      <w:tr w:rsidR="00A31DD4" w:rsidRPr="00AB0D5F" w:rsidTr="00D668FB">
        <w:tc>
          <w:tcPr>
            <w:tcW w:w="0" w:type="auto"/>
          </w:tcPr>
          <w:p w:rsidR="00752D85" w:rsidRPr="00AB0D5F" w:rsidRDefault="00131F4C" w:rsidP="00041345">
            <w:pPr>
              <w:jc w:val="center"/>
              <w:rPr>
                <w:szCs w:val="32"/>
              </w:rPr>
            </w:pPr>
            <w:r w:rsidRPr="00AB0D5F">
              <w:rPr>
                <w:szCs w:val="32"/>
              </w:rPr>
              <w:t>3.</w:t>
            </w:r>
          </w:p>
        </w:tc>
        <w:tc>
          <w:tcPr>
            <w:tcW w:w="0" w:type="auto"/>
          </w:tcPr>
          <w:p w:rsidR="00752D85" w:rsidRPr="00AB0D5F" w:rsidRDefault="009F084C" w:rsidP="00752D85">
            <w:pPr>
              <w:pStyle w:val="11"/>
              <w:shd w:val="clear" w:color="auto" w:fill="auto"/>
              <w:spacing w:line="240" w:lineRule="auto"/>
              <w:ind w:left="20" w:firstLine="0"/>
              <w:jc w:val="both"/>
              <w:rPr>
                <w:sz w:val="24"/>
                <w:szCs w:val="24"/>
              </w:rPr>
            </w:pPr>
            <w:r w:rsidRPr="00AB0D5F">
              <w:rPr>
                <w:sz w:val="24"/>
                <w:szCs w:val="24"/>
              </w:rPr>
              <w:t>Проведение стратегических сессий в рамках реализации</w:t>
            </w:r>
            <w:r w:rsidR="00752D85" w:rsidRPr="00AB0D5F">
              <w:rPr>
                <w:sz w:val="24"/>
                <w:szCs w:val="24"/>
              </w:rPr>
              <w:t xml:space="preserve"> трека инновационной площадки «Развитие профессиональных компетенций педагогических и руководящих работников образовательных организаций»</w:t>
            </w:r>
          </w:p>
          <w:p w:rsidR="00752D85" w:rsidRPr="00AB0D5F" w:rsidRDefault="00752D85" w:rsidP="00752D85">
            <w:pPr>
              <w:pStyle w:val="11"/>
              <w:shd w:val="clear" w:color="auto" w:fill="auto"/>
              <w:spacing w:line="240" w:lineRule="auto"/>
              <w:ind w:left="20" w:firstLine="0"/>
              <w:jc w:val="both"/>
              <w:rPr>
                <w:sz w:val="24"/>
                <w:szCs w:val="24"/>
              </w:rPr>
            </w:pPr>
          </w:p>
        </w:tc>
        <w:tc>
          <w:tcPr>
            <w:tcW w:w="0" w:type="auto"/>
          </w:tcPr>
          <w:p w:rsidR="00752D85" w:rsidRPr="00AB0D5F" w:rsidRDefault="00C400C0" w:rsidP="00041345">
            <w:pPr>
              <w:jc w:val="center"/>
              <w:rPr>
                <w:szCs w:val="32"/>
              </w:rPr>
            </w:pPr>
            <w:r w:rsidRPr="00AB0D5F">
              <w:rPr>
                <w:szCs w:val="32"/>
              </w:rPr>
              <w:t>Январь -</w:t>
            </w:r>
            <w:r w:rsidR="009F084C" w:rsidRPr="00AB0D5F">
              <w:rPr>
                <w:szCs w:val="32"/>
              </w:rPr>
              <w:t xml:space="preserve"> декабрь 2024</w:t>
            </w:r>
            <w:r w:rsidR="00752D85" w:rsidRPr="00AB0D5F">
              <w:rPr>
                <w:szCs w:val="32"/>
              </w:rPr>
              <w:t xml:space="preserve"> года</w:t>
            </w:r>
          </w:p>
        </w:tc>
        <w:tc>
          <w:tcPr>
            <w:tcW w:w="0" w:type="auto"/>
          </w:tcPr>
          <w:p w:rsidR="00752D85" w:rsidRPr="00AB0D5F" w:rsidRDefault="00A942E2" w:rsidP="009F084C">
            <w:pPr>
              <w:jc w:val="both"/>
            </w:pPr>
            <w:r w:rsidRPr="00AB0D5F">
              <w:t xml:space="preserve">Протокол заседания </w:t>
            </w:r>
            <w:r w:rsidR="009F084C" w:rsidRPr="00AB0D5F">
              <w:t>научно-методического совета МКУ «Центр развития образования и оценки качества»</w:t>
            </w:r>
          </w:p>
        </w:tc>
      </w:tr>
      <w:tr w:rsidR="00A31DD4" w:rsidRPr="00AB0D5F" w:rsidTr="00D668FB">
        <w:tc>
          <w:tcPr>
            <w:tcW w:w="0" w:type="auto"/>
          </w:tcPr>
          <w:p w:rsidR="00E67707" w:rsidRPr="00AB0D5F" w:rsidRDefault="00131F4C" w:rsidP="00041345">
            <w:pPr>
              <w:jc w:val="center"/>
              <w:rPr>
                <w:szCs w:val="32"/>
              </w:rPr>
            </w:pPr>
            <w:r w:rsidRPr="00AB0D5F">
              <w:rPr>
                <w:szCs w:val="32"/>
              </w:rPr>
              <w:t>4.</w:t>
            </w:r>
          </w:p>
        </w:tc>
        <w:tc>
          <w:tcPr>
            <w:tcW w:w="0" w:type="auto"/>
          </w:tcPr>
          <w:p w:rsidR="00E67707" w:rsidRPr="00AB0D5F" w:rsidRDefault="00D668FB" w:rsidP="00D668FB">
            <w:pPr>
              <w:pStyle w:val="11"/>
              <w:shd w:val="clear" w:color="auto" w:fill="auto"/>
              <w:spacing w:line="240" w:lineRule="auto"/>
              <w:ind w:left="20" w:firstLine="0"/>
              <w:jc w:val="both"/>
              <w:rPr>
                <w:sz w:val="24"/>
                <w:szCs w:val="24"/>
              </w:rPr>
            </w:pPr>
            <w:r w:rsidRPr="00AB0D5F">
              <w:rPr>
                <w:sz w:val="24"/>
                <w:szCs w:val="24"/>
              </w:rPr>
              <w:t xml:space="preserve">Обучение </w:t>
            </w:r>
            <w:r w:rsidR="00E67707" w:rsidRPr="00AB0D5F">
              <w:rPr>
                <w:sz w:val="24"/>
                <w:szCs w:val="24"/>
              </w:rPr>
              <w:t xml:space="preserve">административных команд образовательных организаций по </w:t>
            </w:r>
            <w:r w:rsidRPr="00AB0D5F">
              <w:rPr>
                <w:sz w:val="24"/>
                <w:szCs w:val="24"/>
              </w:rPr>
              <w:t>вопросам управления качеством методической работы</w:t>
            </w:r>
          </w:p>
        </w:tc>
        <w:tc>
          <w:tcPr>
            <w:tcW w:w="0" w:type="auto"/>
          </w:tcPr>
          <w:p w:rsidR="00E67707" w:rsidRPr="00AB0D5F" w:rsidRDefault="009F084C" w:rsidP="00041345">
            <w:pPr>
              <w:jc w:val="center"/>
              <w:rPr>
                <w:szCs w:val="32"/>
              </w:rPr>
            </w:pPr>
            <w:r w:rsidRPr="00AB0D5F">
              <w:rPr>
                <w:szCs w:val="32"/>
              </w:rPr>
              <w:t>Март – ноябрь 2024</w:t>
            </w:r>
            <w:r w:rsidR="00E67707" w:rsidRPr="00AB0D5F">
              <w:rPr>
                <w:szCs w:val="32"/>
              </w:rPr>
              <w:t xml:space="preserve"> года </w:t>
            </w:r>
          </w:p>
        </w:tc>
        <w:tc>
          <w:tcPr>
            <w:tcW w:w="0" w:type="auto"/>
          </w:tcPr>
          <w:p w:rsidR="00E67707" w:rsidRPr="00AB0D5F" w:rsidRDefault="00D668FB" w:rsidP="009F084C">
            <w:pPr>
              <w:jc w:val="both"/>
            </w:pPr>
            <w:r w:rsidRPr="00AB0D5F">
              <w:t>Информационная справка</w:t>
            </w:r>
          </w:p>
        </w:tc>
      </w:tr>
      <w:tr w:rsidR="00AB0D5F" w:rsidRPr="00AB0D5F" w:rsidTr="00D668FB">
        <w:tc>
          <w:tcPr>
            <w:tcW w:w="0" w:type="auto"/>
          </w:tcPr>
          <w:p w:rsidR="00AB0D5F" w:rsidRPr="00AB0D5F" w:rsidRDefault="00AB0D5F" w:rsidP="00041345">
            <w:pPr>
              <w:jc w:val="center"/>
              <w:rPr>
                <w:szCs w:val="32"/>
              </w:rPr>
            </w:pPr>
            <w:r w:rsidRPr="00AB0D5F">
              <w:rPr>
                <w:szCs w:val="32"/>
              </w:rPr>
              <w:lastRenderedPageBreak/>
              <w:t>5</w:t>
            </w:r>
          </w:p>
        </w:tc>
        <w:tc>
          <w:tcPr>
            <w:tcW w:w="0" w:type="auto"/>
          </w:tcPr>
          <w:p w:rsidR="00AB0D5F" w:rsidRPr="00AB0D5F" w:rsidRDefault="00AB0D5F" w:rsidP="00D668FB">
            <w:pPr>
              <w:pStyle w:val="11"/>
              <w:shd w:val="clear" w:color="auto" w:fill="auto"/>
              <w:spacing w:line="240" w:lineRule="auto"/>
              <w:ind w:left="20" w:firstLine="0"/>
              <w:jc w:val="both"/>
              <w:rPr>
                <w:sz w:val="24"/>
                <w:szCs w:val="24"/>
              </w:rPr>
            </w:pPr>
            <w:r w:rsidRPr="00AB0D5F">
              <w:rPr>
                <w:sz w:val="24"/>
                <w:szCs w:val="24"/>
              </w:rPr>
              <w:t>Организация деятельности профессиональных сообществ педагогов</w:t>
            </w:r>
          </w:p>
        </w:tc>
        <w:tc>
          <w:tcPr>
            <w:tcW w:w="0" w:type="auto"/>
          </w:tcPr>
          <w:p w:rsidR="00AB0D5F" w:rsidRPr="00AB0D5F" w:rsidRDefault="00AB0D5F" w:rsidP="00041345">
            <w:pPr>
              <w:jc w:val="center"/>
              <w:rPr>
                <w:szCs w:val="32"/>
              </w:rPr>
            </w:pPr>
            <w:r w:rsidRPr="00AB0D5F">
              <w:rPr>
                <w:szCs w:val="32"/>
              </w:rPr>
              <w:t>Январ</w:t>
            </w:r>
            <w:proofErr w:type="gramStart"/>
            <w:r w:rsidRPr="00AB0D5F">
              <w:rPr>
                <w:szCs w:val="32"/>
              </w:rPr>
              <w:t>ь-</w:t>
            </w:r>
            <w:proofErr w:type="gramEnd"/>
            <w:r w:rsidRPr="00AB0D5F">
              <w:rPr>
                <w:szCs w:val="32"/>
              </w:rPr>
              <w:t xml:space="preserve"> декабрь 2024 года</w:t>
            </w:r>
          </w:p>
        </w:tc>
        <w:tc>
          <w:tcPr>
            <w:tcW w:w="0" w:type="auto"/>
          </w:tcPr>
          <w:p w:rsidR="00AB0D5F" w:rsidRPr="00AB0D5F" w:rsidRDefault="00AB0D5F" w:rsidP="009F084C">
            <w:pPr>
              <w:jc w:val="both"/>
            </w:pPr>
            <w:r w:rsidRPr="00AB0D5F">
              <w:t>Методические материалы</w:t>
            </w:r>
          </w:p>
        </w:tc>
      </w:tr>
      <w:tr w:rsidR="00FE72FD" w:rsidRPr="00AB0D5F" w:rsidTr="00D668FB">
        <w:tc>
          <w:tcPr>
            <w:tcW w:w="0" w:type="auto"/>
            <w:gridSpan w:val="4"/>
          </w:tcPr>
          <w:p w:rsidR="00FE72FD" w:rsidRPr="00AB0D5F" w:rsidRDefault="00FE72FD" w:rsidP="00041345">
            <w:pPr>
              <w:jc w:val="center"/>
              <w:rPr>
                <w:szCs w:val="28"/>
              </w:rPr>
            </w:pPr>
            <w:r w:rsidRPr="00AB0D5F">
              <w:rPr>
                <w:szCs w:val="28"/>
              </w:rPr>
              <w:t>Методическая деятельность</w:t>
            </w:r>
          </w:p>
        </w:tc>
      </w:tr>
      <w:tr w:rsidR="00A31DD4" w:rsidRPr="00AB0D5F" w:rsidTr="00D668FB">
        <w:tc>
          <w:tcPr>
            <w:tcW w:w="0" w:type="auto"/>
          </w:tcPr>
          <w:p w:rsidR="006245D5" w:rsidRPr="00AB0D5F" w:rsidRDefault="00131F4C" w:rsidP="00041345">
            <w:pPr>
              <w:jc w:val="center"/>
              <w:rPr>
                <w:szCs w:val="32"/>
              </w:rPr>
            </w:pPr>
            <w:r w:rsidRPr="00AB0D5F">
              <w:rPr>
                <w:szCs w:val="32"/>
              </w:rPr>
              <w:t>1.</w:t>
            </w:r>
          </w:p>
        </w:tc>
        <w:tc>
          <w:tcPr>
            <w:tcW w:w="0" w:type="auto"/>
          </w:tcPr>
          <w:p w:rsidR="006245D5" w:rsidRPr="00AB0D5F" w:rsidRDefault="00D668FB" w:rsidP="00D668FB">
            <w:pPr>
              <w:jc w:val="both"/>
            </w:pPr>
            <w:r w:rsidRPr="00AB0D5F">
              <w:t>«Маршрут в эффективность методической работы»: с</w:t>
            </w:r>
            <w:r w:rsidR="006245D5" w:rsidRPr="00AB0D5F">
              <w:t xml:space="preserve">тратегическая сессия для административных команд образовательных организаций </w:t>
            </w:r>
          </w:p>
        </w:tc>
        <w:tc>
          <w:tcPr>
            <w:tcW w:w="0" w:type="auto"/>
          </w:tcPr>
          <w:p w:rsidR="006245D5" w:rsidRPr="00AB0D5F" w:rsidRDefault="00D668FB" w:rsidP="00041345">
            <w:pPr>
              <w:jc w:val="center"/>
              <w:rPr>
                <w:szCs w:val="32"/>
              </w:rPr>
            </w:pPr>
            <w:r w:rsidRPr="00AB0D5F">
              <w:rPr>
                <w:szCs w:val="32"/>
              </w:rPr>
              <w:t>Март 2024</w:t>
            </w:r>
            <w:r w:rsidR="006245D5" w:rsidRPr="00AB0D5F">
              <w:rPr>
                <w:szCs w:val="32"/>
              </w:rPr>
              <w:t xml:space="preserve"> года</w:t>
            </w:r>
          </w:p>
        </w:tc>
        <w:tc>
          <w:tcPr>
            <w:tcW w:w="0" w:type="auto"/>
          </w:tcPr>
          <w:p w:rsidR="006245D5" w:rsidRPr="00AB0D5F" w:rsidRDefault="006B207E" w:rsidP="006B207E">
            <w:pPr>
              <w:jc w:val="both"/>
              <w:rPr>
                <w:szCs w:val="32"/>
              </w:rPr>
            </w:pPr>
            <w:r w:rsidRPr="00AB0D5F">
              <w:rPr>
                <w:szCs w:val="32"/>
              </w:rPr>
              <w:t>Протокол, комплект аналитических материалов</w:t>
            </w:r>
          </w:p>
        </w:tc>
      </w:tr>
      <w:tr w:rsidR="00A31DD4" w:rsidRPr="00AB0D5F" w:rsidTr="00D668FB">
        <w:tc>
          <w:tcPr>
            <w:tcW w:w="0" w:type="auto"/>
          </w:tcPr>
          <w:p w:rsidR="00FE72FD" w:rsidRPr="00AB0D5F" w:rsidRDefault="00131F4C" w:rsidP="00041345">
            <w:pPr>
              <w:jc w:val="center"/>
              <w:rPr>
                <w:szCs w:val="32"/>
              </w:rPr>
            </w:pPr>
            <w:r w:rsidRPr="00AB0D5F">
              <w:rPr>
                <w:szCs w:val="32"/>
              </w:rPr>
              <w:t>2.</w:t>
            </w:r>
          </w:p>
        </w:tc>
        <w:tc>
          <w:tcPr>
            <w:tcW w:w="0" w:type="auto"/>
          </w:tcPr>
          <w:p w:rsidR="00FE72FD" w:rsidRPr="00AB0D5F" w:rsidRDefault="006245D5" w:rsidP="00D668FB">
            <w:pPr>
              <w:jc w:val="both"/>
              <w:rPr>
                <w:szCs w:val="32"/>
              </w:rPr>
            </w:pPr>
            <w:r w:rsidRPr="00AB0D5F">
              <w:t>Разработка методических материалов по теме «</w:t>
            </w:r>
            <w:r w:rsidR="00D668FB" w:rsidRPr="00AB0D5F">
              <w:t>Индивидуальная траектория развития педагога и наставника»</w:t>
            </w:r>
          </w:p>
        </w:tc>
        <w:tc>
          <w:tcPr>
            <w:tcW w:w="0" w:type="auto"/>
          </w:tcPr>
          <w:p w:rsidR="00FE72FD" w:rsidRPr="00AB0D5F" w:rsidRDefault="00D668FB" w:rsidP="00041345">
            <w:pPr>
              <w:jc w:val="center"/>
              <w:rPr>
                <w:szCs w:val="32"/>
              </w:rPr>
            </w:pPr>
            <w:r w:rsidRPr="00AB0D5F">
              <w:rPr>
                <w:szCs w:val="32"/>
              </w:rPr>
              <w:t>Октябрь 2024</w:t>
            </w:r>
            <w:r w:rsidR="00131F4C" w:rsidRPr="00AB0D5F">
              <w:rPr>
                <w:szCs w:val="32"/>
              </w:rPr>
              <w:t xml:space="preserve"> года</w:t>
            </w:r>
          </w:p>
        </w:tc>
        <w:tc>
          <w:tcPr>
            <w:tcW w:w="0" w:type="auto"/>
          </w:tcPr>
          <w:p w:rsidR="00FE72FD" w:rsidRPr="00AB0D5F" w:rsidRDefault="006B207E" w:rsidP="006B207E">
            <w:pPr>
              <w:jc w:val="both"/>
              <w:rPr>
                <w:szCs w:val="32"/>
              </w:rPr>
            </w:pPr>
            <w:r w:rsidRPr="00AB0D5F">
              <w:rPr>
                <w:szCs w:val="32"/>
              </w:rPr>
              <w:t>Методические материалы</w:t>
            </w:r>
          </w:p>
        </w:tc>
      </w:tr>
      <w:tr w:rsidR="00A31DD4" w:rsidRPr="00AB0D5F" w:rsidTr="00D668FB">
        <w:tc>
          <w:tcPr>
            <w:tcW w:w="0" w:type="auto"/>
          </w:tcPr>
          <w:p w:rsidR="006245D5" w:rsidRPr="00AB0D5F" w:rsidRDefault="00131F4C" w:rsidP="00041345">
            <w:pPr>
              <w:jc w:val="center"/>
              <w:rPr>
                <w:szCs w:val="32"/>
              </w:rPr>
            </w:pPr>
            <w:r w:rsidRPr="00AB0D5F">
              <w:rPr>
                <w:szCs w:val="32"/>
              </w:rPr>
              <w:t>3.</w:t>
            </w:r>
          </w:p>
        </w:tc>
        <w:tc>
          <w:tcPr>
            <w:tcW w:w="0" w:type="auto"/>
          </w:tcPr>
          <w:p w:rsidR="00D668FB" w:rsidRPr="00AB0D5F" w:rsidRDefault="00D668FB" w:rsidP="003306C1">
            <w:pPr>
              <w:jc w:val="both"/>
            </w:pPr>
            <w:proofErr w:type="spellStart"/>
            <w:r w:rsidRPr="00AB0D5F">
              <w:t>Фасилитация</w:t>
            </w:r>
            <w:proofErr w:type="spellEnd"/>
            <w:r w:rsidRPr="00AB0D5F">
              <w:t xml:space="preserve"> переноса </w:t>
            </w:r>
            <w:proofErr w:type="gramStart"/>
            <w:r w:rsidRPr="00AB0D5F">
              <w:t>приобретенных</w:t>
            </w:r>
            <w:proofErr w:type="gramEnd"/>
            <w:r w:rsidRPr="00AB0D5F">
              <w:t xml:space="preserve"> (усовершенствованных) </w:t>
            </w:r>
          </w:p>
          <w:p w:rsidR="006245D5" w:rsidRPr="00AB0D5F" w:rsidRDefault="00D668FB" w:rsidP="003306C1">
            <w:pPr>
              <w:jc w:val="both"/>
            </w:pPr>
            <w:r w:rsidRPr="00AB0D5F">
              <w:t>профессиональных компетенций в ежегодную педагогическую (управленческую практику)</w:t>
            </w:r>
            <w:r w:rsidR="003306C1" w:rsidRPr="00AB0D5F">
              <w:t xml:space="preserve"> в рамках методических сессий Школы управленческого мастерства</w:t>
            </w:r>
          </w:p>
        </w:tc>
        <w:tc>
          <w:tcPr>
            <w:tcW w:w="0" w:type="auto"/>
          </w:tcPr>
          <w:p w:rsidR="006245D5" w:rsidRPr="00AB0D5F" w:rsidRDefault="00D668FB" w:rsidP="00041345">
            <w:pPr>
              <w:jc w:val="center"/>
              <w:rPr>
                <w:szCs w:val="32"/>
              </w:rPr>
            </w:pPr>
            <w:r w:rsidRPr="00AB0D5F">
              <w:rPr>
                <w:szCs w:val="32"/>
              </w:rPr>
              <w:t xml:space="preserve">Январь </w:t>
            </w:r>
            <w:proofErr w:type="gramStart"/>
            <w:r w:rsidRPr="00AB0D5F">
              <w:rPr>
                <w:szCs w:val="32"/>
              </w:rPr>
              <w:t>–д</w:t>
            </w:r>
            <w:proofErr w:type="gramEnd"/>
            <w:r w:rsidRPr="00AB0D5F">
              <w:rPr>
                <w:szCs w:val="32"/>
              </w:rPr>
              <w:t>екабрь 2024</w:t>
            </w:r>
            <w:r w:rsidR="00131F4C" w:rsidRPr="00AB0D5F">
              <w:rPr>
                <w:szCs w:val="32"/>
              </w:rPr>
              <w:t xml:space="preserve"> года</w:t>
            </w:r>
          </w:p>
        </w:tc>
        <w:tc>
          <w:tcPr>
            <w:tcW w:w="0" w:type="auto"/>
          </w:tcPr>
          <w:p w:rsidR="006245D5" w:rsidRPr="00AB0D5F" w:rsidRDefault="003306C1" w:rsidP="00041345">
            <w:pPr>
              <w:jc w:val="center"/>
              <w:rPr>
                <w:szCs w:val="32"/>
              </w:rPr>
            </w:pPr>
            <w:r w:rsidRPr="00AB0D5F">
              <w:rPr>
                <w:szCs w:val="32"/>
              </w:rPr>
              <w:t>Методические материалы</w:t>
            </w:r>
          </w:p>
        </w:tc>
      </w:tr>
      <w:tr w:rsidR="00FE72FD" w:rsidRPr="00AB0D5F" w:rsidTr="00D668FB">
        <w:tc>
          <w:tcPr>
            <w:tcW w:w="0" w:type="auto"/>
            <w:gridSpan w:val="4"/>
          </w:tcPr>
          <w:p w:rsidR="00FE72FD" w:rsidRPr="00AB0D5F" w:rsidRDefault="00FE72FD" w:rsidP="00041345">
            <w:pPr>
              <w:jc w:val="center"/>
              <w:rPr>
                <w:szCs w:val="28"/>
              </w:rPr>
            </w:pPr>
            <w:r w:rsidRPr="00AB0D5F">
              <w:rPr>
                <w:szCs w:val="28"/>
              </w:rPr>
              <w:t>Трансляционная деятельность</w:t>
            </w:r>
          </w:p>
        </w:tc>
      </w:tr>
      <w:tr w:rsidR="007B37AE" w:rsidRPr="00AB0D5F" w:rsidTr="00D668FB">
        <w:tc>
          <w:tcPr>
            <w:tcW w:w="0" w:type="auto"/>
          </w:tcPr>
          <w:p w:rsidR="007B37AE" w:rsidRPr="00AB0D5F" w:rsidRDefault="007B37AE" w:rsidP="00041345">
            <w:pPr>
              <w:jc w:val="center"/>
              <w:rPr>
                <w:szCs w:val="32"/>
              </w:rPr>
            </w:pPr>
            <w:r w:rsidRPr="00AB0D5F">
              <w:rPr>
                <w:szCs w:val="32"/>
              </w:rPr>
              <w:t>1.</w:t>
            </w:r>
          </w:p>
        </w:tc>
        <w:tc>
          <w:tcPr>
            <w:tcW w:w="0" w:type="auto"/>
          </w:tcPr>
          <w:p w:rsidR="007B37AE" w:rsidRPr="00AB0D5F" w:rsidRDefault="007B37AE" w:rsidP="00A81F9E">
            <w:pPr>
              <w:jc w:val="both"/>
              <w:rPr>
                <w:szCs w:val="32"/>
              </w:rPr>
            </w:pPr>
            <w:r w:rsidRPr="00AB0D5F">
              <w:rPr>
                <w:szCs w:val="32"/>
              </w:rPr>
              <w:t xml:space="preserve">Методический межмуниципальный фестиваль уроков </w:t>
            </w:r>
          </w:p>
        </w:tc>
        <w:tc>
          <w:tcPr>
            <w:tcW w:w="0" w:type="auto"/>
          </w:tcPr>
          <w:p w:rsidR="007B37AE" w:rsidRPr="00AB0D5F" w:rsidRDefault="007B37AE" w:rsidP="008E3589">
            <w:pPr>
              <w:jc w:val="both"/>
              <w:rPr>
                <w:szCs w:val="32"/>
              </w:rPr>
            </w:pPr>
            <w:r w:rsidRPr="00AB0D5F">
              <w:rPr>
                <w:szCs w:val="32"/>
              </w:rPr>
              <w:t>Январь 2024</w:t>
            </w:r>
            <w:r w:rsidR="00EC0D0D" w:rsidRPr="00AB0D5F">
              <w:rPr>
                <w:szCs w:val="32"/>
              </w:rPr>
              <w:t xml:space="preserve"> года</w:t>
            </w:r>
          </w:p>
        </w:tc>
        <w:tc>
          <w:tcPr>
            <w:tcW w:w="0" w:type="auto"/>
          </w:tcPr>
          <w:p w:rsidR="007B37AE" w:rsidRPr="00AB0D5F" w:rsidRDefault="007B37AE" w:rsidP="00041345">
            <w:pPr>
              <w:jc w:val="center"/>
              <w:rPr>
                <w:szCs w:val="32"/>
              </w:rPr>
            </w:pPr>
            <w:r w:rsidRPr="00AB0D5F">
              <w:rPr>
                <w:szCs w:val="32"/>
              </w:rPr>
              <w:t>Программа и материалы фестиваля</w:t>
            </w:r>
          </w:p>
        </w:tc>
      </w:tr>
      <w:tr w:rsidR="00A31DD4" w:rsidRPr="00AB0D5F" w:rsidTr="00D668FB">
        <w:tc>
          <w:tcPr>
            <w:tcW w:w="0" w:type="auto"/>
          </w:tcPr>
          <w:p w:rsidR="00FE72FD" w:rsidRPr="00AB0D5F" w:rsidRDefault="007B37AE" w:rsidP="00041345">
            <w:pPr>
              <w:jc w:val="center"/>
              <w:rPr>
                <w:szCs w:val="32"/>
              </w:rPr>
            </w:pPr>
            <w:r w:rsidRPr="00AB0D5F">
              <w:rPr>
                <w:szCs w:val="32"/>
              </w:rPr>
              <w:t>2</w:t>
            </w:r>
            <w:r w:rsidR="00131F4C" w:rsidRPr="00AB0D5F">
              <w:rPr>
                <w:szCs w:val="32"/>
              </w:rPr>
              <w:t>.</w:t>
            </w:r>
          </w:p>
        </w:tc>
        <w:tc>
          <w:tcPr>
            <w:tcW w:w="0" w:type="auto"/>
          </w:tcPr>
          <w:p w:rsidR="003306C1" w:rsidRPr="00AB0D5F" w:rsidRDefault="003306C1" w:rsidP="00A81F9E">
            <w:pPr>
              <w:jc w:val="both"/>
              <w:rPr>
                <w:szCs w:val="32"/>
              </w:rPr>
            </w:pPr>
            <w:r w:rsidRPr="00AB0D5F">
              <w:rPr>
                <w:szCs w:val="32"/>
              </w:rPr>
              <w:t>Диссеминация опыта в рамках сетевого взаимодействия  краевой инновационной площадки с ГБОУ «Институт развития образования»  по теме «Управление качеством методической работы: инструменты и механизмы»</w:t>
            </w:r>
          </w:p>
          <w:p w:rsidR="00FE72FD" w:rsidRPr="00AB0D5F" w:rsidRDefault="00FE72FD" w:rsidP="00A81F9E">
            <w:pPr>
              <w:jc w:val="both"/>
              <w:rPr>
                <w:szCs w:val="32"/>
              </w:rPr>
            </w:pPr>
          </w:p>
        </w:tc>
        <w:tc>
          <w:tcPr>
            <w:tcW w:w="0" w:type="auto"/>
          </w:tcPr>
          <w:p w:rsidR="00FE72FD" w:rsidRPr="00AB0D5F" w:rsidRDefault="003306C1" w:rsidP="008E3589">
            <w:pPr>
              <w:jc w:val="both"/>
              <w:rPr>
                <w:szCs w:val="32"/>
              </w:rPr>
            </w:pPr>
            <w:r w:rsidRPr="00AB0D5F">
              <w:rPr>
                <w:szCs w:val="32"/>
              </w:rPr>
              <w:t>Март 2024 года</w:t>
            </w:r>
          </w:p>
        </w:tc>
        <w:tc>
          <w:tcPr>
            <w:tcW w:w="0" w:type="auto"/>
          </w:tcPr>
          <w:p w:rsidR="00FE72FD" w:rsidRPr="00AB0D5F" w:rsidRDefault="008E3589" w:rsidP="00041345">
            <w:pPr>
              <w:jc w:val="center"/>
              <w:rPr>
                <w:szCs w:val="32"/>
              </w:rPr>
            </w:pPr>
            <w:r w:rsidRPr="00AB0D5F">
              <w:rPr>
                <w:szCs w:val="32"/>
              </w:rPr>
              <w:t>Диссеминация опыта на региональном уровне</w:t>
            </w:r>
          </w:p>
        </w:tc>
      </w:tr>
      <w:tr w:rsidR="00A31DD4" w:rsidRPr="00AB0D5F" w:rsidTr="00D668FB">
        <w:tc>
          <w:tcPr>
            <w:tcW w:w="0" w:type="auto"/>
          </w:tcPr>
          <w:p w:rsidR="00A81F9E" w:rsidRPr="00AB0D5F" w:rsidRDefault="007B37AE" w:rsidP="00041345">
            <w:pPr>
              <w:jc w:val="center"/>
              <w:rPr>
                <w:szCs w:val="32"/>
              </w:rPr>
            </w:pPr>
            <w:r w:rsidRPr="00AB0D5F">
              <w:rPr>
                <w:szCs w:val="32"/>
              </w:rPr>
              <w:t>3</w:t>
            </w:r>
            <w:r w:rsidR="00131F4C" w:rsidRPr="00AB0D5F">
              <w:rPr>
                <w:szCs w:val="32"/>
              </w:rPr>
              <w:t>.</w:t>
            </w:r>
          </w:p>
        </w:tc>
        <w:tc>
          <w:tcPr>
            <w:tcW w:w="0" w:type="auto"/>
          </w:tcPr>
          <w:p w:rsidR="00A81F9E" w:rsidRPr="00AB0D5F" w:rsidRDefault="00A81F9E" w:rsidP="003306C1">
            <w:pPr>
              <w:jc w:val="both"/>
              <w:rPr>
                <w:szCs w:val="32"/>
              </w:rPr>
            </w:pPr>
            <w:r w:rsidRPr="00AB0D5F">
              <w:rPr>
                <w:szCs w:val="32"/>
              </w:rPr>
              <w:t xml:space="preserve">Организация стажировки по теме «Управленческие </w:t>
            </w:r>
            <w:r w:rsidR="003306C1" w:rsidRPr="00AB0D5F">
              <w:rPr>
                <w:szCs w:val="32"/>
              </w:rPr>
              <w:t xml:space="preserve">аспекты развития единого методического пространства на муниципальном уровне» </w:t>
            </w:r>
          </w:p>
        </w:tc>
        <w:tc>
          <w:tcPr>
            <w:tcW w:w="0" w:type="auto"/>
          </w:tcPr>
          <w:p w:rsidR="00A81F9E" w:rsidRPr="00AB0D5F" w:rsidRDefault="003306C1" w:rsidP="003306C1">
            <w:pPr>
              <w:jc w:val="both"/>
              <w:rPr>
                <w:szCs w:val="32"/>
              </w:rPr>
            </w:pPr>
            <w:r w:rsidRPr="00AB0D5F">
              <w:rPr>
                <w:szCs w:val="32"/>
              </w:rPr>
              <w:t xml:space="preserve">Октябрь 2024 </w:t>
            </w:r>
            <w:r w:rsidR="00A81F9E" w:rsidRPr="00AB0D5F">
              <w:rPr>
                <w:szCs w:val="32"/>
              </w:rPr>
              <w:t xml:space="preserve"> года</w:t>
            </w:r>
          </w:p>
        </w:tc>
        <w:tc>
          <w:tcPr>
            <w:tcW w:w="0" w:type="auto"/>
          </w:tcPr>
          <w:p w:rsidR="00A81F9E" w:rsidRPr="00AB0D5F" w:rsidRDefault="006B207E" w:rsidP="006B207E">
            <w:pPr>
              <w:jc w:val="both"/>
              <w:rPr>
                <w:szCs w:val="32"/>
              </w:rPr>
            </w:pPr>
            <w:r w:rsidRPr="00AB0D5F">
              <w:rPr>
                <w:szCs w:val="32"/>
              </w:rPr>
              <w:t>Информационно-аналитический отчет</w:t>
            </w:r>
          </w:p>
        </w:tc>
      </w:tr>
      <w:tr w:rsidR="00A31DD4" w:rsidRPr="00AB0D5F" w:rsidTr="00D668FB">
        <w:tc>
          <w:tcPr>
            <w:tcW w:w="0" w:type="auto"/>
          </w:tcPr>
          <w:p w:rsidR="00A81F9E" w:rsidRPr="00AB0D5F" w:rsidRDefault="007B37AE" w:rsidP="00041345">
            <w:pPr>
              <w:jc w:val="center"/>
              <w:rPr>
                <w:szCs w:val="32"/>
              </w:rPr>
            </w:pPr>
            <w:r w:rsidRPr="00AB0D5F">
              <w:rPr>
                <w:szCs w:val="32"/>
              </w:rPr>
              <w:t>4</w:t>
            </w:r>
            <w:r w:rsidR="00131F4C" w:rsidRPr="00AB0D5F">
              <w:rPr>
                <w:szCs w:val="32"/>
              </w:rPr>
              <w:t>.</w:t>
            </w:r>
          </w:p>
        </w:tc>
        <w:tc>
          <w:tcPr>
            <w:tcW w:w="0" w:type="auto"/>
          </w:tcPr>
          <w:p w:rsidR="00A81F9E" w:rsidRPr="00AB0D5F" w:rsidRDefault="00A31DD4" w:rsidP="00A31DD4">
            <w:pPr>
              <w:jc w:val="both"/>
              <w:rPr>
                <w:szCs w:val="32"/>
              </w:rPr>
            </w:pPr>
            <w:r w:rsidRPr="00AB0D5F">
              <w:rPr>
                <w:szCs w:val="32"/>
              </w:rPr>
              <w:t>Статья «Методические приоритеты проектной трансформации на муниципальном уровне»</w:t>
            </w:r>
          </w:p>
        </w:tc>
        <w:tc>
          <w:tcPr>
            <w:tcW w:w="0" w:type="auto"/>
          </w:tcPr>
          <w:p w:rsidR="00A81F9E" w:rsidRPr="00AB0D5F" w:rsidRDefault="00A31DD4" w:rsidP="008E3589">
            <w:pPr>
              <w:jc w:val="both"/>
              <w:rPr>
                <w:szCs w:val="32"/>
              </w:rPr>
            </w:pPr>
            <w:r w:rsidRPr="00AB0D5F">
              <w:rPr>
                <w:szCs w:val="32"/>
              </w:rPr>
              <w:t>Октябрь 2024</w:t>
            </w:r>
            <w:r w:rsidR="00B312D9" w:rsidRPr="00AB0D5F">
              <w:rPr>
                <w:szCs w:val="32"/>
              </w:rPr>
              <w:t xml:space="preserve"> года</w:t>
            </w:r>
          </w:p>
        </w:tc>
        <w:tc>
          <w:tcPr>
            <w:tcW w:w="0" w:type="auto"/>
          </w:tcPr>
          <w:p w:rsidR="00A81F9E" w:rsidRPr="00AB0D5F" w:rsidRDefault="00A31DD4" w:rsidP="006B207E">
            <w:pPr>
              <w:jc w:val="both"/>
              <w:rPr>
                <w:szCs w:val="32"/>
              </w:rPr>
            </w:pPr>
            <w:r w:rsidRPr="00AB0D5F">
              <w:rPr>
                <w:szCs w:val="32"/>
              </w:rPr>
              <w:t>Статья</w:t>
            </w:r>
          </w:p>
        </w:tc>
      </w:tr>
      <w:tr w:rsidR="00A31DD4" w:rsidRPr="00AB0D5F" w:rsidTr="00D668FB">
        <w:tc>
          <w:tcPr>
            <w:tcW w:w="0" w:type="auto"/>
          </w:tcPr>
          <w:p w:rsidR="00A81F9E" w:rsidRPr="00AB0D5F" w:rsidRDefault="007B37AE" w:rsidP="00041345">
            <w:pPr>
              <w:jc w:val="center"/>
              <w:rPr>
                <w:szCs w:val="32"/>
              </w:rPr>
            </w:pPr>
            <w:r w:rsidRPr="00AB0D5F">
              <w:rPr>
                <w:szCs w:val="32"/>
              </w:rPr>
              <w:t>5</w:t>
            </w:r>
            <w:r w:rsidR="00131F4C" w:rsidRPr="00AB0D5F">
              <w:rPr>
                <w:szCs w:val="32"/>
              </w:rPr>
              <w:t>.</w:t>
            </w:r>
          </w:p>
        </w:tc>
        <w:tc>
          <w:tcPr>
            <w:tcW w:w="0" w:type="auto"/>
          </w:tcPr>
          <w:p w:rsidR="00A81F9E" w:rsidRPr="00AB0D5F" w:rsidRDefault="00B312D9" w:rsidP="00A31DD4">
            <w:pPr>
              <w:jc w:val="both"/>
              <w:rPr>
                <w:szCs w:val="32"/>
              </w:rPr>
            </w:pPr>
            <w:r w:rsidRPr="00AB0D5F">
              <w:rPr>
                <w:szCs w:val="32"/>
              </w:rPr>
              <w:t xml:space="preserve">Методические рекомендации по теме </w:t>
            </w:r>
            <w:r w:rsidR="00A31DD4" w:rsidRPr="00AB0D5F">
              <w:rPr>
                <w:szCs w:val="32"/>
              </w:rPr>
              <w:t>«</w:t>
            </w:r>
            <w:r w:rsidR="00A31DD4" w:rsidRPr="00AB0D5F">
              <w:t>Стратегически ориентированное управление проектными группами в условиях открытых кластеров и сетевых объединений»</w:t>
            </w:r>
          </w:p>
        </w:tc>
        <w:tc>
          <w:tcPr>
            <w:tcW w:w="0" w:type="auto"/>
          </w:tcPr>
          <w:p w:rsidR="00A81F9E" w:rsidRPr="00AB0D5F" w:rsidRDefault="00A31DD4" w:rsidP="008E3589">
            <w:pPr>
              <w:jc w:val="both"/>
              <w:rPr>
                <w:szCs w:val="32"/>
              </w:rPr>
            </w:pPr>
            <w:r w:rsidRPr="00AB0D5F">
              <w:rPr>
                <w:szCs w:val="32"/>
              </w:rPr>
              <w:t xml:space="preserve">Ноябрь </w:t>
            </w:r>
            <w:r w:rsidR="00B312D9" w:rsidRPr="00AB0D5F">
              <w:rPr>
                <w:szCs w:val="32"/>
              </w:rPr>
              <w:t>202</w:t>
            </w:r>
            <w:r w:rsidRPr="00AB0D5F">
              <w:rPr>
                <w:szCs w:val="32"/>
              </w:rPr>
              <w:t>4</w:t>
            </w:r>
            <w:r w:rsidR="00B312D9" w:rsidRPr="00AB0D5F">
              <w:rPr>
                <w:szCs w:val="32"/>
              </w:rPr>
              <w:t xml:space="preserve"> года</w:t>
            </w:r>
          </w:p>
        </w:tc>
        <w:tc>
          <w:tcPr>
            <w:tcW w:w="0" w:type="auto"/>
          </w:tcPr>
          <w:p w:rsidR="00A81F9E" w:rsidRPr="00AB0D5F" w:rsidRDefault="006B207E" w:rsidP="006B207E">
            <w:pPr>
              <w:jc w:val="both"/>
              <w:rPr>
                <w:szCs w:val="32"/>
              </w:rPr>
            </w:pPr>
            <w:r w:rsidRPr="00AB0D5F">
              <w:rPr>
                <w:szCs w:val="32"/>
              </w:rPr>
              <w:t>Методические рекомендации</w:t>
            </w:r>
          </w:p>
        </w:tc>
      </w:tr>
      <w:tr w:rsidR="00A31DD4" w:rsidRPr="00AB0D5F" w:rsidTr="00D668FB">
        <w:tc>
          <w:tcPr>
            <w:tcW w:w="0" w:type="auto"/>
          </w:tcPr>
          <w:p w:rsidR="00B312D9" w:rsidRPr="00AB0D5F" w:rsidRDefault="007B37AE" w:rsidP="00041345">
            <w:pPr>
              <w:jc w:val="center"/>
              <w:rPr>
                <w:szCs w:val="32"/>
              </w:rPr>
            </w:pPr>
            <w:r w:rsidRPr="00AB0D5F">
              <w:rPr>
                <w:szCs w:val="32"/>
              </w:rPr>
              <w:t>6</w:t>
            </w:r>
            <w:r w:rsidR="00131F4C" w:rsidRPr="00AB0D5F">
              <w:rPr>
                <w:szCs w:val="32"/>
              </w:rPr>
              <w:t>.</w:t>
            </w:r>
          </w:p>
        </w:tc>
        <w:tc>
          <w:tcPr>
            <w:tcW w:w="0" w:type="auto"/>
          </w:tcPr>
          <w:p w:rsidR="00B312D9" w:rsidRPr="00AB0D5F" w:rsidRDefault="00A42B7B" w:rsidP="00A31DD4">
            <w:pPr>
              <w:jc w:val="both"/>
              <w:rPr>
                <w:szCs w:val="32"/>
              </w:rPr>
            </w:pPr>
            <w:r w:rsidRPr="00AB0D5F">
              <w:rPr>
                <w:szCs w:val="32"/>
              </w:rPr>
              <w:t xml:space="preserve">Сборник </w:t>
            </w:r>
            <w:r w:rsidR="00A31DD4" w:rsidRPr="00AB0D5F">
              <w:rPr>
                <w:szCs w:val="32"/>
              </w:rPr>
              <w:t xml:space="preserve">  нормативно – правовых и  методических материалов «Качество методической работы: от планирования – к эффективному результату»</w:t>
            </w:r>
          </w:p>
        </w:tc>
        <w:tc>
          <w:tcPr>
            <w:tcW w:w="0" w:type="auto"/>
          </w:tcPr>
          <w:p w:rsidR="00B312D9" w:rsidRPr="00AB0D5F" w:rsidRDefault="00A31DD4" w:rsidP="008E3589">
            <w:pPr>
              <w:jc w:val="both"/>
              <w:rPr>
                <w:szCs w:val="32"/>
              </w:rPr>
            </w:pPr>
            <w:r w:rsidRPr="00AB0D5F">
              <w:rPr>
                <w:szCs w:val="32"/>
              </w:rPr>
              <w:t>Декабрь 2024</w:t>
            </w:r>
            <w:r w:rsidR="00A42B7B" w:rsidRPr="00AB0D5F">
              <w:rPr>
                <w:szCs w:val="32"/>
              </w:rPr>
              <w:t xml:space="preserve"> года</w:t>
            </w:r>
          </w:p>
        </w:tc>
        <w:tc>
          <w:tcPr>
            <w:tcW w:w="0" w:type="auto"/>
          </w:tcPr>
          <w:p w:rsidR="00B312D9" w:rsidRPr="00AB0D5F" w:rsidRDefault="006B207E" w:rsidP="006B207E">
            <w:pPr>
              <w:jc w:val="both"/>
              <w:rPr>
                <w:szCs w:val="32"/>
              </w:rPr>
            </w:pPr>
            <w:r w:rsidRPr="00AB0D5F">
              <w:rPr>
                <w:szCs w:val="32"/>
              </w:rPr>
              <w:t>Сборник материалов</w:t>
            </w:r>
          </w:p>
        </w:tc>
      </w:tr>
    </w:tbl>
    <w:p w:rsidR="006B207E" w:rsidRPr="00AB0D5F" w:rsidRDefault="006B207E" w:rsidP="006202AF">
      <w:pPr>
        <w:rPr>
          <w:sz w:val="28"/>
          <w:szCs w:val="28"/>
        </w:rPr>
      </w:pPr>
    </w:p>
    <w:p w:rsidR="006202AF" w:rsidRPr="00AB0D5F" w:rsidRDefault="006202AF" w:rsidP="006202AF">
      <w:pPr>
        <w:rPr>
          <w:sz w:val="28"/>
          <w:szCs w:val="28"/>
        </w:rPr>
      </w:pPr>
    </w:p>
    <w:p w:rsidR="006202AF" w:rsidRPr="00AB0D5F" w:rsidRDefault="006202AF" w:rsidP="006202AF">
      <w:pPr>
        <w:rPr>
          <w:sz w:val="28"/>
          <w:szCs w:val="28"/>
        </w:rPr>
      </w:pPr>
    </w:p>
    <w:p w:rsidR="006202AF" w:rsidRPr="00AB0D5F" w:rsidRDefault="006202AF" w:rsidP="006202AF">
      <w:pPr>
        <w:rPr>
          <w:sz w:val="28"/>
          <w:szCs w:val="28"/>
        </w:rPr>
      </w:pPr>
      <w:r w:rsidRPr="00AB0D5F">
        <w:rPr>
          <w:sz w:val="28"/>
          <w:szCs w:val="28"/>
        </w:rPr>
        <w:t xml:space="preserve">Директор МКУ «Центр развития </w:t>
      </w:r>
    </w:p>
    <w:p w:rsidR="006202AF" w:rsidRPr="00AB0D5F" w:rsidRDefault="006202AF" w:rsidP="006202AF">
      <w:pPr>
        <w:rPr>
          <w:sz w:val="28"/>
          <w:szCs w:val="28"/>
        </w:rPr>
      </w:pPr>
      <w:r w:rsidRPr="00AB0D5F">
        <w:rPr>
          <w:sz w:val="28"/>
          <w:szCs w:val="28"/>
        </w:rPr>
        <w:t>образования и оценки качества»                                                       О.В.Мартынова</w:t>
      </w:r>
    </w:p>
    <w:p w:rsidR="006202AF" w:rsidRPr="00AB0D5F" w:rsidRDefault="006202AF" w:rsidP="006202AF">
      <w:pPr>
        <w:rPr>
          <w:sz w:val="10"/>
          <w:szCs w:val="28"/>
        </w:rPr>
      </w:pPr>
    </w:p>
    <w:p w:rsidR="006202AF" w:rsidRPr="00AB0D5F" w:rsidRDefault="006202AF" w:rsidP="006202AF">
      <w:pPr>
        <w:rPr>
          <w:sz w:val="10"/>
          <w:szCs w:val="28"/>
        </w:rPr>
      </w:pPr>
    </w:p>
    <w:p w:rsidR="006202AF" w:rsidRPr="00AB0D5F" w:rsidRDefault="006202AF" w:rsidP="006202AF">
      <w:pPr>
        <w:rPr>
          <w:sz w:val="10"/>
          <w:szCs w:val="28"/>
        </w:rPr>
      </w:pPr>
    </w:p>
    <w:p w:rsidR="006202AF" w:rsidRPr="00AB0D5F" w:rsidRDefault="006202AF" w:rsidP="006202AF">
      <w:pPr>
        <w:rPr>
          <w:sz w:val="10"/>
          <w:szCs w:val="28"/>
        </w:rPr>
      </w:pPr>
    </w:p>
    <w:p w:rsidR="00194AF5" w:rsidRPr="00AB0D5F" w:rsidRDefault="00194AF5" w:rsidP="006B207E">
      <w:pPr>
        <w:rPr>
          <w:sz w:val="10"/>
          <w:szCs w:val="28"/>
        </w:rPr>
      </w:pPr>
    </w:p>
    <w:sectPr w:rsidR="00194AF5" w:rsidRPr="00AB0D5F" w:rsidSect="006B207E">
      <w:pgSz w:w="11906" w:h="16838"/>
      <w:pgMar w:top="1134" w:right="567" w:bottom="1134" w:left="1701" w:header="709" w:footer="709" w:gutter="0"/>
      <w:cols w:space="708"/>
      <w:docGrid w:linePitch="360"/>
    </w:sectPr>
  </w:body>
</w:document>
</file>

<file path=word/endnotes.xml><?xml version="1.0" encoding="utf-8"?>
<w:endnotes xmlns:ve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>
  <w:endnote w:type="separator" w:id="-1">
    <w:p w:rsidR="00537166" w:rsidRDefault="00537166" w:rsidP="004C146B">
      <w:r>
        <w:separator/>
      </w:r>
    </w:p>
  </w:endnote>
  <w:endnote w:type="continuationSeparator" w:id="0">
    <w:p w:rsidR="00537166" w:rsidRDefault="00537166" w:rsidP="004C146B">
      <w:r>
        <w:continuationSeparator/>
      </w:r>
    </w:p>
  </w:endnote>
</w:endnotes>
</file>

<file path=word/fontTable.xml><?xml version="1.0" encoding="utf-8"?>
<w:fonts xmlns:r="http://schemas.openxmlformats.org/officeDocument/2006/relationships" xmlns:w="http://schemas.openxmlformats.org/wordprocessingml/2006/main">
  <w:font w:name="Symbol">
    <w:panose1 w:val="05050102010706020507"/>
    <w:charset w:val="02"/>
    <w:family w:val="roman"/>
    <w:pitch w:val="variable"/>
    <w:sig w:usb0="00000000" w:usb1="10000000" w:usb2="00000000" w:usb3="00000000" w:csb0="80000000" w:csb1="00000000"/>
  </w:font>
  <w:font w:name="Times New Roman">
    <w:panose1 w:val="02020603050405020304"/>
    <w:charset w:val="CC"/>
    <w:family w:val="roman"/>
    <w:pitch w:val="variable"/>
    <w:sig w:usb0="E0002EFF" w:usb1="C000785B" w:usb2="00000009" w:usb3="00000000" w:csb0="000001FF" w:csb1="00000000"/>
  </w:font>
  <w:font w:name="Courier New">
    <w:panose1 w:val="02070309020205020404"/>
    <w:charset w:val="CC"/>
    <w:family w:val="modern"/>
    <w:pitch w:val="fixed"/>
    <w:sig w:usb0="E0002EFF" w:usb1="C0007843" w:usb2="00000009" w:usb3="00000000" w:csb0="000001FF" w:csb1="00000000"/>
  </w:font>
  <w:font w:name="Wingdings">
    <w:panose1 w:val="05000000000000000000"/>
    <w:charset w:val="02"/>
    <w:family w:val="auto"/>
    <w:pitch w:val="variable"/>
    <w:sig w:usb0="00000000" w:usb1="10000000" w:usb2="00000000" w:usb3="00000000" w:csb0="80000000" w:csb1="00000000"/>
  </w:font>
  <w:font w:name="Arial">
    <w:panose1 w:val="020B0604020202020204"/>
    <w:charset w:val="CC"/>
    <w:family w:val="swiss"/>
    <w:pitch w:val="variable"/>
    <w:sig w:usb0="E0002EFF" w:usb1="C000785B" w:usb2="00000009" w:usb3="00000000" w:csb0="000001FF" w:csb1="00000000"/>
  </w:font>
  <w:font w:name="Tahoma">
    <w:panose1 w:val="020B0604030504040204"/>
    <w:charset w:val="00"/>
    <w:family w:val="swiss"/>
    <w:notTrueType/>
    <w:pitch w:val="variable"/>
    <w:sig w:usb0="00000003" w:usb1="00000000" w:usb2="00000000" w:usb3="00000000" w:csb0="00000001" w:csb1="00000000"/>
  </w:font>
  <w:font w:name="Calibri">
    <w:panose1 w:val="020F0502020204030204"/>
    <w:charset w:val="CC"/>
    <w:family w:val="swiss"/>
    <w:pitch w:val="variable"/>
    <w:sig w:usb0="E4002EFF" w:usb1="C000247B" w:usb2="00000009" w:usb3="00000000" w:csb0="000001FF" w:csb1="00000000"/>
  </w:font>
  <w:font w:name="Cambria">
    <w:panose1 w:val="02040503050406030204"/>
    <w:charset w:val="CC"/>
    <w:family w:val="roman"/>
    <w:pitch w:val="variable"/>
    <w:sig w:usb0="E00006FF" w:usb1="420024FF" w:usb2="02000000" w:usb3="00000000" w:csb0="0000019F" w:csb1="00000000"/>
  </w:font>
</w:fonts>
</file>

<file path=word/footnotes.xml><?xml version="1.0" encoding="utf-8"?>
<w:footnotes xmlns:ve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>
  <w:footnote w:type="separator" w:id="-1">
    <w:p w:rsidR="00537166" w:rsidRDefault="00537166" w:rsidP="004C146B">
      <w:r>
        <w:separator/>
      </w:r>
    </w:p>
  </w:footnote>
  <w:footnote w:type="continuationSeparator" w:id="0">
    <w:p w:rsidR="00537166" w:rsidRDefault="00537166" w:rsidP="004C146B">
      <w:r>
        <w:continuationSeparator/>
      </w:r>
    </w:p>
  </w:footnote>
</w:footnotes>
</file>

<file path=word/numbering.xml><?xml version="1.0" encoding="utf-8"?>
<w:numbering xmlns:ve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>
  <w:abstractNum w:abstractNumId="0">
    <w:nsid w:val="FFFFFF1D"/>
    <w:multiLevelType w:val="multilevel"/>
    <w:tmpl w:val="7F7EACA0"/>
    <w:lvl w:ilvl="0">
      <w:start w:val="1"/>
      <w:numFmt w:val="bullet"/>
      <w:lvlText w:val=""/>
      <w:lvlJc w:val="left"/>
      <w:pPr>
        <w:tabs>
          <w:tab w:val="num" w:pos="0"/>
        </w:tabs>
        <w:ind w:left="0" w:firstLine="0"/>
      </w:pPr>
      <w:rPr>
        <w:rFonts w:ascii="Symbol" w:hAnsi="Symbol" w:hint="default"/>
      </w:rPr>
    </w:lvl>
    <w:lvl w:ilvl="1">
      <w:start w:val="1"/>
      <w:numFmt w:val="bullet"/>
      <w:lvlText w:val=""/>
      <w:lvlJc w:val="left"/>
      <w:pPr>
        <w:tabs>
          <w:tab w:val="num" w:pos="720"/>
        </w:tabs>
        <w:ind w:left="1080" w:hanging="360"/>
      </w:pPr>
      <w:rPr>
        <w:rFonts w:ascii="Symbol" w:hAnsi="Symbol" w:hint="default"/>
      </w:rPr>
    </w:lvl>
    <w:lvl w:ilvl="2">
      <w:start w:val="1"/>
      <w:numFmt w:val="bullet"/>
      <w:lvlText w:val="o"/>
      <w:lvlJc w:val="left"/>
      <w:pPr>
        <w:tabs>
          <w:tab w:val="num" w:pos="1440"/>
        </w:tabs>
        <w:ind w:left="1800" w:hanging="360"/>
      </w:pPr>
      <w:rPr>
        <w:rFonts w:ascii="Courier New" w:hAnsi="Courier New" w:hint="default"/>
      </w:rPr>
    </w:lvl>
    <w:lvl w:ilvl="3">
      <w:start w:val="1"/>
      <w:numFmt w:val="bullet"/>
      <w:lvlText w:val=""/>
      <w:lvlJc w:val="left"/>
      <w:pPr>
        <w:tabs>
          <w:tab w:val="num" w:pos="2160"/>
        </w:tabs>
        <w:ind w:left="2520" w:hanging="360"/>
      </w:pPr>
      <w:rPr>
        <w:rFonts w:ascii="Wingdings" w:hAnsi="Wingdings" w:hint="default"/>
      </w:rPr>
    </w:lvl>
    <w:lvl w:ilvl="4">
      <w:start w:val="1"/>
      <w:numFmt w:val="bullet"/>
      <w:lvlText w:val=""/>
      <w:lvlJc w:val="left"/>
      <w:pPr>
        <w:tabs>
          <w:tab w:val="num" w:pos="2880"/>
        </w:tabs>
        <w:ind w:left="3240" w:hanging="360"/>
      </w:pPr>
      <w:rPr>
        <w:rFonts w:ascii="Wingdings" w:hAnsi="Wingdings" w:hint="default"/>
      </w:rPr>
    </w:lvl>
    <w:lvl w:ilvl="5">
      <w:start w:val="1"/>
      <w:numFmt w:val="bullet"/>
      <w:lvlText w:val=""/>
      <w:lvlJc w:val="left"/>
      <w:pPr>
        <w:tabs>
          <w:tab w:val="num" w:pos="3600"/>
        </w:tabs>
        <w:ind w:left="3960" w:hanging="360"/>
      </w:pPr>
      <w:rPr>
        <w:rFonts w:ascii="Symbol" w:hAnsi="Symbol" w:hint="default"/>
      </w:rPr>
    </w:lvl>
    <w:lvl w:ilvl="6">
      <w:start w:val="1"/>
      <w:numFmt w:val="bullet"/>
      <w:lvlText w:val="o"/>
      <w:lvlJc w:val="left"/>
      <w:pPr>
        <w:tabs>
          <w:tab w:val="num" w:pos="4320"/>
        </w:tabs>
        <w:ind w:left="4680" w:hanging="360"/>
      </w:pPr>
      <w:rPr>
        <w:rFonts w:ascii="Courier New" w:hAnsi="Courier New" w:hint="default"/>
      </w:rPr>
    </w:lvl>
    <w:lvl w:ilvl="7">
      <w:start w:val="1"/>
      <w:numFmt w:val="bullet"/>
      <w:lvlText w:val=""/>
      <w:lvlJc w:val="left"/>
      <w:pPr>
        <w:tabs>
          <w:tab w:val="num" w:pos="5040"/>
        </w:tabs>
        <w:ind w:left="5400" w:hanging="360"/>
      </w:pPr>
      <w:rPr>
        <w:rFonts w:ascii="Wingdings" w:hAnsi="Wingdings" w:hint="default"/>
      </w:rPr>
    </w:lvl>
    <w:lvl w:ilvl="8">
      <w:start w:val="1"/>
      <w:numFmt w:val="bullet"/>
      <w:lvlText w:val=""/>
      <w:lvlJc w:val="left"/>
      <w:pPr>
        <w:tabs>
          <w:tab w:val="num" w:pos="5760"/>
        </w:tabs>
        <w:ind w:left="6120" w:hanging="360"/>
      </w:pPr>
      <w:rPr>
        <w:rFonts w:ascii="Wingdings" w:hAnsi="Wingdings" w:hint="default"/>
      </w:rPr>
    </w:lvl>
  </w:abstractNum>
  <w:abstractNum w:abstractNumId="1">
    <w:nsid w:val="0B881369"/>
    <w:multiLevelType w:val="hybridMultilevel"/>
    <w:tmpl w:val="99502AA8"/>
    <w:lvl w:ilvl="0" w:tplc="B2B0BA66">
      <w:start w:val="1"/>
      <w:numFmt w:val="bullet"/>
      <w:lvlText w:val="-"/>
      <w:lvlJc w:val="left"/>
      <w:pPr>
        <w:tabs>
          <w:tab w:val="num" w:pos="2137"/>
        </w:tabs>
        <w:ind w:left="2137" w:hanging="360"/>
      </w:pPr>
      <w:rPr>
        <w:rFonts w:ascii="Courier New" w:hAnsi="Courier New" w:hint="default"/>
      </w:rPr>
    </w:lvl>
    <w:lvl w:ilvl="1" w:tplc="04190003" w:tentative="1">
      <w:start w:val="1"/>
      <w:numFmt w:val="bullet"/>
      <w:lvlText w:val="o"/>
      <w:lvlJc w:val="left"/>
      <w:pPr>
        <w:tabs>
          <w:tab w:val="num" w:pos="2148"/>
        </w:tabs>
        <w:ind w:left="2148" w:hanging="360"/>
      </w:pPr>
      <w:rPr>
        <w:rFonts w:ascii="Courier New" w:hAnsi="Courier New" w:cs="Courier New" w:hint="default"/>
      </w:rPr>
    </w:lvl>
    <w:lvl w:ilvl="2" w:tplc="04190005" w:tentative="1">
      <w:start w:val="1"/>
      <w:numFmt w:val="bullet"/>
      <w:lvlText w:val=""/>
      <w:lvlJc w:val="left"/>
      <w:pPr>
        <w:tabs>
          <w:tab w:val="num" w:pos="2868"/>
        </w:tabs>
        <w:ind w:left="2868" w:hanging="360"/>
      </w:pPr>
      <w:rPr>
        <w:rFonts w:ascii="Wingdings" w:hAnsi="Wingdings" w:hint="default"/>
      </w:rPr>
    </w:lvl>
    <w:lvl w:ilvl="3" w:tplc="04190001" w:tentative="1">
      <w:start w:val="1"/>
      <w:numFmt w:val="bullet"/>
      <w:lvlText w:val=""/>
      <w:lvlJc w:val="left"/>
      <w:pPr>
        <w:tabs>
          <w:tab w:val="num" w:pos="3588"/>
        </w:tabs>
        <w:ind w:left="3588" w:hanging="360"/>
      </w:pPr>
      <w:rPr>
        <w:rFonts w:ascii="Symbol" w:hAnsi="Symbol" w:hint="default"/>
      </w:rPr>
    </w:lvl>
    <w:lvl w:ilvl="4" w:tplc="04190003" w:tentative="1">
      <w:start w:val="1"/>
      <w:numFmt w:val="bullet"/>
      <w:lvlText w:val="o"/>
      <w:lvlJc w:val="left"/>
      <w:pPr>
        <w:tabs>
          <w:tab w:val="num" w:pos="4308"/>
        </w:tabs>
        <w:ind w:left="4308" w:hanging="360"/>
      </w:pPr>
      <w:rPr>
        <w:rFonts w:ascii="Courier New" w:hAnsi="Courier New" w:cs="Courier New" w:hint="default"/>
      </w:rPr>
    </w:lvl>
    <w:lvl w:ilvl="5" w:tplc="04190005" w:tentative="1">
      <w:start w:val="1"/>
      <w:numFmt w:val="bullet"/>
      <w:lvlText w:val=""/>
      <w:lvlJc w:val="left"/>
      <w:pPr>
        <w:tabs>
          <w:tab w:val="num" w:pos="5028"/>
        </w:tabs>
        <w:ind w:left="5028" w:hanging="360"/>
      </w:pPr>
      <w:rPr>
        <w:rFonts w:ascii="Wingdings" w:hAnsi="Wingdings" w:hint="default"/>
      </w:rPr>
    </w:lvl>
    <w:lvl w:ilvl="6" w:tplc="04190001" w:tentative="1">
      <w:start w:val="1"/>
      <w:numFmt w:val="bullet"/>
      <w:lvlText w:val=""/>
      <w:lvlJc w:val="left"/>
      <w:pPr>
        <w:tabs>
          <w:tab w:val="num" w:pos="5748"/>
        </w:tabs>
        <w:ind w:left="5748" w:hanging="360"/>
      </w:pPr>
      <w:rPr>
        <w:rFonts w:ascii="Symbol" w:hAnsi="Symbol" w:hint="default"/>
      </w:rPr>
    </w:lvl>
    <w:lvl w:ilvl="7" w:tplc="04190003" w:tentative="1">
      <w:start w:val="1"/>
      <w:numFmt w:val="bullet"/>
      <w:lvlText w:val="o"/>
      <w:lvlJc w:val="left"/>
      <w:pPr>
        <w:tabs>
          <w:tab w:val="num" w:pos="6468"/>
        </w:tabs>
        <w:ind w:left="6468" w:hanging="360"/>
      </w:pPr>
      <w:rPr>
        <w:rFonts w:ascii="Courier New" w:hAnsi="Courier New" w:cs="Courier New" w:hint="default"/>
      </w:rPr>
    </w:lvl>
    <w:lvl w:ilvl="8" w:tplc="04190005" w:tentative="1">
      <w:start w:val="1"/>
      <w:numFmt w:val="bullet"/>
      <w:lvlText w:val=""/>
      <w:lvlJc w:val="left"/>
      <w:pPr>
        <w:tabs>
          <w:tab w:val="num" w:pos="7188"/>
        </w:tabs>
        <w:ind w:left="7188" w:hanging="360"/>
      </w:pPr>
      <w:rPr>
        <w:rFonts w:ascii="Wingdings" w:hAnsi="Wingdings" w:hint="default"/>
      </w:rPr>
    </w:lvl>
  </w:abstractNum>
  <w:abstractNum w:abstractNumId="2">
    <w:nsid w:val="166134EB"/>
    <w:multiLevelType w:val="hybridMultilevel"/>
    <w:tmpl w:val="55D40E96"/>
    <w:lvl w:ilvl="0" w:tplc="0419000F">
      <w:start w:val="1"/>
      <w:numFmt w:val="decimal"/>
      <w:lvlText w:val="%1."/>
      <w:lvlJc w:val="left"/>
      <w:pPr>
        <w:ind w:left="720" w:hanging="360"/>
      </w:pPr>
      <w:rPr>
        <w:rFonts w:hint="default"/>
      </w:rPr>
    </w:lvl>
    <w:lvl w:ilvl="1" w:tplc="04190019" w:tentative="1">
      <w:start w:val="1"/>
      <w:numFmt w:val="lowerLetter"/>
      <w:lvlText w:val="%2."/>
      <w:lvlJc w:val="left"/>
      <w:pPr>
        <w:ind w:left="1440" w:hanging="360"/>
      </w:pPr>
    </w:lvl>
    <w:lvl w:ilvl="2" w:tplc="0419001B" w:tentative="1">
      <w:start w:val="1"/>
      <w:numFmt w:val="lowerRoman"/>
      <w:lvlText w:val="%3."/>
      <w:lvlJc w:val="right"/>
      <w:pPr>
        <w:ind w:left="2160" w:hanging="180"/>
      </w:pPr>
    </w:lvl>
    <w:lvl w:ilvl="3" w:tplc="0419000F" w:tentative="1">
      <w:start w:val="1"/>
      <w:numFmt w:val="decimal"/>
      <w:lvlText w:val="%4."/>
      <w:lvlJc w:val="left"/>
      <w:pPr>
        <w:ind w:left="2880" w:hanging="360"/>
      </w:pPr>
    </w:lvl>
    <w:lvl w:ilvl="4" w:tplc="04190019" w:tentative="1">
      <w:start w:val="1"/>
      <w:numFmt w:val="lowerLetter"/>
      <w:lvlText w:val="%5."/>
      <w:lvlJc w:val="left"/>
      <w:pPr>
        <w:ind w:left="3600" w:hanging="360"/>
      </w:pPr>
    </w:lvl>
    <w:lvl w:ilvl="5" w:tplc="0419001B" w:tentative="1">
      <w:start w:val="1"/>
      <w:numFmt w:val="lowerRoman"/>
      <w:lvlText w:val="%6."/>
      <w:lvlJc w:val="right"/>
      <w:pPr>
        <w:ind w:left="4320" w:hanging="180"/>
      </w:pPr>
    </w:lvl>
    <w:lvl w:ilvl="6" w:tplc="0419000F" w:tentative="1">
      <w:start w:val="1"/>
      <w:numFmt w:val="decimal"/>
      <w:lvlText w:val="%7."/>
      <w:lvlJc w:val="left"/>
      <w:pPr>
        <w:ind w:left="5040" w:hanging="360"/>
      </w:pPr>
    </w:lvl>
    <w:lvl w:ilvl="7" w:tplc="04190019" w:tentative="1">
      <w:start w:val="1"/>
      <w:numFmt w:val="lowerLetter"/>
      <w:lvlText w:val="%8."/>
      <w:lvlJc w:val="left"/>
      <w:pPr>
        <w:ind w:left="5760" w:hanging="360"/>
      </w:pPr>
    </w:lvl>
    <w:lvl w:ilvl="8" w:tplc="0419001B" w:tentative="1">
      <w:start w:val="1"/>
      <w:numFmt w:val="lowerRoman"/>
      <w:lvlText w:val="%9."/>
      <w:lvlJc w:val="right"/>
      <w:pPr>
        <w:ind w:left="6480" w:hanging="180"/>
      </w:pPr>
    </w:lvl>
  </w:abstractNum>
  <w:abstractNum w:abstractNumId="3">
    <w:nsid w:val="1B9672C1"/>
    <w:multiLevelType w:val="hybridMultilevel"/>
    <w:tmpl w:val="406854CC"/>
    <w:lvl w:ilvl="0" w:tplc="0419000F">
      <w:start w:val="1"/>
      <w:numFmt w:val="decimal"/>
      <w:lvlText w:val="%1."/>
      <w:lvlJc w:val="left"/>
      <w:pPr>
        <w:ind w:left="786" w:hanging="360"/>
      </w:pPr>
    </w:lvl>
    <w:lvl w:ilvl="1" w:tplc="04190019">
      <w:start w:val="1"/>
      <w:numFmt w:val="lowerLetter"/>
      <w:lvlText w:val="%2."/>
      <w:lvlJc w:val="left"/>
      <w:pPr>
        <w:ind w:left="1506" w:hanging="360"/>
      </w:pPr>
    </w:lvl>
    <w:lvl w:ilvl="2" w:tplc="0419001B" w:tentative="1">
      <w:start w:val="1"/>
      <w:numFmt w:val="lowerRoman"/>
      <w:lvlText w:val="%3."/>
      <w:lvlJc w:val="right"/>
      <w:pPr>
        <w:ind w:left="2226" w:hanging="180"/>
      </w:pPr>
    </w:lvl>
    <w:lvl w:ilvl="3" w:tplc="0419000F" w:tentative="1">
      <w:start w:val="1"/>
      <w:numFmt w:val="decimal"/>
      <w:lvlText w:val="%4."/>
      <w:lvlJc w:val="left"/>
      <w:pPr>
        <w:ind w:left="2946" w:hanging="360"/>
      </w:pPr>
    </w:lvl>
    <w:lvl w:ilvl="4" w:tplc="04190019" w:tentative="1">
      <w:start w:val="1"/>
      <w:numFmt w:val="lowerLetter"/>
      <w:lvlText w:val="%5."/>
      <w:lvlJc w:val="left"/>
      <w:pPr>
        <w:ind w:left="3666" w:hanging="360"/>
      </w:pPr>
    </w:lvl>
    <w:lvl w:ilvl="5" w:tplc="0419001B" w:tentative="1">
      <w:start w:val="1"/>
      <w:numFmt w:val="lowerRoman"/>
      <w:lvlText w:val="%6."/>
      <w:lvlJc w:val="right"/>
      <w:pPr>
        <w:ind w:left="4386" w:hanging="180"/>
      </w:pPr>
    </w:lvl>
    <w:lvl w:ilvl="6" w:tplc="0419000F" w:tentative="1">
      <w:start w:val="1"/>
      <w:numFmt w:val="decimal"/>
      <w:lvlText w:val="%7."/>
      <w:lvlJc w:val="left"/>
      <w:pPr>
        <w:ind w:left="5106" w:hanging="360"/>
      </w:pPr>
    </w:lvl>
    <w:lvl w:ilvl="7" w:tplc="04190019" w:tentative="1">
      <w:start w:val="1"/>
      <w:numFmt w:val="lowerLetter"/>
      <w:lvlText w:val="%8."/>
      <w:lvlJc w:val="left"/>
      <w:pPr>
        <w:ind w:left="5826" w:hanging="360"/>
      </w:pPr>
    </w:lvl>
    <w:lvl w:ilvl="8" w:tplc="0419001B" w:tentative="1">
      <w:start w:val="1"/>
      <w:numFmt w:val="lowerRoman"/>
      <w:lvlText w:val="%9."/>
      <w:lvlJc w:val="right"/>
      <w:pPr>
        <w:ind w:left="6546" w:hanging="180"/>
      </w:pPr>
    </w:lvl>
  </w:abstractNum>
  <w:abstractNum w:abstractNumId="4">
    <w:nsid w:val="1CFE7662"/>
    <w:multiLevelType w:val="hybridMultilevel"/>
    <w:tmpl w:val="41B89B98"/>
    <w:lvl w:ilvl="0" w:tplc="0419000F">
      <w:start w:val="1"/>
      <w:numFmt w:val="decimal"/>
      <w:lvlText w:val="%1."/>
      <w:lvlJc w:val="left"/>
      <w:pPr>
        <w:ind w:left="720" w:hanging="360"/>
      </w:pPr>
      <w:rPr>
        <w:rFonts w:hint="default"/>
      </w:rPr>
    </w:lvl>
    <w:lvl w:ilvl="1" w:tplc="04190019" w:tentative="1">
      <w:start w:val="1"/>
      <w:numFmt w:val="lowerLetter"/>
      <w:lvlText w:val="%2."/>
      <w:lvlJc w:val="left"/>
      <w:pPr>
        <w:ind w:left="1440" w:hanging="360"/>
      </w:pPr>
    </w:lvl>
    <w:lvl w:ilvl="2" w:tplc="0419001B" w:tentative="1">
      <w:start w:val="1"/>
      <w:numFmt w:val="lowerRoman"/>
      <w:lvlText w:val="%3."/>
      <w:lvlJc w:val="right"/>
      <w:pPr>
        <w:ind w:left="2160" w:hanging="180"/>
      </w:pPr>
    </w:lvl>
    <w:lvl w:ilvl="3" w:tplc="0419000F" w:tentative="1">
      <w:start w:val="1"/>
      <w:numFmt w:val="decimal"/>
      <w:lvlText w:val="%4."/>
      <w:lvlJc w:val="left"/>
      <w:pPr>
        <w:ind w:left="2880" w:hanging="360"/>
      </w:pPr>
    </w:lvl>
    <w:lvl w:ilvl="4" w:tplc="04190019" w:tentative="1">
      <w:start w:val="1"/>
      <w:numFmt w:val="lowerLetter"/>
      <w:lvlText w:val="%5."/>
      <w:lvlJc w:val="left"/>
      <w:pPr>
        <w:ind w:left="3600" w:hanging="360"/>
      </w:pPr>
    </w:lvl>
    <w:lvl w:ilvl="5" w:tplc="0419001B" w:tentative="1">
      <w:start w:val="1"/>
      <w:numFmt w:val="lowerRoman"/>
      <w:lvlText w:val="%6."/>
      <w:lvlJc w:val="right"/>
      <w:pPr>
        <w:ind w:left="4320" w:hanging="180"/>
      </w:pPr>
    </w:lvl>
    <w:lvl w:ilvl="6" w:tplc="0419000F" w:tentative="1">
      <w:start w:val="1"/>
      <w:numFmt w:val="decimal"/>
      <w:lvlText w:val="%7."/>
      <w:lvlJc w:val="left"/>
      <w:pPr>
        <w:ind w:left="5040" w:hanging="360"/>
      </w:pPr>
    </w:lvl>
    <w:lvl w:ilvl="7" w:tplc="04190019" w:tentative="1">
      <w:start w:val="1"/>
      <w:numFmt w:val="lowerLetter"/>
      <w:lvlText w:val="%8."/>
      <w:lvlJc w:val="left"/>
      <w:pPr>
        <w:ind w:left="5760" w:hanging="360"/>
      </w:pPr>
    </w:lvl>
    <w:lvl w:ilvl="8" w:tplc="0419001B" w:tentative="1">
      <w:start w:val="1"/>
      <w:numFmt w:val="lowerRoman"/>
      <w:lvlText w:val="%9."/>
      <w:lvlJc w:val="right"/>
      <w:pPr>
        <w:ind w:left="6480" w:hanging="180"/>
      </w:pPr>
    </w:lvl>
  </w:abstractNum>
  <w:abstractNum w:abstractNumId="5">
    <w:nsid w:val="232F6AE0"/>
    <w:multiLevelType w:val="hybridMultilevel"/>
    <w:tmpl w:val="2084BCCA"/>
    <w:lvl w:ilvl="0" w:tplc="0419000F">
      <w:start w:val="1"/>
      <w:numFmt w:val="decimal"/>
      <w:lvlText w:val="%1."/>
      <w:lvlJc w:val="left"/>
      <w:pPr>
        <w:ind w:left="720" w:hanging="360"/>
      </w:pPr>
    </w:lvl>
    <w:lvl w:ilvl="1" w:tplc="04190019" w:tentative="1">
      <w:start w:val="1"/>
      <w:numFmt w:val="lowerLetter"/>
      <w:lvlText w:val="%2."/>
      <w:lvlJc w:val="left"/>
      <w:pPr>
        <w:ind w:left="1440" w:hanging="360"/>
      </w:pPr>
    </w:lvl>
    <w:lvl w:ilvl="2" w:tplc="0419001B" w:tentative="1">
      <w:start w:val="1"/>
      <w:numFmt w:val="lowerRoman"/>
      <w:lvlText w:val="%3."/>
      <w:lvlJc w:val="right"/>
      <w:pPr>
        <w:ind w:left="2160" w:hanging="180"/>
      </w:pPr>
    </w:lvl>
    <w:lvl w:ilvl="3" w:tplc="0419000F" w:tentative="1">
      <w:start w:val="1"/>
      <w:numFmt w:val="decimal"/>
      <w:lvlText w:val="%4."/>
      <w:lvlJc w:val="left"/>
      <w:pPr>
        <w:ind w:left="2880" w:hanging="360"/>
      </w:pPr>
    </w:lvl>
    <w:lvl w:ilvl="4" w:tplc="04190019" w:tentative="1">
      <w:start w:val="1"/>
      <w:numFmt w:val="lowerLetter"/>
      <w:lvlText w:val="%5."/>
      <w:lvlJc w:val="left"/>
      <w:pPr>
        <w:ind w:left="3600" w:hanging="360"/>
      </w:pPr>
    </w:lvl>
    <w:lvl w:ilvl="5" w:tplc="0419001B" w:tentative="1">
      <w:start w:val="1"/>
      <w:numFmt w:val="lowerRoman"/>
      <w:lvlText w:val="%6."/>
      <w:lvlJc w:val="right"/>
      <w:pPr>
        <w:ind w:left="4320" w:hanging="180"/>
      </w:pPr>
    </w:lvl>
    <w:lvl w:ilvl="6" w:tplc="0419000F" w:tentative="1">
      <w:start w:val="1"/>
      <w:numFmt w:val="decimal"/>
      <w:lvlText w:val="%7."/>
      <w:lvlJc w:val="left"/>
      <w:pPr>
        <w:ind w:left="5040" w:hanging="360"/>
      </w:pPr>
    </w:lvl>
    <w:lvl w:ilvl="7" w:tplc="04190019" w:tentative="1">
      <w:start w:val="1"/>
      <w:numFmt w:val="lowerLetter"/>
      <w:lvlText w:val="%8."/>
      <w:lvlJc w:val="left"/>
      <w:pPr>
        <w:ind w:left="5760" w:hanging="360"/>
      </w:pPr>
    </w:lvl>
    <w:lvl w:ilvl="8" w:tplc="0419001B" w:tentative="1">
      <w:start w:val="1"/>
      <w:numFmt w:val="lowerRoman"/>
      <w:lvlText w:val="%9."/>
      <w:lvlJc w:val="right"/>
      <w:pPr>
        <w:ind w:left="6480" w:hanging="180"/>
      </w:pPr>
    </w:lvl>
  </w:abstractNum>
  <w:abstractNum w:abstractNumId="6">
    <w:nsid w:val="29ED28B6"/>
    <w:multiLevelType w:val="hybridMultilevel"/>
    <w:tmpl w:val="74C8A5CA"/>
    <w:lvl w:ilvl="0" w:tplc="0419000F">
      <w:start w:val="1"/>
      <w:numFmt w:val="decimal"/>
      <w:lvlText w:val="%1."/>
      <w:lvlJc w:val="left"/>
      <w:pPr>
        <w:ind w:left="720" w:hanging="360"/>
      </w:pPr>
      <w:rPr>
        <w:rFonts w:hint="default"/>
      </w:rPr>
    </w:lvl>
    <w:lvl w:ilvl="1" w:tplc="04190019" w:tentative="1">
      <w:start w:val="1"/>
      <w:numFmt w:val="lowerLetter"/>
      <w:lvlText w:val="%2."/>
      <w:lvlJc w:val="left"/>
      <w:pPr>
        <w:ind w:left="1440" w:hanging="360"/>
      </w:pPr>
    </w:lvl>
    <w:lvl w:ilvl="2" w:tplc="0419001B" w:tentative="1">
      <w:start w:val="1"/>
      <w:numFmt w:val="lowerRoman"/>
      <w:lvlText w:val="%3."/>
      <w:lvlJc w:val="right"/>
      <w:pPr>
        <w:ind w:left="2160" w:hanging="180"/>
      </w:pPr>
    </w:lvl>
    <w:lvl w:ilvl="3" w:tplc="0419000F" w:tentative="1">
      <w:start w:val="1"/>
      <w:numFmt w:val="decimal"/>
      <w:lvlText w:val="%4."/>
      <w:lvlJc w:val="left"/>
      <w:pPr>
        <w:ind w:left="2880" w:hanging="360"/>
      </w:pPr>
    </w:lvl>
    <w:lvl w:ilvl="4" w:tplc="04190019" w:tentative="1">
      <w:start w:val="1"/>
      <w:numFmt w:val="lowerLetter"/>
      <w:lvlText w:val="%5."/>
      <w:lvlJc w:val="left"/>
      <w:pPr>
        <w:ind w:left="3600" w:hanging="360"/>
      </w:pPr>
    </w:lvl>
    <w:lvl w:ilvl="5" w:tplc="0419001B" w:tentative="1">
      <w:start w:val="1"/>
      <w:numFmt w:val="lowerRoman"/>
      <w:lvlText w:val="%6."/>
      <w:lvlJc w:val="right"/>
      <w:pPr>
        <w:ind w:left="4320" w:hanging="180"/>
      </w:pPr>
    </w:lvl>
    <w:lvl w:ilvl="6" w:tplc="0419000F" w:tentative="1">
      <w:start w:val="1"/>
      <w:numFmt w:val="decimal"/>
      <w:lvlText w:val="%7."/>
      <w:lvlJc w:val="left"/>
      <w:pPr>
        <w:ind w:left="5040" w:hanging="360"/>
      </w:pPr>
    </w:lvl>
    <w:lvl w:ilvl="7" w:tplc="04190019" w:tentative="1">
      <w:start w:val="1"/>
      <w:numFmt w:val="lowerLetter"/>
      <w:lvlText w:val="%8."/>
      <w:lvlJc w:val="left"/>
      <w:pPr>
        <w:ind w:left="5760" w:hanging="360"/>
      </w:pPr>
    </w:lvl>
    <w:lvl w:ilvl="8" w:tplc="0419001B" w:tentative="1">
      <w:start w:val="1"/>
      <w:numFmt w:val="lowerRoman"/>
      <w:lvlText w:val="%9."/>
      <w:lvlJc w:val="right"/>
      <w:pPr>
        <w:ind w:left="6480" w:hanging="180"/>
      </w:pPr>
    </w:lvl>
  </w:abstractNum>
  <w:abstractNum w:abstractNumId="7">
    <w:nsid w:val="3F933AB1"/>
    <w:multiLevelType w:val="hybridMultilevel"/>
    <w:tmpl w:val="5B32E530"/>
    <w:lvl w:ilvl="0" w:tplc="0419000F">
      <w:start w:val="1"/>
      <w:numFmt w:val="decimal"/>
      <w:lvlText w:val="%1."/>
      <w:lvlJc w:val="left"/>
      <w:pPr>
        <w:ind w:left="720" w:hanging="360"/>
      </w:pPr>
      <w:rPr>
        <w:rFonts w:hint="default"/>
      </w:rPr>
    </w:lvl>
    <w:lvl w:ilvl="1" w:tplc="04190019" w:tentative="1">
      <w:start w:val="1"/>
      <w:numFmt w:val="lowerLetter"/>
      <w:lvlText w:val="%2."/>
      <w:lvlJc w:val="left"/>
      <w:pPr>
        <w:ind w:left="1440" w:hanging="360"/>
      </w:pPr>
    </w:lvl>
    <w:lvl w:ilvl="2" w:tplc="0419001B" w:tentative="1">
      <w:start w:val="1"/>
      <w:numFmt w:val="lowerRoman"/>
      <w:lvlText w:val="%3."/>
      <w:lvlJc w:val="right"/>
      <w:pPr>
        <w:ind w:left="2160" w:hanging="180"/>
      </w:pPr>
    </w:lvl>
    <w:lvl w:ilvl="3" w:tplc="0419000F" w:tentative="1">
      <w:start w:val="1"/>
      <w:numFmt w:val="decimal"/>
      <w:lvlText w:val="%4."/>
      <w:lvlJc w:val="left"/>
      <w:pPr>
        <w:ind w:left="2880" w:hanging="360"/>
      </w:pPr>
    </w:lvl>
    <w:lvl w:ilvl="4" w:tplc="04190019" w:tentative="1">
      <w:start w:val="1"/>
      <w:numFmt w:val="lowerLetter"/>
      <w:lvlText w:val="%5."/>
      <w:lvlJc w:val="left"/>
      <w:pPr>
        <w:ind w:left="3600" w:hanging="360"/>
      </w:pPr>
    </w:lvl>
    <w:lvl w:ilvl="5" w:tplc="0419001B" w:tentative="1">
      <w:start w:val="1"/>
      <w:numFmt w:val="lowerRoman"/>
      <w:lvlText w:val="%6."/>
      <w:lvlJc w:val="right"/>
      <w:pPr>
        <w:ind w:left="4320" w:hanging="180"/>
      </w:pPr>
    </w:lvl>
    <w:lvl w:ilvl="6" w:tplc="0419000F" w:tentative="1">
      <w:start w:val="1"/>
      <w:numFmt w:val="decimal"/>
      <w:lvlText w:val="%7."/>
      <w:lvlJc w:val="left"/>
      <w:pPr>
        <w:ind w:left="5040" w:hanging="360"/>
      </w:pPr>
    </w:lvl>
    <w:lvl w:ilvl="7" w:tplc="04190019" w:tentative="1">
      <w:start w:val="1"/>
      <w:numFmt w:val="lowerLetter"/>
      <w:lvlText w:val="%8."/>
      <w:lvlJc w:val="left"/>
      <w:pPr>
        <w:ind w:left="5760" w:hanging="360"/>
      </w:pPr>
    </w:lvl>
    <w:lvl w:ilvl="8" w:tplc="0419001B" w:tentative="1">
      <w:start w:val="1"/>
      <w:numFmt w:val="lowerRoman"/>
      <w:lvlText w:val="%9."/>
      <w:lvlJc w:val="right"/>
      <w:pPr>
        <w:ind w:left="6480" w:hanging="180"/>
      </w:pPr>
    </w:lvl>
  </w:abstractNum>
  <w:abstractNum w:abstractNumId="8">
    <w:nsid w:val="437062F4"/>
    <w:multiLevelType w:val="hybridMultilevel"/>
    <w:tmpl w:val="1792AF92"/>
    <w:lvl w:ilvl="0" w:tplc="F4C85D70">
      <w:start w:val="1"/>
      <w:numFmt w:val="decimal"/>
      <w:lvlText w:val="%1)"/>
      <w:lvlJc w:val="left"/>
      <w:pPr>
        <w:tabs>
          <w:tab w:val="num" w:pos="1095"/>
        </w:tabs>
        <w:ind w:left="1095" w:hanging="735"/>
      </w:pPr>
      <w:rPr>
        <w:rFonts w:hint="default"/>
      </w:rPr>
    </w:lvl>
    <w:lvl w:ilvl="1" w:tplc="04190019" w:tentative="1">
      <w:start w:val="1"/>
      <w:numFmt w:val="lowerLetter"/>
      <w:lvlText w:val="%2."/>
      <w:lvlJc w:val="left"/>
      <w:pPr>
        <w:tabs>
          <w:tab w:val="num" w:pos="1440"/>
        </w:tabs>
        <w:ind w:left="1440" w:hanging="360"/>
      </w:pPr>
    </w:lvl>
    <w:lvl w:ilvl="2" w:tplc="0419001B" w:tentative="1">
      <w:start w:val="1"/>
      <w:numFmt w:val="lowerRoman"/>
      <w:lvlText w:val="%3."/>
      <w:lvlJc w:val="right"/>
      <w:pPr>
        <w:tabs>
          <w:tab w:val="num" w:pos="2160"/>
        </w:tabs>
        <w:ind w:left="2160" w:hanging="180"/>
      </w:pPr>
    </w:lvl>
    <w:lvl w:ilvl="3" w:tplc="0419000F" w:tentative="1">
      <w:start w:val="1"/>
      <w:numFmt w:val="decimal"/>
      <w:lvlText w:val="%4."/>
      <w:lvlJc w:val="left"/>
      <w:pPr>
        <w:tabs>
          <w:tab w:val="num" w:pos="2880"/>
        </w:tabs>
        <w:ind w:left="2880" w:hanging="360"/>
      </w:pPr>
    </w:lvl>
    <w:lvl w:ilvl="4" w:tplc="04190019" w:tentative="1">
      <w:start w:val="1"/>
      <w:numFmt w:val="lowerLetter"/>
      <w:lvlText w:val="%5."/>
      <w:lvlJc w:val="left"/>
      <w:pPr>
        <w:tabs>
          <w:tab w:val="num" w:pos="3600"/>
        </w:tabs>
        <w:ind w:left="3600" w:hanging="360"/>
      </w:pPr>
    </w:lvl>
    <w:lvl w:ilvl="5" w:tplc="0419001B" w:tentative="1">
      <w:start w:val="1"/>
      <w:numFmt w:val="lowerRoman"/>
      <w:lvlText w:val="%6."/>
      <w:lvlJc w:val="right"/>
      <w:pPr>
        <w:tabs>
          <w:tab w:val="num" w:pos="4320"/>
        </w:tabs>
        <w:ind w:left="4320" w:hanging="180"/>
      </w:pPr>
    </w:lvl>
    <w:lvl w:ilvl="6" w:tplc="0419000F" w:tentative="1">
      <w:start w:val="1"/>
      <w:numFmt w:val="decimal"/>
      <w:lvlText w:val="%7."/>
      <w:lvlJc w:val="left"/>
      <w:pPr>
        <w:tabs>
          <w:tab w:val="num" w:pos="5040"/>
        </w:tabs>
        <w:ind w:left="5040" w:hanging="360"/>
      </w:pPr>
    </w:lvl>
    <w:lvl w:ilvl="7" w:tplc="04190019" w:tentative="1">
      <w:start w:val="1"/>
      <w:numFmt w:val="lowerLetter"/>
      <w:lvlText w:val="%8."/>
      <w:lvlJc w:val="left"/>
      <w:pPr>
        <w:tabs>
          <w:tab w:val="num" w:pos="5760"/>
        </w:tabs>
        <w:ind w:left="5760" w:hanging="360"/>
      </w:pPr>
    </w:lvl>
    <w:lvl w:ilvl="8" w:tplc="0419001B" w:tentative="1">
      <w:start w:val="1"/>
      <w:numFmt w:val="lowerRoman"/>
      <w:lvlText w:val="%9."/>
      <w:lvlJc w:val="right"/>
      <w:pPr>
        <w:tabs>
          <w:tab w:val="num" w:pos="6480"/>
        </w:tabs>
        <w:ind w:left="6480" w:hanging="180"/>
      </w:pPr>
    </w:lvl>
  </w:abstractNum>
  <w:abstractNum w:abstractNumId="9">
    <w:nsid w:val="51766866"/>
    <w:multiLevelType w:val="hybridMultilevel"/>
    <w:tmpl w:val="725E24E0"/>
    <w:lvl w:ilvl="0" w:tplc="F72876D6">
      <w:start w:val="1"/>
      <w:numFmt w:val="decimal"/>
      <w:lvlText w:val="%1."/>
      <w:lvlJc w:val="left"/>
      <w:pPr>
        <w:ind w:left="2051" w:hanging="1200"/>
      </w:pPr>
      <w:rPr>
        <w:rFonts w:hint="default"/>
        <w:color w:val="auto"/>
      </w:rPr>
    </w:lvl>
    <w:lvl w:ilvl="1" w:tplc="04190019" w:tentative="1">
      <w:start w:val="1"/>
      <w:numFmt w:val="lowerLetter"/>
      <w:lvlText w:val="%2."/>
      <w:lvlJc w:val="left"/>
      <w:pPr>
        <w:ind w:left="1931" w:hanging="360"/>
      </w:pPr>
    </w:lvl>
    <w:lvl w:ilvl="2" w:tplc="0419001B" w:tentative="1">
      <w:start w:val="1"/>
      <w:numFmt w:val="lowerRoman"/>
      <w:lvlText w:val="%3."/>
      <w:lvlJc w:val="right"/>
      <w:pPr>
        <w:ind w:left="2651" w:hanging="180"/>
      </w:pPr>
    </w:lvl>
    <w:lvl w:ilvl="3" w:tplc="0419000F" w:tentative="1">
      <w:start w:val="1"/>
      <w:numFmt w:val="decimal"/>
      <w:lvlText w:val="%4."/>
      <w:lvlJc w:val="left"/>
      <w:pPr>
        <w:ind w:left="3371" w:hanging="360"/>
      </w:pPr>
    </w:lvl>
    <w:lvl w:ilvl="4" w:tplc="04190019" w:tentative="1">
      <w:start w:val="1"/>
      <w:numFmt w:val="lowerLetter"/>
      <w:lvlText w:val="%5."/>
      <w:lvlJc w:val="left"/>
      <w:pPr>
        <w:ind w:left="4091" w:hanging="360"/>
      </w:pPr>
    </w:lvl>
    <w:lvl w:ilvl="5" w:tplc="0419001B" w:tentative="1">
      <w:start w:val="1"/>
      <w:numFmt w:val="lowerRoman"/>
      <w:lvlText w:val="%6."/>
      <w:lvlJc w:val="right"/>
      <w:pPr>
        <w:ind w:left="4811" w:hanging="180"/>
      </w:pPr>
    </w:lvl>
    <w:lvl w:ilvl="6" w:tplc="0419000F" w:tentative="1">
      <w:start w:val="1"/>
      <w:numFmt w:val="decimal"/>
      <w:lvlText w:val="%7."/>
      <w:lvlJc w:val="left"/>
      <w:pPr>
        <w:ind w:left="5531" w:hanging="360"/>
      </w:pPr>
    </w:lvl>
    <w:lvl w:ilvl="7" w:tplc="04190019" w:tentative="1">
      <w:start w:val="1"/>
      <w:numFmt w:val="lowerLetter"/>
      <w:lvlText w:val="%8."/>
      <w:lvlJc w:val="left"/>
      <w:pPr>
        <w:ind w:left="6251" w:hanging="360"/>
      </w:pPr>
    </w:lvl>
    <w:lvl w:ilvl="8" w:tplc="0419001B" w:tentative="1">
      <w:start w:val="1"/>
      <w:numFmt w:val="lowerRoman"/>
      <w:lvlText w:val="%9."/>
      <w:lvlJc w:val="right"/>
      <w:pPr>
        <w:ind w:left="6971" w:hanging="180"/>
      </w:pPr>
    </w:lvl>
  </w:abstractNum>
  <w:abstractNum w:abstractNumId="10">
    <w:nsid w:val="51B008ED"/>
    <w:multiLevelType w:val="hybridMultilevel"/>
    <w:tmpl w:val="41B89B98"/>
    <w:lvl w:ilvl="0" w:tplc="0419000F">
      <w:start w:val="1"/>
      <w:numFmt w:val="decimal"/>
      <w:lvlText w:val="%1."/>
      <w:lvlJc w:val="left"/>
      <w:pPr>
        <w:ind w:left="720" w:hanging="360"/>
      </w:pPr>
      <w:rPr>
        <w:rFonts w:hint="default"/>
      </w:rPr>
    </w:lvl>
    <w:lvl w:ilvl="1" w:tplc="04190019" w:tentative="1">
      <w:start w:val="1"/>
      <w:numFmt w:val="lowerLetter"/>
      <w:lvlText w:val="%2."/>
      <w:lvlJc w:val="left"/>
      <w:pPr>
        <w:ind w:left="1440" w:hanging="360"/>
      </w:pPr>
    </w:lvl>
    <w:lvl w:ilvl="2" w:tplc="0419001B" w:tentative="1">
      <w:start w:val="1"/>
      <w:numFmt w:val="lowerRoman"/>
      <w:lvlText w:val="%3."/>
      <w:lvlJc w:val="right"/>
      <w:pPr>
        <w:ind w:left="2160" w:hanging="180"/>
      </w:pPr>
    </w:lvl>
    <w:lvl w:ilvl="3" w:tplc="0419000F" w:tentative="1">
      <w:start w:val="1"/>
      <w:numFmt w:val="decimal"/>
      <w:lvlText w:val="%4."/>
      <w:lvlJc w:val="left"/>
      <w:pPr>
        <w:ind w:left="2880" w:hanging="360"/>
      </w:pPr>
    </w:lvl>
    <w:lvl w:ilvl="4" w:tplc="04190019" w:tentative="1">
      <w:start w:val="1"/>
      <w:numFmt w:val="lowerLetter"/>
      <w:lvlText w:val="%5."/>
      <w:lvlJc w:val="left"/>
      <w:pPr>
        <w:ind w:left="3600" w:hanging="360"/>
      </w:pPr>
    </w:lvl>
    <w:lvl w:ilvl="5" w:tplc="0419001B" w:tentative="1">
      <w:start w:val="1"/>
      <w:numFmt w:val="lowerRoman"/>
      <w:lvlText w:val="%6."/>
      <w:lvlJc w:val="right"/>
      <w:pPr>
        <w:ind w:left="4320" w:hanging="180"/>
      </w:pPr>
    </w:lvl>
    <w:lvl w:ilvl="6" w:tplc="0419000F" w:tentative="1">
      <w:start w:val="1"/>
      <w:numFmt w:val="decimal"/>
      <w:lvlText w:val="%7."/>
      <w:lvlJc w:val="left"/>
      <w:pPr>
        <w:ind w:left="5040" w:hanging="360"/>
      </w:pPr>
    </w:lvl>
    <w:lvl w:ilvl="7" w:tplc="04190019" w:tentative="1">
      <w:start w:val="1"/>
      <w:numFmt w:val="lowerLetter"/>
      <w:lvlText w:val="%8."/>
      <w:lvlJc w:val="left"/>
      <w:pPr>
        <w:ind w:left="5760" w:hanging="360"/>
      </w:pPr>
    </w:lvl>
    <w:lvl w:ilvl="8" w:tplc="0419001B" w:tentative="1">
      <w:start w:val="1"/>
      <w:numFmt w:val="lowerRoman"/>
      <w:lvlText w:val="%9."/>
      <w:lvlJc w:val="right"/>
      <w:pPr>
        <w:ind w:left="6480" w:hanging="180"/>
      </w:pPr>
    </w:lvl>
  </w:abstractNum>
  <w:abstractNum w:abstractNumId="11">
    <w:nsid w:val="56386E85"/>
    <w:multiLevelType w:val="hybridMultilevel"/>
    <w:tmpl w:val="D6609A1C"/>
    <w:lvl w:ilvl="0" w:tplc="0419000F">
      <w:start w:val="1"/>
      <w:numFmt w:val="decimal"/>
      <w:lvlText w:val="%1."/>
      <w:lvlJc w:val="left"/>
      <w:pPr>
        <w:ind w:left="720" w:hanging="360"/>
      </w:pPr>
      <w:rPr>
        <w:rFonts w:hint="default"/>
      </w:rPr>
    </w:lvl>
    <w:lvl w:ilvl="1" w:tplc="04190019" w:tentative="1">
      <w:start w:val="1"/>
      <w:numFmt w:val="lowerLetter"/>
      <w:lvlText w:val="%2."/>
      <w:lvlJc w:val="left"/>
      <w:pPr>
        <w:ind w:left="1440" w:hanging="360"/>
      </w:pPr>
    </w:lvl>
    <w:lvl w:ilvl="2" w:tplc="0419001B" w:tentative="1">
      <w:start w:val="1"/>
      <w:numFmt w:val="lowerRoman"/>
      <w:lvlText w:val="%3."/>
      <w:lvlJc w:val="right"/>
      <w:pPr>
        <w:ind w:left="2160" w:hanging="180"/>
      </w:pPr>
    </w:lvl>
    <w:lvl w:ilvl="3" w:tplc="0419000F" w:tentative="1">
      <w:start w:val="1"/>
      <w:numFmt w:val="decimal"/>
      <w:lvlText w:val="%4."/>
      <w:lvlJc w:val="left"/>
      <w:pPr>
        <w:ind w:left="2880" w:hanging="360"/>
      </w:pPr>
    </w:lvl>
    <w:lvl w:ilvl="4" w:tplc="04190019" w:tentative="1">
      <w:start w:val="1"/>
      <w:numFmt w:val="lowerLetter"/>
      <w:lvlText w:val="%5."/>
      <w:lvlJc w:val="left"/>
      <w:pPr>
        <w:ind w:left="3600" w:hanging="360"/>
      </w:pPr>
    </w:lvl>
    <w:lvl w:ilvl="5" w:tplc="0419001B" w:tentative="1">
      <w:start w:val="1"/>
      <w:numFmt w:val="lowerRoman"/>
      <w:lvlText w:val="%6."/>
      <w:lvlJc w:val="right"/>
      <w:pPr>
        <w:ind w:left="4320" w:hanging="180"/>
      </w:pPr>
    </w:lvl>
    <w:lvl w:ilvl="6" w:tplc="0419000F" w:tentative="1">
      <w:start w:val="1"/>
      <w:numFmt w:val="decimal"/>
      <w:lvlText w:val="%7."/>
      <w:lvlJc w:val="left"/>
      <w:pPr>
        <w:ind w:left="5040" w:hanging="360"/>
      </w:pPr>
    </w:lvl>
    <w:lvl w:ilvl="7" w:tplc="04190019" w:tentative="1">
      <w:start w:val="1"/>
      <w:numFmt w:val="lowerLetter"/>
      <w:lvlText w:val="%8."/>
      <w:lvlJc w:val="left"/>
      <w:pPr>
        <w:ind w:left="5760" w:hanging="360"/>
      </w:pPr>
    </w:lvl>
    <w:lvl w:ilvl="8" w:tplc="0419001B" w:tentative="1">
      <w:start w:val="1"/>
      <w:numFmt w:val="lowerRoman"/>
      <w:lvlText w:val="%9."/>
      <w:lvlJc w:val="right"/>
      <w:pPr>
        <w:ind w:left="6480" w:hanging="180"/>
      </w:pPr>
    </w:lvl>
  </w:abstractNum>
  <w:abstractNum w:abstractNumId="12">
    <w:nsid w:val="57E53BFE"/>
    <w:multiLevelType w:val="hybridMultilevel"/>
    <w:tmpl w:val="7C60F27C"/>
    <w:lvl w:ilvl="0" w:tplc="07802B4C">
      <w:start w:val="1"/>
      <w:numFmt w:val="decimal"/>
      <w:lvlText w:val="%1."/>
      <w:lvlJc w:val="left"/>
      <w:pPr>
        <w:ind w:left="1395" w:hanging="360"/>
      </w:pPr>
      <w:rPr>
        <w:rFonts w:hint="default"/>
        <w:b/>
        <w:sz w:val="22"/>
      </w:rPr>
    </w:lvl>
    <w:lvl w:ilvl="1" w:tplc="04190019" w:tentative="1">
      <w:start w:val="1"/>
      <w:numFmt w:val="lowerLetter"/>
      <w:lvlText w:val="%2."/>
      <w:lvlJc w:val="left"/>
      <w:pPr>
        <w:ind w:left="2115" w:hanging="360"/>
      </w:pPr>
    </w:lvl>
    <w:lvl w:ilvl="2" w:tplc="0419001B" w:tentative="1">
      <w:start w:val="1"/>
      <w:numFmt w:val="lowerRoman"/>
      <w:lvlText w:val="%3."/>
      <w:lvlJc w:val="right"/>
      <w:pPr>
        <w:ind w:left="2835" w:hanging="180"/>
      </w:pPr>
    </w:lvl>
    <w:lvl w:ilvl="3" w:tplc="0419000F" w:tentative="1">
      <w:start w:val="1"/>
      <w:numFmt w:val="decimal"/>
      <w:lvlText w:val="%4."/>
      <w:lvlJc w:val="left"/>
      <w:pPr>
        <w:ind w:left="3555" w:hanging="360"/>
      </w:pPr>
    </w:lvl>
    <w:lvl w:ilvl="4" w:tplc="04190019" w:tentative="1">
      <w:start w:val="1"/>
      <w:numFmt w:val="lowerLetter"/>
      <w:lvlText w:val="%5."/>
      <w:lvlJc w:val="left"/>
      <w:pPr>
        <w:ind w:left="4275" w:hanging="360"/>
      </w:pPr>
    </w:lvl>
    <w:lvl w:ilvl="5" w:tplc="0419001B" w:tentative="1">
      <w:start w:val="1"/>
      <w:numFmt w:val="lowerRoman"/>
      <w:lvlText w:val="%6."/>
      <w:lvlJc w:val="right"/>
      <w:pPr>
        <w:ind w:left="4995" w:hanging="180"/>
      </w:pPr>
    </w:lvl>
    <w:lvl w:ilvl="6" w:tplc="0419000F" w:tentative="1">
      <w:start w:val="1"/>
      <w:numFmt w:val="decimal"/>
      <w:lvlText w:val="%7."/>
      <w:lvlJc w:val="left"/>
      <w:pPr>
        <w:ind w:left="5715" w:hanging="360"/>
      </w:pPr>
    </w:lvl>
    <w:lvl w:ilvl="7" w:tplc="04190019" w:tentative="1">
      <w:start w:val="1"/>
      <w:numFmt w:val="lowerLetter"/>
      <w:lvlText w:val="%8."/>
      <w:lvlJc w:val="left"/>
      <w:pPr>
        <w:ind w:left="6435" w:hanging="360"/>
      </w:pPr>
    </w:lvl>
    <w:lvl w:ilvl="8" w:tplc="0419001B" w:tentative="1">
      <w:start w:val="1"/>
      <w:numFmt w:val="lowerRoman"/>
      <w:lvlText w:val="%9."/>
      <w:lvlJc w:val="right"/>
      <w:pPr>
        <w:ind w:left="7155" w:hanging="180"/>
      </w:pPr>
    </w:lvl>
  </w:abstractNum>
  <w:abstractNum w:abstractNumId="13">
    <w:nsid w:val="643768BA"/>
    <w:multiLevelType w:val="hybridMultilevel"/>
    <w:tmpl w:val="F860FCB8"/>
    <w:lvl w:ilvl="0" w:tplc="04190001">
      <w:start w:val="1"/>
      <w:numFmt w:val="bullet"/>
      <w:lvlText w:val=""/>
      <w:lvlJc w:val="left"/>
      <w:pPr>
        <w:ind w:left="720" w:hanging="360"/>
      </w:pPr>
      <w:rPr>
        <w:rFonts w:ascii="Symbol" w:hAnsi="Symbol" w:hint="default"/>
      </w:rPr>
    </w:lvl>
    <w:lvl w:ilvl="1" w:tplc="04190003" w:tentative="1">
      <w:start w:val="1"/>
      <w:numFmt w:val="bullet"/>
      <w:lvlText w:val="o"/>
      <w:lvlJc w:val="left"/>
      <w:pPr>
        <w:ind w:left="1440" w:hanging="360"/>
      </w:pPr>
      <w:rPr>
        <w:rFonts w:ascii="Courier New" w:hAnsi="Courier New" w:cs="Courier New" w:hint="default"/>
      </w:rPr>
    </w:lvl>
    <w:lvl w:ilvl="2" w:tplc="04190005" w:tentative="1">
      <w:start w:val="1"/>
      <w:numFmt w:val="bullet"/>
      <w:lvlText w:val=""/>
      <w:lvlJc w:val="left"/>
      <w:pPr>
        <w:ind w:left="2160" w:hanging="360"/>
      </w:pPr>
      <w:rPr>
        <w:rFonts w:ascii="Wingdings" w:hAnsi="Wingdings" w:hint="default"/>
      </w:rPr>
    </w:lvl>
    <w:lvl w:ilvl="3" w:tplc="04190001" w:tentative="1">
      <w:start w:val="1"/>
      <w:numFmt w:val="bullet"/>
      <w:lvlText w:val=""/>
      <w:lvlJc w:val="left"/>
      <w:pPr>
        <w:ind w:left="2880" w:hanging="360"/>
      </w:pPr>
      <w:rPr>
        <w:rFonts w:ascii="Symbol" w:hAnsi="Symbol" w:hint="default"/>
      </w:rPr>
    </w:lvl>
    <w:lvl w:ilvl="4" w:tplc="04190003" w:tentative="1">
      <w:start w:val="1"/>
      <w:numFmt w:val="bullet"/>
      <w:lvlText w:val="o"/>
      <w:lvlJc w:val="left"/>
      <w:pPr>
        <w:ind w:left="3600" w:hanging="360"/>
      </w:pPr>
      <w:rPr>
        <w:rFonts w:ascii="Courier New" w:hAnsi="Courier New" w:cs="Courier New" w:hint="default"/>
      </w:rPr>
    </w:lvl>
    <w:lvl w:ilvl="5" w:tplc="04190005" w:tentative="1">
      <w:start w:val="1"/>
      <w:numFmt w:val="bullet"/>
      <w:lvlText w:val=""/>
      <w:lvlJc w:val="left"/>
      <w:pPr>
        <w:ind w:left="4320" w:hanging="360"/>
      </w:pPr>
      <w:rPr>
        <w:rFonts w:ascii="Wingdings" w:hAnsi="Wingdings" w:hint="default"/>
      </w:rPr>
    </w:lvl>
    <w:lvl w:ilvl="6" w:tplc="04190001" w:tentative="1">
      <w:start w:val="1"/>
      <w:numFmt w:val="bullet"/>
      <w:lvlText w:val=""/>
      <w:lvlJc w:val="left"/>
      <w:pPr>
        <w:ind w:left="5040" w:hanging="360"/>
      </w:pPr>
      <w:rPr>
        <w:rFonts w:ascii="Symbol" w:hAnsi="Symbol" w:hint="default"/>
      </w:rPr>
    </w:lvl>
    <w:lvl w:ilvl="7" w:tplc="04190003" w:tentative="1">
      <w:start w:val="1"/>
      <w:numFmt w:val="bullet"/>
      <w:lvlText w:val="o"/>
      <w:lvlJc w:val="left"/>
      <w:pPr>
        <w:ind w:left="5760" w:hanging="360"/>
      </w:pPr>
      <w:rPr>
        <w:rFonts w:ascii="Courier New" w:hAnsi="Courier New" w:cs="Courier New" w:hint="default"/>
      </w:rPr>
    </w:lvl>
    <w:lvl w:ilvl="8" w:tplc="04190005" w:tentative="1">
      <w:start w:val="1"/>
      <w:numFmt w:val="bullet"/>
      <w:lvlText w:val=""/>
      <w:lvlJc w:val="left"/>
      <w:pPr>
        <w:ind w:left="6480" w:hanging="360"/>
      </w:pPr>
      <w:rPr>
        <w:rFonts w:ascii="Wingdings" w:hAnsi="Wingdings" w:hint="default"/>
      </w:rPr>
    </w:lvl>
  </w:abstractNum>
  <w:abstractNum w:abstractNumId="14">
    <w:nsid w:val="681C5070"/>
    <w:multiLevelType w:val="hybridMultilevel"/>
    <w:tmpl w:val="216E013C"/>
    <w:lvl w:ilvl="0" w:tplc="04190001">
      <w:start w:val="1"/>
      <w:numFmt w:val="bullet"/>
      <w:lvlText w:val=""/>
      <w:lvlJc w:val="left"/>
      <w:pPr>
        <w:ind w:left="1287" w:hanging="360"/>
      </w:pPr>
      <w:rPr>
        <w:rFonts w:ascii="Symbol" w:hAnsi="Symbol" w:hint="default"/>
      </w:rPr>
    </w:lvl>
    <w:lvl w:ilvl="1" w:tplc="04190003" w:tentative="1">
      <w:start w:val="1"/>
      <w:numFmt w:val="bullet"/>
      <w:lvlText w:val="o"/>
      <w:lvlJc w:val="left"/>
      <w:pPr>
        <w:ind w:left="2007" w:hanging="360"/>
      </w:pPr>
      <w:rPr>
        <w:rFonts w:ascii="Courier New" w:hAnsi="Courier New" w:cs="Courier New" w:hint="default"/>
      </w:rPr>
    </w:lvl>
    <w:lvl w:ilvl="2" w:tplc="04190005" w:tentative="1">
      <w:start w:val="1"/>
      <w:numFmt w:val="bullet"/>
      <w:lvlText w:val=""/>
      <w:lvlJc w:val="left"/>
      <w:pPr>
        <w:ind w:left="2727" w:hanging="360"/>
      </w:pPr>
      <w:rPr>
        <w:rFonts w:ascii="Wingdings" w:hAnsi="Wingdings" w:hint="default"/>
      </w:rPr>
    </w:lvl>
    <w:lvl w:ilvl="3" w:tplc="04190001" w:tentative="1">
      <w:start w:val="1"/>
      <w:numFmt w:val="bullet"/>
      <w:lvlText w:val=""/>
      <w:lvlJc w:val="left"/>
      <w:pPr>
        <w:ind w:left="3447" w:hanging="360"/>
      </w:pPr>
      <w:rPr>
        <w:rFonts w:ascii="Symbol" w:hAnsi="Symbol" w:hint="default"/>
      </w:rPr>
    </w:lvl>
    <w:lvl w:ilvl="4" w:tplc="04190003" w:tentative="1">
      <w:start w:val="1"/>
      <w:numFmt w:val="bullet"/>
      <w:lvlText w:val="o"/>
      <w:lvlJc w:val="left"/>
      <w:pPr>
        <w:ind w:left="4167" w:hanging="360"/>
      </w:pPr>
      <w:rPr>
        <w:rFonts w:ascii="Courier New" w:hAnsi="Courier New" w:cs="Courier New" w:hint="default"/>
      </w:rPr>
    </w:lvl>
    <w:lvl w:ilvl="5" w:tplc="04190005" w:tentative="1">
      <w:start w:val="1"/>
      <w:numFmt w:val="bullet"/>
      <w:lvlText w:val=""/>
      <w:lvlJc w:val="left"/>
      <w:pPr>
        <w:ind w:left="4887" w:hanging="360"/>
      </w:pPr>
      <w:rPr>
        <w:rFonts w:ascii="Wingdings" w:hAnsi="Wingdings" w:hint="default"/>
      </w:rPr>
    </w:lvl>
    <w:lvl w:ilvl="6" w:tplc="04190001" w:tentative="1">
      <w:start w:val="1"/>
      <w:numFmt w:val="bullet"/>
      <w:lvlText w:val=""/>
      <w:lvlJc w:val="left"/>
      <w:pPr>
        <w:ind w:left="5607" w:hanging="360"/>
      </w:pPr>
      <w:rPr>
        <w:rFonts w:ascii="Symbol" w:hAnsi="Symbol" w:hint="default"/>
      </w:rPr>
    </w:lvl>
    <w:lvl w:ilvl="7" w:tplc="04190003" w:tentative="1">
      <w:start w:val="1"/>
      <w:numFmt w:val="bullet"/>
      <w:lvlText w:val="o"/>
      <w:lvlJc w:val="left"/>
      <w:pPr>
        <w:ind w:left="6327" w:hanging="360"/>
      </w:pPr>
      <w:rPr>
        <w:rFonts w:ascii="Courier New" w:hAnsi="Courier New" w:cs="Courier New" w:hint="default"/>
      </w:rPr>
    </w:lvl>
    <w:lvl w:ilvl="8" w:tplc="04190005" w:tentative="1">
      <w:start w:val="1"/>
      <w:numFmt w:val="bullet"/>
      <w:lvlText w:val=""/>
      <w:lvlJc w:val="left"/>
      <w:pPr>
        <w:ind w:left="7047" w:hanging="360"/>
      </w:pPr>
      <w:rPr>
        <w:rFonts w:ascii="Wingdings" w:hAnsi="Wingdings" w:hint="default"/>
      </w:rPr>
    </w:lvl>
  </w:abstractNum>
  <w:abstractNum w:abstractNumId="15">
    <w:nsid w:val="694F4E3E"/>
    <w:multiLevelType w:val="hybridMultilevel"/>
    <w:tmpl w:val="307A05AA"/>
    <w:lvl w:ilvl="0" w:tplc="59B857A8">
      <w:start w:val="1"/>
      <w:numFmt w:val="decimal"/>
      <w:lvlText w:val="%1."/>
      <w:lvlJc w:val="left"/>
      <w:pPr>
        <w:ind w:left="1068" w:hanging="360"/>
      </w:pPr>
      <w:rPr>
        <w:rFonts w:hint="default"/>
      </w:rPr>
    </w:lvl>
    <w:lvl w:ilvl="1" w:tplc="04190019" w:tentative="1">
      <w:start w:val="1"/>
      <w:numFmt w:val="lowerLetter"/>
      <w:lvlText w:val="%2."/>
      <w:lvlJc w:val="left"/>
      <w:pPr>
        <w:ind w:left="1788" w:hanging="360"/>
      </w:pPr>
    </w:lvl>
    <w:lvl w:ilvl="2" w:tplc="0419001B" w:tentative="1">
      <w:start w:val="1"/>
      <w:numFmt w:val="lowerRoman"/>
      <w:lvlText w:val="%3."/>
      <w:lvlJc w:val="right"/>
      <w:pPr>
        <w:ind w:left="2508" w:hanging="180"/>
      </w:pPr>
    </w:lvl>
    <w:lvl w:ilvl="3" w:tplc="0419000F" w:tentative="1">
      <w:start w:val="1"/>
      <w:numFmt w:val="decimal"/>
      <w:lvlText w:val="%4."/>
      <w:lvlJc w:val="left"/>
      <w:pPr>
        <w:ind w:left="3228" w:hanging="360"/>
      </w:pPr>
    </w:lvl>
    <w:lvl w:ilvl="4" w:tplc="04190019" w:tentative="1">
      <w:start w:val="1"/>
      <w:numFmt w:val="lowerLetter"/>
      <w:lvlText w:val="%5."/>
      <w:lvlJc w:val="left"/>
      <w:pPr>
        <w:ind w:left="3948" w:hanging="360"/>
      </w:pPr>
    </w:lvl>
    <w:lvl w:ilvl="5" w:tplc="0419001B" w:tentative="1">
      <w:start w:val="1"/>
      <w:numFmt w:val="lowerRoman"/>
      <w:lvlText w:val="%6."/>
      <w:lvlJc w:val="right"/>
      <w:pPr>
        <w:ind w:left="4668" w:hanging="180"/>
      </w:pPr>
    </w:lvl>
    <w:lvl w:ilvl="6" w:tplc="0419000F" w:tentative="1">
      <w:start w:val="1"/>
      <w:numFmt w:val="decimal"/>
      <w:lvlText w:val="%7."/>
      <w:lvlJc w:val="left"/>
      <w:pPr>
        <w:ind w:left="5388" w:hanging="360"/>
      </w:pPr>
    </w:lvl>
    <w:lvl w:ilvl="7" w:tplc="04190019" w:tentative="1">
      <w:start w:val="1"/>
      <w:numFmt w:val="lowerLetter"/>
      <w:lvlText w:val="%8."/>
      <w:lvlJc w:val="left"/>
      <w:pPr>
        <w:ind w:left="6108" w:hanging="360"/>
      </w:pPr>
    </w:lvl>
    <w:lvl w:ilvl="8" w:tplc="0419001B" w:tentative="1">
      <w:start w:val="1"/>
      <w:numFmt w:val="lowerRoman"/>
      <w:lvlText w:val="%9."/>
      <w:lvlJc w:val="right"/>
      <w:pPr>
        <w:ind w:left="6828" w:hanging="180"/>
      </w:pPr>
    </w:lvl>
  </w:abstractNum>
  <w:abstractNum w:abstractNumId="16">
    <w:nsid w:val="71A50B04"/>
    <w:multiLevelType w:val="hybridMultilevel"/>
    <w:tmpl w:val="287C6E8E"/>
    <w:lvl w:ilvl="0" w:tplc="CA5A879C">
      <w:start w:val="1"/>
      <w:numFmt w:val="decimal"/>
      <w:lvlText w:val="%1."/>
      <w:lvlJc w:val="left"/>
      <w:pPr>
        <w:ind w:left="720" w:hanging="360"/>
      </w:pPr>
      <w:rPr>
        <w:sz w:val="24"/>
        <w:szCs w:val="24"/>
      </w:rPr>
    </w:lvl>
    <w:lvl w:ilvl="1" w:tplc="04190019" w:tentative="1">
      <w:start w:val="1"/>
      <w:numFmt w:val="lowerLetter"/>
      <w:lvlText w:val="%2."/>
      <w:lvlJc w:val="left"/>
      <w:pPr>
        <w:ind w:left="1440" w:hanging="360"/>
      </w:pPr>
    </w:lvl>
    <w:lvl w:ilvl="2" w:tplc="0419001B" w:tentative="1">
      <w:start w:val="1"/>
      <w:numFmt w:val="lowerRoman"/>
      <w:lvlText w:val="%3."/>
      <w:lvlJc w:val="right"/>
      <w:pPr>
        <w:ind w:left="2160" w:hanging="180"/>
      </w:pPr>
    </w:lvl>
    <w:lvl w:ilvl="3" w:tplc="0419000F" w:tentative="1">
      <w:start w:val="1"/>
      <w:numFmt w:val="decimal"/>
      <w:lvlText w:val="%4."/>
      <w:lvlJc w:val="left"/>
      <w:pPr>
        <w:ind w:left="2880" w:hanging="360"/>
      </w:pPr>
    </w:lvl>
    <w:lvl w:ilvl="4" w:tplc="04190019" w:tentative="1">
      <w:start w:val="1"/>
      <w:numFmt w:val="lowerLetter"/>
      <w:lvlText w:val="%5."/>
      <w:lvlJc w:val="left"/>
      <w:pPr>
        <w:ind w:left="3600" w:hanging="360"/>
      </w:pPr>
    </w:lvl>
    <w:lvl w:ilvl="5" w:tplc="0419001B" w:tentative="1">
      <w:start w:val="1"/>
      <w:numFmt w:val="lowerRoman"/>
      <w:lvlText w:val="%6."/>
      <w:lvlJc w:val="right"/>
      <w:pPr>
        <w:ind w:left="4320" w:hanging="180"/>
      </w:pPr>
    </w:lvl>
    <w:lvl w:ilvl="6" w:tplc="0419000F" w:tentative="1">
      <w:start w:val="1"/>
      <w:numFmt w:val="decimal"/>
      <w:lvlText w:val="%7."/>
      <w:lvlJc w:val="left"/>
      <w:pPr>
        <w:ind w:left="5040" w:hanging="360"/>
      </w:pPr>
    </w:lvl>
    <w:lvl w:ilvl="7" w:tplc="04190019" w:tentative="1">
      <w:start w:val="1"/>
      <w:numFmt w:val="lowerLetter"/>
      <w:lvlText w:val="%8."/>
      <w:lvlJc w:val="left"/>
      <w:pPr>
        <w:ind w:left="5760" w:hanging="360"/>
      </w:pPr>
    </w:lvl>
    <w:lvl w:ilvl="8" w:tplc="0419001B" w:tentative="1">
      <w:start w:val="1"/>
      <w:numFmt w:val="lowerRoman"/>
      <w:lvlText w:val="%9."/>
      <w:lvlJc w:val="right"/>
      <w:pPr>
        <w:ind w:left="6480" w:hanging="180"/>
      </w:pPr>
    </w:lvl>
  </w:abstractNum>
  <w:abstractNum w:abstractNumId="17">
    <w:nsid w:val="785D6CEB"/>
    <w:multiLevelType w:val="hybridMultilevel"/>
    <w:tmpl w:val="629C93EC"/>
    <w:lvl w:ilvl="0" w:tplc="0419000F">
      <w:start w:val="1"/>
      <w:numFmt w:val="decimal"/>
      <w:lvlText w:val="%1."/>
      <w:lvlJc w:val="left"/>
      <w:pPr>
        <w:ind w:left="1287" w:hanging="360"/>
      </w:pPr>
    </w:lvl>
    <w:lvl w:ilvl="1" w:tplc="04190019" w:tentative="1">
      <w:start w:val="1"/>
      <w:numFmt w:val="lowerLetter"/>
      <w:lvlText w:val="%2."/>
      <w:lvlJc w:val="left"/>
      <w:pPr>
        <w:ind w:left="2007" w:hanging="360"/>
      </w:pPr>
    </w:lvl>
    <w:lvl w:ilvl="2" w:tplc="0419001B" w:tentative="1">
      <w:start w:val="1"/>
      <w:numFmt w:val="lowerRoman"/>
      <w:lvlText w:val="%3."/>
      <w:lvlJc w:val="right"/>
      <w:pPr>
        <w:ind w:left="2727" w:hanging="180"/>
      </w:pPr>
    </w:lvl>
    <w:lvl w:ilvl="3" w:tplc="0419000F" w:tentative="1">
      <w:start w:val="1"/>
      <w:numFmt w:val="decimal"/>
      <w:lvlText w:val="%4."/>
      <w:lvlJc w:val="left"/>
      <w:pPr>
        <w:ind w:left="3447" w:hanging="360"/>
      </w:pPr>
    </w:lvl>
    <w:lvl w:ilvl="4" w:tplc="04190019" w:tentative="1">
      <w:start w:val="1"/>
      <w:numFmt w:val="lowerLetter"/>
      <w:lvlText w:val="%5."/>
      <w:lvlJc w:val="left"/>
      <w:pPr>
        <w:ind w:left="4167" w:hanging="360"/>
      </w:pPr>
    </w:lvl>
    <w:lvl w:ilvl="5" w:tplc="0419001B" w:tentative="1">
      <w:start w:val="1"/>
      <w:numFmt w:val="lowerRoman"/>
      <w:lvlText w:val="%6."/>
      <w:lvlJc w:val="right"/>
      <w:pPr>
        <w:ind w:left="4887" w:hanging="180"/>
      </w:pPr>
    </w:lvl>
    <w:lvl w:ilvl="6" w:tplc="0419000F" w:tentative="1">
      <w:start w:val="1"/>
      <w:numFmt w:val="decimal"/>
      <w:lvlText w:val="%7."/>
      <w:lvlJc w:val="left"/>
      <w:pPr>
        <w:ind w:left="5607" w:hanging="360"/>
      </w:pPr>
    </w:lvl>
    <w:lvl w:ilvl="7" w:tplc="04190019" w:tentative="1">
      <w:start w:val="1"/>
      <w:numFmt w:val="lowerLetter"/>
      <w:lvlText w:val="%8."/>
      <w:lvlJc w:val="left"/>
      <w:pPr>
        <w:ind w:left="6327" w:hanging="360"/>
      </w:pPr>
    </w:lvl>
    <w:lvl w:ilvl="8" w:tplc="0419001B" w:tentative="1">
      <w:start w:val="1"/>
      <w:numFmt w:val="lowerRoman"/>
      <w:lvlText w:val="%9."/>
      <w:lvlJc w:val="right"/>
      <w:pPr>
        <w:ind w:left="7047" w:hanging="180"/>
      </w:pPr>
    </w:lvl>
  </w:abstractNum>
  <w:abstractNum w:abstractNumId="18">
    <w:nsid w:val="7C935669"/>
    <w:multiLevelType w:val="hybridMultilevel"/>
    <w:tmpl w:val="1C0C4548"/>
    <w:lvl w:ilvl="0" w:tplc="0419000F">
      <w:start w:val="1"/>
      <w:numFmt w:val="decimal"/>
      <w:lvlText w:val="%1."/>
      <w:lvlJc w:val="left"/>
      <w:pPr>
        <w:ind w:left="720" w:hanging="360"/>
      </w:pPr>
      <w:rPr>
        <w:rFonts w:hint="default"/>
      </w:rPr>
    </w:lvl>
    <w:lvl w:ilvl="1" w:tplc="04190019" w:tentative="1">
      <w:start w:val="1"/>
      <w:numFmt w:val="lowerLetter"/>
      <w:lvlText w:val="%2."/>
      <w:lvlJc w:val="left"/>
      <w:pPr>
        <w:ind w:left="1440" w:hanging="360"/>
      </w:pPr>
    </w:lvl>
    <w:lvl w:ilvl="2" w:tplc="0419001B" w:tentative="1">
      <w:start w:val="1"/>
      <w:numFmt w:val="lowerRoman"/>
      <w:lvlText w:val="%3."/>
      <w:lvlJc w:val="right"/>
      <w:pPr>
        <w:ind w:left="2160" w:hanging="180"/>
      </w:pPr>
    </w:lvl>
    <w:lvl w:ilvl="3" w:tplc="0419000F" w:tentative="1">
      <w:start w:val="1"/>
      <w:numFmt w:val="decimal"/>
      <w:lvlText w:val="%4."/>
      <w:lvlJc w:val="left"/>
      <w:pPr>
        <w:ind w:left="2880" w:hanging="360"/>
      </w:pPr>
    </w:lvl>
    <w:lvl w:ilvl="4" w:tplc="04190019" w:tentative="1">
      <w:start w:val="1"/>
      <w:numFmt w:val="lowerLetter"/>
      <w:lvlText w:val="%5."/>
      <w:lvlJc w:val="left"/>
      <w:pPr>
        <w:ind w:left="3600" w:hanging="360"/>
      </w:pPr>
    </w:lvl>
    <w:lvl w:ilvl="5" w:tplc="0419001B" w:tentative="1">
      <w:start w:val="1"/>
      <w:numFmt w:val="lowerRoman"/>
      <w:lvlText w:val="%6."/>
      <w:lvlJc w:val="right"/>
      <w:pPr>
        <w:ind w:left="4320" w:hanging="180"/>
      </w:pPr>
    </w:lvl>
    <w:lvl w:ilvl="6" w:tplc="0419000F" w:tentative="1">
      <w:start w:val="1"/>
      <w:numFmt w:val="decimal"/>
      <w:lvlText w:val="%7."/>
      <w:lvlJc w:val="left"/>
      <w:pPr>
        <w:ind w:left="5040" w:hanging="360"/>
      </w:pPr>
    </w:lvl>
    <w:lvl w:ilvl="7" w:tplc="04190019" w:tentative="1">
      <w:start w:val="1"/>
      <w:numFmt w:val="lowerLetter"/>
      <w:lvlText w:val="%8."/>
      <w:lvlJc w:val="left"/>
      <w:pPr>
        <w:ind w:left="5760" w:hanging="360"/>
      </w:pPr>
    </w:lvl>
    <w:lvl w:ilvl="8" w:tplc="0419001B" w:tentative="1">
      <w:start w:val="1"/>
      <w:numFmt w:val="lowerRoman"/>
      <w:lvlText w:val="%9."/>
      <w:lvlJc w:val="right"/>
      <w:pPr>
        <w:ind w:left="6480" w:hanging="180"/>
      </w:pPr>
    </w:lvl>
  </w:abstractNum>
  <w:num w:numId="1">
    <w:abstractNumId w:val="15"/>
  </w:num>
  <w:num w:numId="2">
    <w:abstractNumId w:val="18"/>
  </w:num>
  <w:num w:numId="3">
    <w:abstractNumId w:val="7"/>
  </w:num>
  <w:num w:numId="4">
    <w:abstractNumId w:val="2"/>
  </w:num>
  <w:num w:numId="5">
    <w:abstractNumId w:val="11"/>
  </w:num>
  <w:num w:numId="6">
    <w:abstractNumId w:val="10"/>
  </w:num>
  <w:num w:numId="7">
    <w:abstractNumId w:val="6"/>
  </w:num>
  <w:num w:numId="8">
    <w:abstractNumId w:val="4"/>
  </w:num>
  <w:num w:numId="9">
    <w:abstractNumId w:val="9"/>
  </w:num>
  <w:num w:numId="10">
    <w:abstractNumId w:val="14"/>
  </w:num>
  <w:num w:numId="11">
    <w:abstractNumId w:val="0"/>
  </w:num>
  <w:num w:numId="12">
    <w:abstractNumId w:val="1"/>
  </w:num>
  <w:num w:numId="13">
    <w:abstractNumId w:val="12"/>
  </w:num>
  <w:num w:numId="14">
    <w:abstractNumId w:val="5"/>
  </w:num>
  <w:num w:numId="15">
    <w:abstractNumId w:val="3"/>
  </w:num>
  <w:num w:numId="16">
    <w:abstractNumId w:val="17"/>
  </w:num>
  <w:num w:numId="17">
    <w:abstractNumId w:val="13"/>
  </w:num>
  <w:num w:numId="18">
    <w:abstractNumId w:val="8"/>
  </w:num>
  <w:num w:numId="19">
    <w:abstractNumId w:val="16"/>
  </w:num>
</w:numbering>
</file>

<file path=word/settings.xml><?xml version="1.0" encoding="utf-8"?>
<w:settings xmlns:o="urn:schemas-microsoft-com:office:office" xmlns:r="http://schemas.openxmlformats.org/officeDocument/2006/relationships" xmlns:m="http://schemas.openxmlformats.org/officeDocument/2006/math" xmlns:v="urn:schemas-microsoft-com:vml" xmlns:w10="urn:schemas-microsoft-com:office:word" xmlns:w="http://schemas.openxmlformats.org/wordprocessingml/2006/main" xmlns:sl="http://schemas.openxmlformats.org/schemaLibrary/2006/main">
  <w:zoom w:percent="100"/>
  <w:embedSystemFonts/>
  <w:proofState w:spelling="clean" w:grammar="clean"/>
  <w:stylePaneFormatFilter w:val="3F01"/>
  <w:defaultTabStop w:val="708"/>
  <w:drawingGridHorizontalSpacing w:val="120"/>
  <w:displayHorizontalDrawingGridEvery w:val="2"/>
  <w:noPunctuationKerning/>
  <w:characterSpacingControl w:val="doNotCompress"/>
  <w:hdrShapeDefaults>
    <o:shapedefaults v:ext="edit" spidmax="35842"/>
  </w:hdrShapeDefaults>
  <w:footnotePr>
    <w:footnote w:id="-1"/>
    <w:footnote w:id="0"/>
  </w:footnotePr>
  <w:endnotePr>
    <w:endnote w:id="-1"/>
    <w:endnote w:id="0"/>
  </w:endnotePr>
  <w:compat/>
  <w:rsids>
    <w:rsidRoot w:val="003D14EE"/>
    <w:rsid w:val="00001AC4"/>
    <w:rsid w:val="00004CE4"/>
    <w:rsid w:val="00006A75"/>
    <w:rsid w:val="00017841"/>
    <w:rsid w:val="00021239"/>
    <w:rsid w:val="000239FD"/>
    <w:rsid w:val="000253A2"/>
    <w:rsid w:val="00026A9B"/>
    <w:rsid w:val="00030011"/>
    <w:rsid w:val="00031C9F"/>
    <w:rsid w:val="00041345"/>
    <w:rsid w:val="00042AE4"/>
    <w:rsid w:val="0004564D"/>
    <w:rsid w:val="00047890"/>
    <w:rsid w:val="00047F68"/>
    <w:rsid w:val="000503B7"/>
    <w:rsid w:val="00052EAB"/>
    <w:rsid w:val="00055F51"/>
    <w:rsid w:val="000605B9"/>
    <w:rsid w:val="0006237A"/>
    <w:rsid w:val="000677B5"/>
    <w:rsid w:val="00071AE4"/>
    <w:rsid w:val="00074928"/>
    <w:rsid w:val="00076060"/>
    <w:rsid w:val="00076082"/>
    <w:rsid w:val="000771EC"/>
    <w:rsid w:val="00094112"/>
    <w:rsid w:val="00094CAA"/>
    <w:rsid w:val="000974C4"/>
    <w:rsid w:val="000A048E"/>
    <w:rsid w:val="000A0C86"/>
    <w:rsid w:val="000A0E40"/>
    <w:rsid w:val="000A1527"/>
    <w:rsid w:val="000A244C"/>
    <w:rsid w:val="000B19A4"/>
    <w:rsid w:val="000C1E1E"/>
    <w:rsid w:val="000C456B"/>
    <w:rsid w:val="000C5EAB"/>
    <w:rsid w:val="000C7CD8"/>
    <w:rsid w:val="000D133F"/>
    <w:rsid w:val="000D2436"/>
    <w:rsid w:val="000D36E1"/>
    <w:rsid w:val="000E2BD8"/>
    <w:rsid w:val="000E4763"/>
    <w:rsid w:val="000F2F0C"/>
    <w:rsid w:val="000F4E58"/>
    <w:rsid w:val="000F509B"/>
    <w:rsid w:val="000F53B1"/>
    <w:rsid w:val="00110F14"/>
    <w:rsid w:val="001136C4"/>
    <w:rsid w:val="00113708"/>
    <w:rsid w:val="00113B2F"/>
    <w:rsid w:val="00116EE0"/>
    <w:rsid w:val="00117565"/>
    <w:rsid w:val="001176C6"/>
    <w:rsid w:val="001204B6"/>
    <w:rsid w:val="00120A8C"/>
    <w:rsid w:val="00120B38"/>
    <w:rsid w:val="00121697"/>
    <w:rsid w:val="00130A73"/>
    <w:rsid w:val="00131F4C"/>
    <w:rsid w:val="00132DF5"/>
    <w:rsid w:val="00133E42"/>
    <w:rsid w:val="001342F0"/>
    <w:rsid w:val="00137575"/>
    <w:rsid w:val="00137AFC"/>
    <w:rsid w:val="0014200B"/>
    <w:rsid w:val="001439B1"/>
    <w:rsid w:val="00152164"/>
    <w:rsid w:val="00156214"/>
    <w:rsid w:val="00157F3D"/>
    <w:rsid w:val="00164D5E"/>
    <w:rsid w:val="001653E1"/>
    <w:rsid w:val="00165B05"/>
    <w:rsid w:val="00165E08"/>
    <w:rsid w:val="00165F03"/>
    <w:rsid w:val="001667C0"/>
    <w:rsid w:val="00167248"/>
    <w:rsid w:val="00170845"/>
    <w:rsid w:val="00175D08"/>
    <w:rsid w:val="00176C4F"/>
    <w:rsid w:val="0018116E"/>
    <w:rsid w:val="00181E76"/>
    <w:rsid w:val="00184536"/>
    <w:rsid w:val="001921AC"/>
    <w:rsid w:val="00192B72"/>
    <w:rsid w:val="00194AF5"/>
    <w:rsid w:val="00194F62"/>
    <w:rsid w:val="001953A4"/>
    <w:rsid w:val="001A0DA4"/>
    <w:rsid w:val="001A2374"/>
    <w:rsid w:val="001A5B98"/>
    <w:rsid w:val="001A638C"/>
    <w:rsid w:val="001A6672"/>
    <w:rsid w:val="001B5B0A"/>
    <w:rsid w:val="001B6C96"/>
    <w:rsid w:val="001B6F36"/>
    <w:rsid w:val="001B788A"/>
    <w:rsid w:val="001C25AB"/>
    <w:rsid w:val="001C49AC"/>
    <w:rsid w:val="001C50D3"/>
    <w:rsid w:val="001C5288"/>
    <w:rsid w:val="001D27BC"/>
    <w:rsid w:val="001D2CEF"/>
    <w:rsid w:val="001E19EE"/>
    <w:rsid w:val="001E26B3"/>
    <w:rsid w:val="001E4B4D"/>
    <w:rsid w:val="001F32ED"/>
    <w:rsid w:val="001F3A42"/>
    <w:rsid w:val="00200AAB"/>
    <w:rsid w:val="002042A0"/>
    <w:rsid w:val="00206A76"/>
    <w:rsid w:val="002074ED"/>
    <w:rsid w:val="00216FDA"/>
    <w:rsid w:val="00217B84"/>
    <w:rsid w:val="002217C5"/>
    <w:rsid w:val="002240B8"/>
    <w:rsid w:val="00224559"/>
    <w:rsid w:val="00224C8E"/>
    <w:rsid w:val="00225BCB"/>
    <w:rsid w:val="00226536"/>
    <w:rsid w:val="00226970"/>
    <w:rsid w:val="002332DC"/>
    <w:rsid w:val="00240273"/>
    <w:rsid w:val="00246005"/>
    <w:rsid w:val="002472AA"/>
    <w:rsid w:val="00250D2B"/>
    <w:rsid w:val="00261F0B"/>
    <w:rsid w:val="002644F6"/>
    <w:rsid w:val="00267903"/>
    <w:rsid w:val="00274140"/>
    <w:rsid w:val="00274DA6"/>
    <w:rsid w:val="0027723A"/>
    <w:rsid w:val="00281111"/>
    <w:rsid w:val="0028286F"/>
    <w:rsid w:val="002848FD"/>
    <w:rsid w:val="00291F74"/>
    <w:rsid w:val="002A2C1D"/>
    <w:rsid w:val="002A6912"/>
    <w:rsid w:val="002A71F5"/>
    <w:rsid w:val="002B03DB"/>
    <w:rsid w:val="002C2EAA"/>
    <w:rsid w:val="002C4044"/>
    <w:rsid w:val="002C42F1"/>
    <w:rsid w:val="002C4874"/>
    <w:rsid w:val="002C52F9"/>
    <w:rsid w:val="002D53AA"/>
    <w:rsid w:val="002D7130"/>
    <w:rsid w:val="002D7895"/>
    <w:rsid w:val="002E4184"/>
    <w:rsid w:val="002E5F39"/>
    <w:rsid w:val="002F20BC"/>
    <w:rsid w:val="002F49CF"/>
    <w:rsid w:val="002F53C7"/>
    <w:rsid w:val="002F6919"/>
    <w:rsid w:val="00306DE9"/>
    <w:rsid w:val="003150D3"/>
    <w:rsid w:val="00316E3E"/>
    <w:rsid w:val="00317B1A"/>
    <w:rsid w:val="003206F6"/>
    <w:rsid w:val="00321FA7"/>
    <w:rsid w:val="00322957"/>
    <w:rsid w:val="00324EEC"/>
    <w:rsid w:val="00327CEB"/>
    <w:rsid w:val="003306C1"/>
    <w:rsid w:val="00333078"/>
    <w:rsid w:val="00341B46"/>
    <w:rsid w:val="003431BC"/>
    <w:rsid w:val="0034320F"/>
    <w:rsid w:val="00343A7C"/>
    <w:rsid w:val="00344E02"/>
    <w:rsid w:val="00351100"/>
    <w:rsid w:val="003532AA"/>
    <w:rsid w:val="00356197"/>
    <w:rsid w:val="00362B41"/>
    <w:rsid w:val="0036530E"/>
    <w:rsid w:val="00375B05"/>
    <w:rsid w:val="003768AB"/>
    <w:rsid w:val="00380643"/>
    <w:rsid w:val="003814BE"/>
    <w:rsid w:val="003826AC"/>
    <w:rsid w:val="0039280C"/>
    <w:rsid w:val="00392B81"/>
    <w:rsid w:val="00392C9F"/>
    <w:rsid w:val="00393879"/>
    <w:rsid w:val="00393A1E"/>
    <w:rsid w:val="00395702"/>
    <w:rsid w:val="0039671C"/>
    <w:rsid w:val="003A1F82"/>
    <w:rsid w:val="003A3019"/>
    <w:rsid w:val="003A3435"/>
    <w:rsid w:val="003A486A"/>
    <w:rsid w:val="003A4B2F"/>
    <w:rsid w:val="003B11A2"/>
    <w:rsid w:val="003C0514"/>
    <w:rsid w:val="003C0F58"/>
    <w:rsid w:val="003C5E60"/>
    <w:rsid w:val="003C6863"/>
    <w:rsid w:val="003D07D3"/>
    <w:rsid w:val="003D091C"/>
    <w:rsid w:val="003D14EE"/>
    <w:rsid w:val="003D7C4C"/>
    <w:rsid w:val="003E3737"/>
    <w:rsid w:val="003F12D6"/>
    <w:rsid w:val="00406756"/>
    <w:rsid w:val="00407AC2"/>
    <w:rsid w:val="00423425"/>
    <w:rsid w:val="00423634"/>
    <w:rsid w:val="00423673"/>
    <w:rsid w:val="00427F16"/>
    <w:rsid w:val="004313A8"/>
    <w:rsid w:val="00431FEC"/>
    <w:rsid w:val="0043723A"/>
    <w:rsid w:val="004501D9"/>
    <w:rsid w:val="00450392"/>
    <w:rsid w:val="00454850"/>
    <w:rsid w:val="00454E0A"/>
    <w:rsid w:val="00455CDD"/>
    <w:rsid w:val="004702AD"/>
    <w:rsid w:val="0047504F"/>
    <w:rsid w:val="00486BCD"/>
    <w:rsid w:val="004872E0"/>
    <w:rsid w:val="00487749"/>
    <w:rsid w:val="004903F8"/>
    <w:rsid w:val="00493DAF"/>
    <w:rsid w:val="004A286B"/>
    <w:rsid w:val="004A4F0A"/>
    <w:rsid w:val="004A5BD8"/>
    <w:rsid w:val="004A6E31"/>
    <w:rsid w:val="004B0264"/>
    <w:rsid w:val="004B136E"/>
    <w:rsid w:val="004B645C"/>
    <w:rsid w:val="004B6708"/>
    <w:rsid w:val="004B6802"/>
    <w:rsid w:val="004C0CA3"/>
    <w:rsid w:val="004C146B"/>
    <w:rsid w:val="004C32DE"/>
    <w:rsid w:val="004C56F6"/>
    <w:rsid w:val="004C68ED"/>
    <w:rsid w:val="004C7203"/>
    <w:rsid w:val="004C7765"/>
    <w:rsid w:val="004D35AA"/>
    <w:rsid w:val="004D59DD"/>
    <w:rsid w:val="004D67C9"/>
    <w:rsid w:val="004E2CE0"/>
    <w:rsid w:val="004E32B4"/>
    <w:rsid w:val="004E4CC6"/>
    <w:rsid w:val="004E5FD1"/>
    <w:rsid w:val="004E66A6"/>
    <w:rsid w:val="004E714B"/>
    <w:rsid w:val="004F019E"/>
    <w:rsid w:val="004F1646"/>
    <w:rsid w:val="004F1D12"/>
    <w:rsid w:val="004F264C"/>
    <w:rsid w:val="004F6749"/>
    <w:rsid w:val="005015C9"/>
    <w:rsid w:val="0050664B"/>
    <w:rsid w:val="00511393"/>
    <w:rsid w:val="005128DB"/>
    <w:rsid w:val="0051430F"/>
    <w:rsid w:val="00522699"/>
    <w:rsid w:val="0052383C"/>
    <w:rsid w:val="00530F80"/>
    <w:rsid w:val="005336D2"/>
    <w:rsid w:val="00534693"/>
    <w:rsid w:val="00537166"/>
    <w:rsid w:val="0054026E"/>
    <w:rsid w:val="00551A4E"/>
    <w:rsid w:val="00554360"/>
    <w:rsid w:val="0056571B"/>
    <w:rsid w:val="00570A4C"/>
    <w:rsid w:val="00571826"/>
    <w:rsid w:val="005731EE"/>
    <w:rsid w:val="005737FC"/>
    <w:rsid w:val="00577A92"/>
    <w:rsid w:val="00580032"/>
    <w:rsid w:val="0058272B"/>
    <w:rsid w:val="00583379"/>
    <w:rsid w:val="00585154"/>
    <w:rsid w:val="005868D1"/>
    <w:rsid w:val="005919D4"/>
    <w:rsid w:val="00592578"/>
    <w:rsid w:val="00595CAE"/>
    <w:rsid w:val="00597940"/>
    <w:rsid w:val="00597F0E"/>
    <w:rsid w:val="00597FF4"/>
    <w:rsid w:val="005A3BEA"/>
    <w:rsid w:val="005A7EB3"/>
    <w:rsid w:val="005B1D5A"/>
    <w:rsid w:val="005B3B18"/>
    <w:rsid w:val="005B5655"/>
    <w:rsid w:val="005B6548"/>
    <w:rsid w:val="005B6790"/>
    <w:rsid w:val="005B71FA"/>
    <w:rsid w:val="005C5139"/>
    <w:rsid w:val="005D03CC"/>
    <w:rsid w:val="005D42A4"/>
    <w:rsid w:val="005D5379"/>
    <w:rsid w:val="005E1F58"/>
    <w:rsid w:val="005E3247"/>
    <w:rsid w:val="005E33A6"/>
    <w:rsid w:val="005E5BB2"/>
    <w:rsid w:val="005E6510"/>
    <w:rsid w:val="005F028B"/>
    <w:rsid w:val="005F16BA"/>
    <w:rsid w:val="0060284C"/>
    <w:rsid w:val="00604469"/>
    <w:rsid w:val="00604B14"/>
    <w:rsid w:val="006202AF"/>
    <w:rsid w:val="00620D10"/>
    <w:rsid w:val="00622FDA"/>
    <w:rsid w:val="00623319"/>
    <w:rsid w:val="00624143"/>
    <w:rsid w:val="00624583"/>
    <w:rsid w:val="006245D5"/>
    <w:rsid w:val="00626479"/>
    <w:rsid w:val="0062652D"/>
    <w:rsid w:val="006271C5"/>
    <w:rsid w:val="00633318"/>
    <w:rsid w:val="00637FB5"/>
    <w:rsid w:val="006479D9"/>
    <w:rsid w:val="00650B40"/>
    <w:rsid w:val="00664030"/>
    <w:rsid w:val="00664DAB"/>
    <w:rsid w:val="0067010B"/>
    <w:rsid w:val="006736A9"/>
    <w:rsid w:val="00674AF2"/>
    <w:rsid w:val="006766C2"/>
    <w:rsid w:val="00680182"/>
    <w:rsid w:val="006828B6"/>
    <w:rsid w:val="00683160"/>
    <w:rsid w:val="00685B8A"/>
    <w:rsid w:val="00687FF7"/>
    <w:rsid w:val="0069156A"/>
    <w:rsid w:val="006924B1"/>
    <w:rsid w:val="00694A32"/>
    <w:rsid w:val="0069659C"/>
    <w:rsid w:val="00697341"/>
    <w:rsid w:val="006A097D"/>
    <w:rsid w:val="006B207E"/>
    <w:rsid w:val="006B4702"/>
    <w:rsid w:val="006B6270"/>
    <w:rsid w:val="006B708A"/>
    <w:rsid w:val="006B70EF"/>
    <w:rsid w:val="006C1CBB"/>
    <w:rsid w:val="006C516C"/>
    <w:rsid w:val="006C6338"/>
    <w:rsid w:val="006D0689"/>
    <w:rsid w:val="006D132B"/>
    <w:rsid w:val="006D3E79"/>
    <w:rsid w:val="006E09B4"/>
    <w:rsid w:val="006E1443"/>
    <w:rsid w:val="006E1B5F"/>
    <w:rsid w:val="006E4B27"/>
    <w:rsid w:val="006E6B8B"/>
    <w:rsid w:val="006F404A"/>
    <w:rsid w:val="006F6C4D"/>
    <w:rsid w:val="00701763"/>
    <w:rsid w:val="00705076"/>
    <w:rsid w:val="00712542"/>
    <w:rsid w:val="00716A2E"/>
    <w:rsid w:val="00724961"/>
    <w:rsid w:val="007274E3"/>
    <w:rsid w:val="00727A74"/>
    <w:rsid w:val="007308C3"/>
    <w:rsid w:val="00736D7D"/>
    <w:rsid w:val="00741E1C"/>
    <w:rsid w:val="00743D41"/>
    <w:rsid w:val="007472B0"/>
    <w:rsid w:val="00752310"/>
    <w:rsid w:val="00752D85"/>
    <w:rsid w:val="00762F9C"/>
    <w:rsid w:val="00764BC4"/>
    <w:rsid w:val="0077051C"/>
    <w:rsid w:val="00771CDB"/>
    <w:rsid w:val="00774A2E"/>
    <w:rsid w:val="00774D27"/>
    <w:rsid w:val="00775D49"/>
    <w:rsid w:val="007816A3"/>
    <w:rsid w:val="00784FCE"/>
    <w:rsid w:val="00785815"/>
    <w:rsid w:val="00787F68"/>
    <w:rsid w:val="00790493"/>
    <w:rsid w:val="00793572"/>
    <w:rsid w:val="00795708"/>
    <w:rsid w:val="007957BD"/>
    <w:rsid w:val="0079743F"/>
    <w:rsid w:val="00797F7A"/>
    <w:rsid w:val="007A0A1A"/>
    <w:rsid w:val="007A6338"/>
    <w:rsid w:val="007B3191"/>
    <w:rsid w:val="007B37AE"/>
    <w:rsid w:val="007B4E73"/>
    <w:rsid w:val="007B6C7B"/>
    <w:rsid w:val="007C0D42"/>
    <w:rsid w:val="007C0F63"/>
    <w:rsid w:val="007C31CC"/>
    <w:rsid w:val="007C68D7"/>
    <w:rsid w:val="007D1071"/>
    <w:rsid w:val="007D5DE6"/>
    <w:rsid w:val="007E1A09"/>
    <w:rsid w:val="007E5D9C"/>
    <w:rsid w:val="007F2E77"/>
    <w:rsid w:val="007F48F6"/>
    <w:rsid w:val="00802B4E"/>
    <w:rsid w:val="0080334C"/>
    <w:rsid w:val="00803FD9"/>
    <w:rsid w:val="008120C2"/>
    <w:rsid w:val="00812AD3"/>
    <w:rsid w:val="00817A5C"/>
    <w:rsid w:val="00820318"/>
    <w:rsid w:val="00821F6E"/>
    <w:rsid w:val="00823CDD"/>
    <w:rsid w:val="00824562"/>
    <w:rsid w:val="00824DC1"/>
    <w:rsid w:val="00825252"/>
    <w:rsid w:val="00825EA0"/>
    <w:rsid w:val="00833371"/>
    <w:rsid w:val="00836284"/>
    <w:rsid w:val="0084352B"/>
    <w:rsid w:val="00846046"/>
    <w:rsid w:val="00850633"/>
    <w:rsid w:val="00851D89"/>
    <w:rsid w:val="008528E3"/>
    <w:rsid w:val="008542B7"/>
    <w:rsid w:val="00855511"/>
    <w:rsid w:val="00855F4B"/>
    <w:rsid w:val="00856367"/>
    <w:rsid w:val="00856B7C"/>
    <w:rsid w:val="00857DC0"/>
    <w:rsid w:val="00863437"/>
    <w:rsid w:val="008636D9"/>
    <w:rsid w:val="00865106"/>
    <w:rsid w:val="00866EA3"/>
    <w:rsid w:val="00871DFE"/>
    <w:rsid w:val="008760DE"/>
    <w:rsid w:val="00877FD3"/>
    <w:rsid w:val="008852F2"/>
    <w:rsid w:val="008923CB"/>
    <w:rsid w:val="00893694"/>
    <w:rsid w:val="008B5805"/>
    <w:rsid w:val="008C05F7"/>
    <w:rsid w:val="008C1751"/>
    <w:rsid w:val="008C430C"/>
    <w:rsid w:val="008C54DE"/>
    <w:rsid w:val="008C6E36"/>
    <w:rsid w:val="008D0339"/>
    <w:rsid w:val="008D17C8"/>
    <w:rsid w:val="008D32B3"/>
    <w:rsid w:val="008D4676"/>
    <w:rsid w:val="008D6202"/>
    <w:rsid w:val="008D6469"/>
    <w:rsid w:val="008D77D1"/>
    <w:rsid w:val="008E1AED"/>
    <w:rsid w:val="008E1E68"/>
    <w:rsid w:val="008E3589"/>
    <w:rsid w:val="008E507D"/>
    <w:rsid w:val="008E547A"/>
    <w:rsid w:val="008E626F"/>
    <w:rsid w:val="008F01C0"/>
    <w:rsid w:val="008F6AB5"/>
    <w:rsid w:val="008F7E0F"/>
    <w:rsid w:val="008F7F01"/>
    <w:rsid w:val="009022E8"/>
    <w:rsid w:val="00907CB7"/>
    <w:rsid w:val="0091160C"/>
    <w:rsid w:val="00912EB4"/>
    <w:rsid w:val="0092190A"/>
    <w:rsid w:val="009245F7"/>
    <w:rsid w:val="00926921"/>
    <w:rsid w:val="00927CA4"/>
    <w:rsid w:val="00934DDA"/>
    <w:rsid w:val="00934F48"/>
    <w:rsid w:val="00961477"/>
    <w:rsid w:val="00962B05"/>
    <w:rsid w:val="00962C75"/>
    <w:rsid w:val="00964643"/>
    <w:rsid w:val="009665D2"/>
    <w:rsid w:val="00972E10"/>
    <w:rsid w:val="00973B7B"/>
    <w:rsid w:val="00976FD8"/>
    <w:rsid w:val="009856BA"/>
    <w:rsid w:val="00992339"/>
    <w:rsid w:val="00997DB9"/>
    <w:rsid w:val="009A4771"/>
    <w:rsid w:val="009A7B6B"/>
    <w:rsid w:val="009B23E7"/>
    <w:rsid w:val="009B240D"/>
    <w:rsid w:val="009D2F52"/>
    <w:rsid w:val="009D558F"/>
    <w:rsid w:val="009D5D68"/>
    <w:rsid w:val="009E63AD"/>
    <w:rsid w:val="009F084C"/>
    <w:rsid w:val="009F5151"/>
    <w:rsid w:val="009F56C5"/>
    <w:rsid w:val="009F6680"/>
    <w:rsid w:val="00A0095D"/>
    <w:rsid w:val="00A01D43"/>
    <w:rsid w:val="00A020C5"/>
    <w:rsid w:val="00A0751B"/>
    <w:rsid w:val="00A107B4"/>
    <w:rsid w:val="00A11DDA"/>
    <w:rsid w:val="00A146DC"/>
    <w:rsid w:val="00A14DA5"/>
    <w:rsid w:val="00A17E9F"/>
    <w:rsid w:val="00A20C94"/>
    <w:rsid w:val="00A24208"/>
    <w:rsid w:val="00A30080"/>
    <w:rsid w:val="00A300B1"/>
    <w:rsid w:val="00A30158"/>
    <w:rsid w:val="00A31DD4"/>
    <w:rsid w:val="00A349F2"/>
    <w:rsid w:val="00A409C0"/>
    <w:rsid w:val="00A42B7B"/>
    <w:rsid w:val="00A4516C"/>
    <w:rsid w:val="00A45FC6"/>
    <w:rsid w:val="00A47582"/>
    <w:rsid w:val="00A50501"/>
    <w:rsid w:val="00A52D9F"/>
    <w:rsid w:val="00A65CD5"/>
    <w:rsid w:val="00A767EE"/>
    <w:rsid w:val="00A771B1"/>
    <w:rsid w:val="00A81F9E"/>
    <w:rsid w:val="00A82B75"/>
    <w:rsid w:val="00A831CE"/>
    <w:rsid w:val="00A83400"/>
    <w:rsid w:val="00A8463F"/>
    <w:rsid w:val="00A90F19"/>
    <w:rsid w:val="00A942E2"/>
    <w:rsid w:val="00A94BE1"/>
    <w:rsid w:val="00A95E47"/>
    <w:rsid w:val="00A96DFC"/>
    <w:rsid w:val="00AA27EE"/>
    <w:rsid w:val="00AA46C4"/>
    <w:rsid w:val="00AB0BA6"/>
    <w:rsid w:val="00AB0D5F"/>
    <w:rsid w:val="00AC0CBE"/>
    <w:rsid w:val="00AC20B4"/>
    <w:rsid w:val="00AC520E"/>
    <w:rsid w:val="00AC6CB5"/>
    <w:rsid w:val="00AD2B0C"/>
    <w:rsid w:val="00AD46DC"/>
    <w:rsid w:val="00AD4ECB"/>
    <w:rsid w:val="00AE1B97"/>
    <w:rsid w:val="00AE2D53"/>
    <w:rsid w:val="00AE6260"/>
    <w:rsid w:val="00AE7CFF"/>
    <w:rsid w:val="00AF1EA9"/>
    <w:rsid w:val="00AF4EA8"/>
    <w:rsid w:val="00AF66F4"/>
    <w:rsid w:val="00AF6AD5"/>
    <w:rsid w:val="00B05D67"/>
    <w:rsid w:val="00B07D0B"/>
    <w:rsid w:val="00B13562"/>
    <w:rsid w:val="00B14950"/>
    <w:rsid w:val="00B14A6C"/>
    <w:rsid w:val="00B166FF"/>
    <w:rsid w:val="00B228DF"/>
    <w:rsid w:val="00B2415F"/>
    <w:rsid w:val="00B27220"/>
    <w:rsid w:val="00B27AC3"/>
    <w:rsid w:val="00B312D9"/>
    <w:rsid w:val="00B32ED1"/>
    <w:rsid w:val="00B32F50"/>
    <w:rsid w:val="00B333A4"/>
    <w:rsid w:val="00B3491C"/>
    <w:rsid w:val="00B37DEE"/>
    <w:rsid w:val="00B42481"/>
    <w:rsid w:val="00B46C23"/>
    <w:rsid w:val="00B46C90"/>
    <w:rsid w:val="00B4745C"/>
    <w:rsid w:val="00B53D1F"/>
    <w:rsid w:val="00B55BB3"/>
    <w:rsid w:val="00B56306"/>
    <w:rsid w:val="00B56FDD"/>
    <w:rsid w:val="00B57624"/>
    <w:rsid w:val="00B61362"/>
    <w:rsid w:val="00B61896"/>
    <w:rsid w:val="00B62C64"/>
    <w:rsid w:val="00B63B45"/>
    <w:rsid w:val="00B65AD5"/>
    <w:rsid w:val="00B7145F"/>
    <w:rsid w:val="00B804F9"/>
    <w:rsid w:val="00B84CD5"/>
    <w:rsid w:val="00B85C31"/>
    <w:rsid w:val="00B9101F"/>
    <w:rsid w:val="00BA1F50"/>
    <w:rsid w:val="00BA3D5D"/>
    <w:rsid w:val="00BA7998"/>
    <w:rsid w:val="00BC1758"/>
    <w:rsid w:val="00BC5A30"/>
    <w:rsid w:val="00BD2E08"/>
    <w:rsid w:val="00BD37C3"/>
    <w:rsid w:val="00BD6AF5"/>
    <w:rsid w:val="00BE1F2F"/>
    <w:rsid w:val="00BE3585"/>
    <w:rsid w:val="00BF093D"/>
    <w:rsid w:val="00BF1AAA"/>
    <w:rsid w:val="00BF4C75"/>
    <w:rsid w:val="00BF7001"/>
    <w:rsid w:val="00C03062"/>
    <w:rsid w:val="00C05454"/>
    <w:rsid w:val="00C056EE"/>
    <w:rsid w:val="00C06893"/>
    <w:rsid w:val="00C10563"/>
    <w:rsid w:val="00C109F9"/>
    <w:rsid w:val="00C12FB8"/>
    <w:rsid w:val="00C15E71"/>
    <w:rsid w:val="00C1713D"/>
    <w:rsid w:val="00C2339A"/>
    <w:rsid w:val="00C2487D"/>
    <w:rsid w:val="00C258DC"/>
    <w:rsid w:val="00C266AE"/>
    <w:rsid w:val="00C26821"/>
    <w:rsid w:val="00C27716"/>
    <w:rsid w:val="00C300B6"/>
    <w:rsid w:val="00C32616"/>
    <w:rsid w:val="00C33198"/>
    <w:rsid w:val="00C400C0"/>
    <w:rsid w:val="00C41146"/>
    <w:rsid w:val="00C41200"/>
    <w:rsid w:val="00C43A03"/>
    <w:rsid w:val="00C452E9"/>
    <w:rsid w:val="00C47E5D"/>
    <w:rsid w:val="00C52127"/>
    <w:rsid w:val="00C528E4"/>
    <w:rsid w:val="00C54C51"/>
    <w:rsid w:val="00C54D59"/>
    <w:rsid w:val="00C57A34"/>
    <w:rsid w:val="00C624C2"/>
    <w:rsid w:val="00C62A3D"/>
    <w:rsid w:val="00C7134C"/>
    <w:rsid w:val="00C772BB"/>
    <w:rsid w:val="00C80D6C"/>
    <w:rsid w:val="00C858E6"/>
    <w:rsid w:val="00C90567"/>
    <w:rsid w:val="00C9516C"/>
    <w:rsid w:val="00CA142A"/>
    <w:rsid w:val="00CA1767"/>
    <w:rsid w:val="00CA20F7"/>
    <w:rsid w:val="00CA3CEA"/>
    <w:rsid w:val="00CA4F50"/>
    <w:rsid w:val="00CB1F40"/>
    <w:rsid w:val="00CB4614"/>
    <w:rsid w:val="00CB4924"/>
    <w:rsid w:val="00CC331D"/>
    <w:rsid w:val="00CD1667"/>
    <w:rsid w:val="00CD265F"/>
    <w:rsid w:val="00CD57EB"/>
    <w:rsid w:val="00CE18FA"/>
    <w:rsid w:val="00CE2BB5"/>
    <w:rsid w:val="00CE39A8"/>
    <w:rsid w:val="00CE4708"/>
    <w:rsid w:val="00CF1575"/>
    <w:rsid w:val="00CF3EC6"/>
    <w:rsid w:val="00D10084"/>
    <w:rsid w:val="00D1756E"/>
    <w:rsid w:val="00D20221"/>
    <w:rsid w:val="00D245C5"/>
    <w:rsid w:val="00D25078"/>
    <w:rsid w:val="00D31325"/>
    <w:rsid w:val="00D31DD3"/>
    <w:rsid w:val="00D31F6A"/>
    <w:rsid w:val="00D41A83"/>
    <w:rsid w:val="00D44521"/>
    <w:rsid w:val="00D50C18"/>
    <w:rsid w:val="00D53500"/>
    <w:rsid w:val="00D60029"/>
    <w:rsid w:val="00D602AC"/>
    <w:rsid w:val="00D621C4"/>
    <w:rsid w:val="00D62629"/>
    <w:rsid w:val="00D629AF"/>
    <w:rsid w:val="00D637AD"/>
    <w:rsid w:val="00D644C2"/>
    <w:rsid w:val="00D66449"/>
    <w:rsid w:val="00D668FB"/>
    <w:rsid w:val="00D7248D"/>
    <w:rsid w:val="00D80EAD"/>
    <w:rsid w:val="00D82BA3"/>
    <w:rsid w:val="00D837A0"/>
    <w:rsid w:val="00D85CC9"/>
    <w:rsid w:val="00D916A6"/>
    <w:rsid w:val="00D946DF"/>
    <w:rsid w:val="00D958AD"/>
    <w:rsid w:val="00DA184F"/>
    <w:rsid w:val="00DA1F2A"/>
    <w:rsid w:val="00DA3995"/>
    <w:rsid w:val="00DA3F75"/>
    <w:rsid w:val="00DA732B"/>
    <w:rsid w:val="00DA7859"/>
    <w:rsid w:val="00DB0371"/>
    <w:rsid w:val="00DB3941"/>
    <w:rsid w:val="00DB4C12"/>
    <w:rsid w:val="00DC3A4D"/>
    <w:rsid w:val="00DD20F2"/>
    <w:rsid w:val="00DD464F"/>
    <w:rsid w:val="00DD5F52"/>
    <w:rsid w:val="00DD6533"/>
    <w:rsid w:val="00DE175A"/>
    <w:rsid w:val="00DE3010"/>
    <w:rsid w:val="00DE392C"/>
    <w:rsid w:val="00DE3AFB"/>
    <w:rsid w:val="00DE3BAC"/>
    <w:rsid w:val="00DE7657"/>
    <w:rsid w:val="00DF001D"/>
    <w:rsid w:val="00DF03FC"/>
    <w:rsid w:val="00DF2222"/>
    <w:rsid w:val="00DF57F7"/>
    <w:rsid w:val="00E04A18"/>
    <w:rsid w:val="00E05C26"/>
    <w:rsid w:val="00E118A3"/>
    <w:rsid w:val="00E13F2C"/>
    <w:rsid w:val="00E14042"/>
    <w:rsid w:val="00E15B50"/>
    <w:rsid w:val="00E20EE1"/>
    <w:rsid w:val="00E21F09"/>
    <w:rsid w:val="00E2492D"/>
    <w:rsid w:val="00E2763E"/>
    <w:rsid w:val="00E30EED"/>
    <w:rsid w:val="00E31863"/>
    <w:rsid w:val="00E3508B"/>
    <w:rsid w:val="00E351AA"/>
    <w:rsid w:val="00E445F3"/>
    <w:rsid w:val="00E4519A"/>
    <w:rsid w:val="00E476F4"/>
    <w:rsid w:val="00E50F9F"/>
    <w:rsid w:val="00E57DFC"/>
    <w:rsid w:val="00E60E5B"/>
    <w:rsid w:val="00E65AA3"/>
    <w:rsid w:val="00E67707"/>
    <w:rsid w:val="00E75329"/>
    <w:rsid w:val="00E76F3D"/>
    <w:rsid w:val="00E77975"/>
    <w:rsid w:val="00E8598A"/>
    <w:rsid w:val="00E8609B"/>
    <w:rsid w:val="00E873D4"/>
    <w:rsid w:val="00E9120E"/>
    <w:rsid w:val="00E9577F"/>
    <w:rsid w:val="00E9620A"/>
    <w:rsid w:val="00E9696F"/>
    <w:rsid w:val="00E97353"/>
    <w:rsid w:val="00E97A39"/>
    <w:rsid w:val="00EA3843"/>
    <w:rsid w:val="00EB0B3B"/>
    <w:rsid w:val="00EB253F"/>
    <w:rsid w:val="00EB26FE"/>
    <w:rsid w:val="00EB299E"/>
    <w:rsid w:val="00EC0D0D"/>
    <w:rsid w:val="00EC76A4"/>
    <w:rsid w:val="00ED2415"/>
    <w:rsid w:val="00ED4245"/>
    <w:rsid w:val="00EE0E97"/>
    <w:rsid w:val="00EE1751"/>
    <w:rsid w:val="00EE42C0"/>
    <w:rsid w:val="00EF02BE"/>
    <w:rsid w:val="00EF111B"/>
    <w:rsid w:val="00EF1C64"/>
    <w:rsid w:val="00EF3756"/>
    <w:rsid w:val="00EF3E86"/>
    <w:rsid w:val="00EF45AD"/>
    <w:rsid w:val="00EF5D47"/>
    <w:rsid w:val="00EF6ABC"/>
    <w:rsid w:val="00EF7ADC"/>
    <w:rsid w:val="00EF7DE3"/>
    <w:rsid w:val="00EF7F6C"/>
    <w:rsid w:val="00F01133"/>
    <w:rsid w:val="00F02928"/>
    <w:rsid w:val="00F0540B"/>
    <w:rsid w:val="00F07810"/>
    <w:rsid w:val="00F1239A"/>
    <w:rsid w:val="00F123B5"/>
    <w:rsid w:val="00F20782"/>
    <w:rsid w:val="00F22054"/>
    <w:rsid w:val="00F30BEF"/>
    <w:rsid w:val="00F36538"/>
    <w:rsid w:val="00F41572"/>
    <w:rsid w:val="00F4175C"/>
    <w:rsid w:val="00F43656"/>
    <w:rsid w:val="00F44035"/>
    <w:rsid w:val="00F46632"/>
    <w:rsid w:val="00F50184"/>
    <w:rsid w:val="00F61193"/>
    <w:rsid w:val="00F6149C"/>
    <w:rsid w:val="00F71D02"/>
    <w:rsid w:val="00F73576"/>
    <w:rsid w:val="00F7385C"/>
    <w:rsid w:val="00F745D0"/>
    <w:rsid w:val="00F80626"/>
    <w:rsid w:val="00F81B0A"/>
    <w:rsid w:val="00F900E9"/>
    <w:rsid w:val="00F93D8B"/>
    <w:rsid w:val="00F94F33"/>
    <w:rsid w:val="00F96A61"/>
    <w:rsid w:val="00FA015D"/>
    <w:rsid w:val="00FA17FD"/>
    <w:rsid w:val="00FA1A5C"/>
    <w:rsid w:val="00FA3D5C"/>
    <w:rsid w:val="00FA400D"/>
    <w:rsid w:val="00FA4DF4"/>
    <w:rsid w:val="00FB215C"/>
    <w:rsid w:val="00FB566C"/>
    <w:rsid w:val="00FB77CB"/>
    <w:rsid w:val="00FC2837"/>
    <w:rsid w:val="00FC4CFF"/>
    <w:rsid w:val="00FC4FD8"/>
    <w:rsid w:val="00FC7F87"/>
    <w:rsid w:val="00FD1133"/>
    <w:rsid w:val="00FD2BDD"/>
    <w:rsid w:val="00FD4CF7"/>
    <w:rsid w:val="00FD6883"/>
    <w:rsid w:val="00FE1036"/>
    <w:rsid w:val="00FE3311"/>
    <w:rsid w:val="00FE72FD"/>
    <w:rsid w:val="00FF00EA"/>
    <w:rsid w:val="00FF1DF3"/>
  </w:rsids>
  <m:mathPr>
    <m:mathFont m:val="Cambria Math"/>
    <m:brkBin m:val="before"/>
    <m:brkBinSub m:val="--"/>
    <m:smallFrac m:val="off"/>
    <m:dispDef/>
    <m:lMargin m:val="0"/>
    <m:rMargin m:val="0"/>
    <m:defJc m:val="centerGroup"/>
    <m:wrapIndent m:val="1440"/>
    <m:intLim m:val="subSup"/>
    <m:naryLim m:val="undOvr"/>
  </m:mathPr>
  <w:themeFontLang w:val="ru-RU"/>
  <w:clrSchemeMapping w:bg1="light1" w:t1="dark1" w:bg2="light2" w:t2="dark2" w:accent1="accent1" w:accent2="accent2" w:accent3="accent3" w:accent4="accent4" w:accent5="accent5" w:accent6="accent6" w:hyperlink="hyperlink" w:followedHyperlink="followedHyperlink"/>
  <w:doNotIncludeSubdocsInStats/>
  <w:shapeDefaults>
    <o:shapedefaults v:ext="edit" spidmax="35842"/>
    <o:shapelayout v:ext="edit">
      <o:idmap v:ext="edit" data="1"/>
    </o:shapelayout>
  </w:shapeDefaults>
  <w:decimalSymbol w:val=","/>
  <w:listSeparator w:val=";"/>
</w:settings>
</file>

<file path=word/styles.xml><?xml version="1.0" encoding="utf-8"?>
<w:styles xmlns:r="http://schemas.openxmlformats.org/officeDocument/2006/relationships" xmlns:w="http://schemas.openxmlformats.org/wordprocessingml/2006/main">
  <w:docDefaults>
    <w:rPrDefault>
      <w:rPr>
        <w:rFonts w:ascii="Times New Roman" w:eastAsia="Times New Roman" w:hAnsi="Times New Roman" w:cs="Times New Roman"/>
        <w:lang w:val="ru-RU" w:eastAsia="ru-RU" w:bidi="ar-SA"/>
      </w:rPr>
    </w:rPrDefault>
    <w:pPrDefault/>
  </w:docDefaults>
  <w:latentStyles w:defLockedState="0" w:defUIPriority="99" w:defSemiHidden="1" w:defUnhideWhenUsed="1" w:defQFormat="0" w:count="267">
    <w:lsdException w:name="Normal" w:semiHidden="0" w:uiPriority="0" w:unhideWhenUsed="0" w:qFormat="1"/>
    <w:lsdException w:name="heading 1" w:semiHidden="0" w:uiPriority="0" w:unhideWhenUsed="0" w:qFormat="1"/>
    <w:lsdException w:name="heading 2" w:uiPriority="9" w:qFormat="1"/>
    <w:lsdException w:name="heading 3" w:uiPriority="9" w:qFormat="1"/>
    <w:lsdException w:name="heading 4" w:uiPriority="9" w:qFormat="1"/>
    <w:lsdException w:name="heading 5" w:uiPriority="9" w:qFormat="1"/>
    <w:lsdException w:name="heading 6" w:uiPriority="9" w:qFormat="1"/>
    <w:lsdException w:name="heading 7" w:uiPriority="9" w:qFormat="1"/>
    <w:lsdException w:name="heading 8" w:uiPriority="9" w:qFormat="1"/>
    <w:lsdException w:name="heading 9" w:uiPriority="9" w:qFormat="1"/>
    <w:lsdException w:name="toc 1" w:uiPriority="39"/>
    <w:lsdException w:name="toc 2" w:uiPriority="39"/>
    <w:lsdException w:name="toc 3" w:uiPriority="39"/>
    <w:lsdException w:name="toc 4" w:uiPriority="39"/>
    <w:lsdException w:name="toc 5" w:uiPriority="39"/>
    <w:lsdException w:name="toc 6" w:uiPriority="39"/>
    <w:lsdException w:name="toc 7" w:uiPriority="39"/>
    <w:lsdException w:name="toc 8" w:uiPriority="39"/>
    <w:lsdException w:name="toc 9" w:uiPriority="39"/>
    <w:lsdException w:name="caption" w:uiPriority="35" w:qFormat="1"/>
    <w:lsdException w:name="Title" w:semiHidden="0" w:uiPriority="10" w:unhideWhenUsed="0" w:qFormat="1"/>
    <w:lsdException w:name="Default Paragraph Font" w:uiPriority="1"/>
    <w:lsdException w:name="Subtitle" w:semiHidden="0" w:uiPriority="11" w:unhideWhenUsed="0" w:qFormat="1"/>
    <w:lsdException w:name="Body Text 2" w:uiPriority="0"/>
    <w:lsdException w:name="Body Text 3" w:uiPriority="0"/>
    <w:lsdException w:name="Strong" w:semiHidden="0" w:uiPriority="22" w:unhideWhenUsed="0" w:qFormat="1"/>
    <w:lsdException w:name="Emphasis" w:semiHidden="0" w:uiPriority="20" w:unhideWhenUsed="0" w:qFormat="1"/>
    <w:lsdException w:name="Table Grid" w:semiHidden="0" w:uiPriority="0" w:unhideWhenUsed="0"/>
    <w:lsdException w:name="Placeholder Text" w:unhideWhenUsed="0"/>
    <w:lsdException w:name="No Spacing" w:semiHidden="0" w:uiPriority="1" w:unhideWhenUsed="0" w:qFormat="1"/>
    <w:lsdException w:name="Light Shading" w:semiHidden="0" w:uiPriority="60" w:unhideWhenUsed="0"/>
    <w:lsdException w:name="Light List" w:semiHidden="0" w:uiPriority="61" w:unhideWhenUsed="0"/>
    <w:lsdException w:name="Light Grid" w:semiHidden="0" w:uiPriority="62" w:unhideWhenUsed="0"/>
    <w:lsdException w:name="Medium Shading 1" w:semiHidden="0" w:uiPriority="63" w:unhideWhenUsed="0"/>
    <w:lsdException w:name="Medium Shading 2" w:semiHidden="0" w:uiPriority="64" w:unhideWhenUsed="0"/>
    <w:lsdException w:name="Medium List 1" w:semiHidden="0" w:uiPriority="65" w:unhideWhenUsed="0"/>
    <w:lsdException w:name="Medium List 2" w:semiHidden="0" w:uiPriority="66" w:unhideWhenUsed="0"/>
    <w:lsdException w:name="Medium Grid 1" w:semiHidden="0" w:uiPriority="67" w:unhideWhenUsed="0"/>
    <w:lsdException w:name="Medium Grid 2" w:semiHidden="0" w:uiPriority="68" w:unhideWhenUsed="0"/>
    <w:lsdException w:name="Medium Grid 3" w:semiHidden="0" w:uiPriority="69" w:unhideWhenUsed="0"/>
    <w:lsdException w:name="Dark List" w:semiHidden="0" w:uiPriority="70" w:unhideWhenUsed="0"/>
    <w:lsdException w:name="Colorful Shading" w:semiHidden="0" w:uiPriority="71" w:unhideWhenUsed="0"/>
    <w:lsdException w:name="Colorful List" w:semiHidden="0" w:uiPriority="72" w:unhideWhenUsed="0"/>
    <w:lsdException w:name="Colorful Grid" w:semiHidden="0" w:uiPriority="73" w:unhideWhenUsed="0"/>
    <w:lsdException w:name="Light Shading Accent 1" w:semiHidden="0" w:uiPriority="60" w:unhideWhenUsed="0"/>
    <w:lsdException w:name="Light List Accent 1" w:semiHidden="0" w:uiPriority="61" w:unhideWhenUsed="0"/>
    <w:lsdException w:name="Light Grid Accent 1" w:semiHidden="0" w:uiPriority="62" w:unhideWhenUsed="0"/>
    <w:lsdException w:name="Medium Shading 1 Accent 1" w:semiHidden="0" w:uiPriority="63" w:unhideWhenUsed="0"/>
    <w:lsdException w:name="Medium Shading 2 Accent 1" w:semiHidden="0" w:uiPriority="64" w:unhideWhenUsed="0"/>
    <w:lsdException w:name="Medium List 1 Accent 1" w:semiHidden="0" w:uiPriority="65" w:unhideWhenUsed="0"/>
    <w:lsdException w:name="Revision" w:unhideWhenUsed="0"/>
    <w:lsdException w:name="List Paragraph" w:semiHidden="0" w:uiPriority="34" w:unhideWhenUsed="0" w:qFormat="1"/>
    <w:lsdException w:name="Quote" w:semiHidden="0" w:uiPriority="29" w:unhideWhenUsed="0" w:qFormat="1"/>
    <w:lsdException w:name="Intense Quote" w:semiHidden="0" w:uiPriority="30" w:unhideWhenUsed="0" w:qFormat="1"/>
    <w:lsdException w:name="Medium List 2 Accent 1" w:semiHidden="0" w:uiPriority="66" w:unhideWhenUsed="0"/>
    <w:lsdException w:name="Medium Grid 1 Accent 1" w:semiHidden="0" w:uiPriority="67" w:unhideWhenUsed="0"/>
    <w:lsdException w:name="Medium Grid 2 Accent 1" w:semiHidden="0" w:uiPriority="68" w:unhideWhenUsed="0"/>
    <w:lsdException w:name="Medium Grid 3 Accent 1" w:semiHidden="0" w:uiPriority="69" w:unhideWhenUsed="0"/>
    <w:lsdException w:name="Dark List Accent 1" w:semiHidden="0" w:uiPriority="70" w:unhideWhenUsed="0"/>
    <w:lsdException w:name="Colorful Shading Accent 1" w:semiHidden="0" w:uiPriority="71" w:unhideWhenUsed="0"/>
    <w:lsdException w:name="Colorful List Accent 1" w:semiHidden="0" w:uiPriority="72" w:unhideWhenUsed="0"/>
    <w:lsdException w:name="Colorful Grid Accent 1" w:semiHidden="0" w:uiPriority="73" w:unhideWhenUsed="0"/>
    <w:lsdException w:name="Light Shading Accent 2" w:semiHidden="0" w:uiPriority="60" w:unhideWhenUsed="0"/>
    <w:lsdException w:name="Light List Accent 2" w:semiHidden="0" w:uiPriority="61" w:unhideWhenUsed="0"/>
    <w:lsdException w:name="Light Grid Accent 2" w:semiHidden="0" w:uiPriority="62" w:unhideWhenUsed="0"/>
    <w:lsdException w:name="Medium Shading 1 Accent 2" w:semiHidden="0" w:uiPriority="63" w:unhideWhenUsed="0"/>
    <w:lsdException w:name="Medium Shading 2 Accent 2" w:semiHidden="0" w:uiPriority="64" w:unhideWhenUsed="0"/>
    <w:lsdException w:name="Medium List 1 Accent 2" w:semiHidden="0" w:uiPriority="65" w:unhideWhenUsed="0"/>
    <w:lsdException w:name="Medium List 2 Accent 2" w:semiHidden="0" w:uiPriority="66" w:unhideWhenUsed="0"/>
    <w:lsdException w:name="Medium Grid 1 Accent 2" w:semiHidden="0" w:uiPriority="67" w:unhideWhenUsed="0"/>
    <w:lsdException w:name="Medium Grid 2 Accent 2" w:semiHidden="0" w:uiPriority="68" w:unhideWhenUsed="0"/>
    <w:lsdException w:name="Medium Grid 3 Accent 2" w:semiHidden="0" w:uiPriority="69" w:unhideWhenUsed="0"/>
    <w:lsdException w:name="Dark List Accent 2" w:semiHidden="0" w:uiPriority="70" w:unhideWhenUsed="0"/>
    <w:lsdException w:name="Colorful Shading Accent 2" w:semiHidden="0" w:uiPriority="71" w:unhideWhenUsed="0"/>
    <w:lsdException w:name="Colorful List Accent 2" w:semiHidden="0" w:uiPriority="72" w:unhideWhenUsed="0"/>
    <w:lsdException w:name="Colorful Grid Accent 2" w:semiHidden="0" w:uiPriority="73" w:unhideWhenUsed="0"/>
    <w:lsdException w:name="Light Shading Accent 3" w:semiHidden="0" w:uiPriority="60" w:unhideWhenUsed="0"/>
    <w:lsdException w:name="Light List Accent 3" w:semiHidden="0" w:uiPriority="61" w:unhideWhenUsed="0"/>
    <w:lsdException w:name="Light Grid Accent 3" w:semiHidden="0" w:uiPriority="62" w:unhideWhenUsed="0"/>
    <w:lsdException w:name="Medium Shading 1 Accent 3" w:semiHidden="0" w:uiPriority="63" w:unhideWhenUsed="0"/>
    <w:lsdException w:name="Medium Shading 2 Accent 3" w:semiHidden="0" w:uiPriority="64" w:unhideWhenUsed="0"/>
    <w:lsdException w:name="Medium List 1 Accent 3" w:semiHidden="0" w:uiPriority="65" w:unhideWhenUsed="0"/>
    <w:lsdException w:name="Medium List 2 Accent 3" w:semiHidden="0" w:uiPriority="66" w:unhideWhenUsed="0"/>
    <w:lsdException w:name="Medium Grid 1 Accent 3" w:semiHidden="0" w:uiPriority="67" w:unhideWhenUsed="0"/>
    <w:lsdException w:name="Medium Grid 2 Accent 3" w:semiHidden="0" w:uiPriority="68" w:unhideWhenUsed="0"/>
    <w:lsdException w:name="Medium Grid 3 Accent 3" w:semiHidden="0" w:uiPriority="69" w:unhideWhenUsed="0"/>
    <w:lsdException w:name="Dark List Accent 3" w:semiHidden="0" w:uiPriority="70" w:unhideWhenUsed="0"/>
    <w:lsdException w:name="Colorful Shading Accent 3" w:semiHidden="0" w:uiPriority="71" w:unhideWhenUsed="0"/>
    <w:lsdException w:name="Colorful List Accent 3" w:semiHidden="0" w:uiPriority="72" w:unhideWhenUsed="0"/>
    <w:lsdException w:name="Colorful Grid Accent 3" w:semiHidden="0" w:uiPriority="73" w:unhideWhenUsed="0"/>
    <w:lsdException w:name="Light Shading Accent 4" w:semiHidden="0" w:uiPriority="60" w:unhideWhenUsed="0"/>
    <w:lsdException w:name="Light List Accent 4" w:semiHidden="0" w:uiPriority="61" w:unhideWhenUsed="0"/>
    <w:lsdException w:name="Light Grid Accent 4" w:semiHidden="0" w:uiPriority="62" w:unhideWhenUsed="0"/>
    <w:lsdException w:name="Medium Shading 1 Accent 4" w:semiHidden="0" w:uiPriority="63" w:unhideWhenUsed="0"/>
    <w:lsdException w:name="Medium Shading 2 Accent 4" w:semiHidden="0" w:uiPriority="64" w:unhideWhenUsed="0"/>
    <w:lsdException w:name="Medium List 1 Accent 4" w:semiHidden="0" w:uiPriority="65" w:unhideWhenUsed="0"/>
    <w:lsdException w:name="Medium List 2 Accent 4" w:semiHidden="0" w:uiPriority="66" w:unhideWhenUsed="0"/>
    <w:lsdException w:name="Medium Grid 1 Accent 4" w:semiHidden="0" w:uiPriority="67" w:unhideWhenUsed="0"/>
    <w:lsdException w:name="Medium Grid 2 Accent 4" w:semiHidden="0" w:uiPriority="68" w:unhideWhenUsed="0"/>
    <w:lsdException w:name="Medium Grid 3 Accent 4" w:semiHidden="0" w:uiPriority="69" w:unhideWhenUsed="0"/>
    <w:lsdException w:name="Dark List Accent 4" w:semiHidden="0" w:uiPriority="70" w:unhideWhenUsed="0"/>
    <w:lsdException w:name="Colorful Shading Accent 4" w:semiHidden="0" w:uiPriority="71" w:unhideWhenUsed="0"/>
    <w:lsdException w:name="Colorful List Accent 4" w:semiHidden="0" w:uiPriority="72" w:unhideWhenUsed="0"/>
    <w:lsdException w:name="Colorful Grid Accent 4" w:semiHidden="0" w:uiPriority="73" w:unhideWhenUsed="0"/>
    <w:lsdException w:name="Light Shading Accent 5" w:semiHidden="0" w:uiPriority="60" w:unhideWhenUsed="0"/>
    <w:lsdException w:name="Light List Accent 5" w:semiHidden="0" w:uiPriority="61" w:unhideWhenUsed="0"/>
    <w:lsdException w:name="Light Grid Accent 5" w:semiHidden="0" w:uiPriority="62" w:unhideWhenUsed="0"/>
    <w:lsdException w:name="Medium Shading 1 Accent 5" w:semiHidden="0" w:uiPriority="63" w:unhideWhenUsed="0"/>
    <w:lsdException w:name="Medium Shading 2 Accent 5" w:semiHidden="0" w:uiPriority="64" w:unhideWhenUsed="0"/>
    <w:lsdException w:name="Medium List 1 Accent 5" w:semiHidden="0" w:uiPriority="65" w:unhideWhenUsed="0"/>
    <w:lsdException w:name="Medium List 2 Accent 5" w:semiHidden="0" w:uiPriority="66" w:unhideWhenUsed="0"/>
    <w:lsdException w:name="Medium Grid 1 Accent 5" w:semiHidden="0" w:uiPriority="67" w:unhideWhenUsed="0"/>
    <w:lsdException w:name="Medium Grid 2 Accent 5" w:semiHidden="0" w:uiPriority="68" w:unhideWhenUsed="0"/>
    <w:lsdException w:name="Medium Grid 3 Accent 5" w:semiHidden="0" w:uiPriority="69" w:unhideWhenUsed="0"/>
    <w:lsdException w:name="Dark List Accent 5" w:semiHidden="0" w:uiPriority="70" w:unhideWhenUsed="0"/>
    <w:lsdException w:name="Colorful Shading Accent 5" w:semiHidden="0" w:uiPriority="71" w:unhideWhenUsed="0"/>
    <w:lsdException w:name="Colorful List Accent 5" w:semiHidden="0" w:uiPriority="72" w:unhideWhenUsed="0"/>
    <w:lsdException w:name="Colorful Grid Accent 5" w:semiHidden="0" w:uiPriority="73" w:unhideWhenUsed="0"/>
    <w:lsdException w:name="Light Shading Accent 6" w:semiHidden="0" w:uiPriority="60" w:unhideWhenUsed="0"/>
    <w:lsdException w:name="Light List Accent 6" w:semiHidden="0" w:uiPriority="61" w:unhideWhenUsed="0"/>
    <w:lsdException w:name="Light Grid Accent 6" w:semiHidden="0" w:uiPriority="62" w:unhideWhenUsed="0"/>
    <w:lsdException w:name="Medium Shading 1 Accent 6" w:semiHidden="0" w:uiPriority="63" w:unhideWhenUsed="0"/>
    <w:lsdException w:name="Medium Shading 2 Accent 6" w:semiHidden="0" w:uiPriority="64" w:unhideWhenUsed="0"/>
    <w:lsdException w:name="Medium List 1 Accent 6" w:semiHidden="0" w:uiPriority="65" w:unhideWhenUsed="0"/>
    <w:lsdException w:name="Medium List 2 Accent 6" w:semiHidden="0" w:uiPriority="66" w:unhideWhenUsed="0"/>
    <w:lsdException w:name="Medium Grid 1 Accent 6" w:semiHidden="0" w:uiPriority="67" w:unhideWhenUsed="0"/>
    <w:lsdException w:name="Medium Grid 2 Accent 6" w:semiHidden="0" w:uiPriority="68" w:unhideWhenUsed="0"/>
    <w:lsdException w:name="Medium Grid 3 Accent 6" w:semiHidden="0" w:uiPriority="69" w:unhideWhenUsed="0"/>
    <w:lsdException w:name="Dark List Accent 6" w:semiHidden="0" w:uiPriority="70" w:unhideWhenUsed="0"/>
    <w:lsdException w:name="Colorful Shading Accent 6" w:semiHidden="0" w:uiPriority="71" w:unhideWhenUsed="0"/>
    <w:lsdException w:name="Colorful List Accent 6" w:semiHidden="0" w:uiPriority="72" w:unhideWhenUsed="0"/>
    <w:lsdException w:name="Colorful Grid Accent 6" w:semiHidden="0" w:uiPriority="73" w:unhideWhenUsed="0"/>
    <w:lsdException w:name="Subtle Emphasis" w:semiHidden="0" w:uiPriority="19" w:unhideWhenUsed="0" w:qFormat="1"/>
    <w:lsdException w:name="Intense Emphasis" w:semiHidden="0" w:uiPriority="21" w:unhideWhenUsed="0" w:qFormat="1"/>
    <w:lsdException w:name="Subtle Reference" w:semiHidden="0" w:uiPriority="31" w:unhideWhenUsed="0" w:qFormat="1"/>
    <w:lsdException w:name="Intense Reference" w:semiHidden="0" w:uiPriority="32" w:unhideWhenUsed="0" w:qFormat="1"/>
    <w:lsdException w:name="Book Title" w:semiHidden="0" w:uiPriority="33" w:unhideWhenUsed="0" w:qFormat="1"/>
    <w:lsdException w:name="Bibliography" w:uiPriority="37"/>
    <w:lsdException w:name="TOC Heading" w:uiPriority="39" w:qFormat="1"/>
  </w:latentStyles>
  <w:style w:type="paragraph" w:default="1" w:styleId="a">
    <w:name w:val="Normal"/>
    <w:qFormat/>
    <w:rsid w:val="00F20782"/>
    <w:rPr>
      <w:sz w:val="24"/>
      <w:szCs w:val="24"/>
    </w:rPr>
  </w:style>
  <w:style w:type="paragraph" w:styleId="1">
    <w:name w:val="heading 1"/>
    <w:basedOn w:val="a"/>
    <w:next w:val="a"/>
    <w:link w:val="10"/>
    <w:qFormat/>
    <w:rsid w:val="00291F74"/>
    <w:pPr>
      <w:keepNext/>
      <w:outlineLvl w:val="0"/>
    </w:pPr>
    <w:rPr>
      <w:sz w:val="28"/>
      <w:szCs w:val="20"/>
    </w:rPr>
  </w:style>
  <w:style w:type="character" w:default="1" w:styleId="a0">
    <w:name w:val="Default Paragraph Font"/>
    <w:uiPriority w:val="1"/>
    <w:semiHidden/>
    <w:unhideWhenUsed/>
  </w:style>
  <w:style w:type="table" w:default="1" w:styleId="a1">
    <w:name w:val="Normal Table"/>
    <w:uiPriority w:val="99"/>
    <w:semiHidden/>
    <w:unhideWhenUsed/>
    <w:qFormat/>
    <w:tblPr>
      <w:tblInd w:w="0" w:type="dxa"/>
      <w:tblCellMar>
        <w:top w:w="0" w:type="dxa"/>
        <w:left w:w="108" w:type="dxa"/>
        <w:bottom w:w="0" w:type="dxa"/>
        <w:right w:w="108" w:type="dxa"/>
      </w:tblCellMar>
    </w:tblPr>
  </w:style>
  <w:style w:type="numbering" w:default="1" w:styleId="a2">
    <w:name w:val="No List"/>
    <w:uiPriority w:val="99"/>
    <w:semiHidden/>
    <w:unhideWhenUsed/>
  </w:style>
  <w:style w:type="paragraph" w:styleId="2">
    <w:name w:val="Body Text 2"/>
    <w:basedOn w:val="a"/>
    <w:link w:val="20"/>
    <w:rsid w:val="00F20782"/>
    <w:pPr>
      <w:jc w:val="center"/>
    </w:pPr>
    <w:rPr>
      <w:sz w:val="22"/>
      <w:szCs w:val="20"/>
    </w:rPr>
  </w:style>
  <w:style w:type="paragraph" w:styleId="3">
    <w:name w:val="Body Text 3"/>
    <w:basedOn w:val="a"/>
    <w:link w:val="30"/>
    <w:rsid w:val="00F20782"/>
    <w:pPr>
      <w:jc w:val="center"/>
    </w:pPr>
    <w:rPr>
      <w:rFonts w:ascii="Arial" w:hAnsi="Arial"/>
      <w:szCs w:val="20"/>
    </w:rPr>
  </w:style>
  <w:style w:type="table" w:styleId="a3">
    <w:name w:val="Table Grid"/>
    <w:basedOn w:val="a1"/>
    <w:rsid w:val="00F20782"/>
    <w:tblPr>
      <w:tblInd w:w="0" w:type="dxa"/>
      <w:tblBorders>
        <w:top w:val="single" w:sz="4" w:space="0" w:color="auto"/>
        <w:left w:val="single" w:sz="4" w:space="0" w:color="auto"/>
        <w:bottom w:val="single" w:sz="4" w:space="0" w:color="auto"/>
        <w:right w:val="single" w:sz="4" w:space="0" w:color="auto"/>
        <w:insideH w:val="single" w:sz="4" w:space="0" w:color="auto"/>
        <w:insideV w:val="single" w:sz="4" w:space="0" w:color="auto"/>
      </w:tblBorders>
      <w:tblCellMar>
        <w:top w:w="0" w:type="dxa"/>
        <w:left w:w="108" w:type="dxa"/>
        <w:bottom w:w="0" w:type="dxa"/>
        <w:right w:w="108" w:type="dxa"/>
      </w:tblCellMar>
    </w:tblPr>
  </w:style>
  <w:style w:type="character" w:styleId="a4">
    <w:name w:val="Hyperlink"/>
    <w:uiPriority w:val="99"/>
    <w:unhideWhenUsed/>
    <w:rsid w:val="00F745D0"/>
    <w:rPr>
      <w:color w:val="0000FF"/>
      <w:u w:val="single"/>
    </w:rPr>
  </w:style>
  <w:style w:type="character" w:styleId="a5">
    <w:name w:val="FollowedHyperlink"/>
    <w:uiPriority w:val="99"/>
    <w:semiHidden/>
    <w:unhideWhenUsed/>
    <w:rsid w:val="00F745D0"/>
    <w:rPr>
      <w:color w:val="800080"/>
      <w:u w:val="single"/>
    </w:rPr>
  </w:style>
  <w:style w:type="paragraph" w:styleId="a6">
    <w:name w:val="Balloon Text"/>
    <w:basedOn w:val="a"/>
    <w:semiHidden/>
    <w:rsid w:val="00824DC1"/>
    <w:rPr>
      <w:rFonts w:ascii="Tahoma" w:hAnsi="Tahoma" w:cs="Tahoma"/>
      <w:sz w:val="16"/>
      <w:szCs w:val="16"/>
    </w:rPr>
  </w:style>
  <w:style w:type="paragraph" w:styleId="a7">
    <w:name w:val="Body Text"/>
    <w:basedOn w:val="a"/>
    <w:link w:val="a8"/>
    <w:uiPriority w:val="99"/>
    <w:semiHidden/>
    <w:unhideWhenUsed/>
    <w:rsid w:val="00291F74"/>
    <w:pPr>
      <w:spacing w:after="120"/>
    </w:pPr>
  </w:style>
  <w:style w:type="character" w:customStyle="1" w:styleId="a8">
    <w:name w:val="Основной текст Знак"/>
    <w:link w:val="a7"/>
    <w:uiPriority w:val="99"/>
    <w:semiHidden/>
    <w:rsid w:val="00291F74"/>
    <w:rPr>
      <w:sz w:val="24"/>
      <w:szCs w:val="24"/>
    </w:rPr>
  </w:style>
  <w:style w:type="character" w:customStyle="1" w:styleId="10">
    <w:name w:val="Заголовок 1 Знак"/>
    <w:link w:val="1"/>
    <w:rsid w:val="00291F74"/>
    <w:rPr>
      <w:sz w:val="28"/>
    </w:rPr>
  </w:style>
  <w:style w:type="paragraph" w:styleId="a9">
    <w:name w:val="header"/>
    <w:basedOn w:val="a"/>
    <w:link w:val="aa"/>
    <w:uiPriority w:val="99"/>
    <w:semiHidden/>
    <w:unhideWhenUsed/>
    <w:rsid w:val="004C146B"/>
    <w:pPr>
      <w:tabs>
        <w:tab w:val="center" w:pos="4677"/>
        <w:tab w:val="right" w:pos="9355"/>
      </w:tabs>
    </w:pPr>
  </w:style>
  <w:style w:type="character" w:customStyle="1" w:styleId="aa">
    <w:name w:val="Верхний колонтитул Знак"/>
    <w:link w:val="a9"/>
    <w:uiPriority w:val="99"/>
    <w:semiHidden/>
    <w:rsid w:val="004C146B"/>
    <w:rPr>
      <w:sz w:val="24"/>
      <w:szCs w:val="24"/>
    </w:rPr>
  </w:style>
  <w:style w:type="paragraph" w:styleId="ab">
    <w:name w:val="footer"/>
    <w:basedOn w:val="a"/>
    <w:link w:val="ac"/>
    <w:uiPriority w:val="99"/>
    <w:semiHidden/>
    <w:unhideWhenUsed/>
    <w:rsid w:val="004C146B"/>
    <w:pPr>
      <w:tabs>
        <w:tab w:val="center" w:pos="4677"/>
        <w:tab w:val="right" w:pos="9355"/>
      </w:tabs>
    </w:pPr>
  </w:style>
  <w:style w:type="character" w:customStyle="1" w:styleId="ac">
    <w:name w:val="Нижний колонтитул Знак"/>
    <w:link w:val="ab"/>
    <w:uiPriority w:val="99"/>
    <w:semiHidden/>
    <w:rsid w:val="004C146B"/>
    <w:rPr>
      <w:sz w:val="24"/>
      <w:szCs w:val="24"/>
    </w:rPr>
  </w:style>
  <w:style w:type="paragraph" w:customStyle="1" w:styleId="ConsPlusNonformat">
    <w:name w:val="ConsPlusNonformat"/>
    <w:uiPriority w:val="99"/>
    <w:rsid w:val="006E4B27"/>
    <w:pPr>
      <w:autoSpaceDE w:val="0"/>
      <w:autoSpaceDN w:val="0"/>
      <w:adjustRightInd w:val="0"/>
    </w:pPr>
    <w:rPr>
      <w:rFonts w:ascii="Courier New" w:hAnsi="Courier New" w:cs="Courier New"/>
    </w:rPr>
  </w:style>
  <w:style w:type="paragraph" w:customStyle="1" w:styleId="-11">
    <w:name w:val="Цветной список - Акцент 11"/>
    <w:basedOn w:val="a"/>
    <w:uiPriority w:val="34"/>
    <w:qFormat/>
    <w:rsid w:val="00216FDA"/>
    <w:pPr>
      <w:spacing w:after="200" w:line="276" w:lineRule="auto"/>
      <w:ind w:left="720"/>
      <w:contextualSpacing/>
    </w:pPr>
    <w:rPr>
      <w:rFonts w:ascii="Calibri" w:eastAsia="Calibri" w:hAnsi="Calibri"/>
      <w:sz w:val="22"/>
      <w:szCs w:val="22"/>
      <w:lang w:eastAsia="en-US"/>
    </w:rPr>
  </w:style>
  <w:style w:type="character" w:customStyle="1" w:styleId="20">
    <w:name w:val="Основной текст 2 Знак"/>
    <w:link w:val="2"/>
    <w:rsid w:val="00225BCB"/>
    <w:rPr>
      <w:sz w:val="22"/>
    </w:rPr>
  </w:style>
  <w:style w:type="character" w:customStyle="1" w:styleId="30">
    <w:name w:val="Основной текст 3 Знак"/>
    <w:link w:val="3"/>
    <w:rsid w:val="00225BCB"/>
    <w:rPr>
      <w:rFonts w:ascii="Arial" w:hAnsi="Arial"/>
      <w:sz w:val="24"/>
    </w:rPr>
  </w:style>
  <w:style w:type="paragraph" w:styleId="ad">
    <w:name w:val="List Paragraph"/>
    <w:basedOn w:val="a"/>
    <w:uiPriority w:val="34"/>
    <w:qFormat/>
    <w:rsid w:val="00A65CD5"/>
    <w:pPr>
      <w:spacing w:after="200" w:line="276" w:lineRule="auto"/>
      <w:ind w:left="720"/>
      <w:contextualSpacing/>
    </w:pPr>
    <w:rPr>
      <w:rFonts w:ascii="Calibri" w:eastAsia="Calibri" w:hAnsi="Calibri"/>
      <w:sz w:val="22"/>
      <w:szCs w:val="22"/>
      <w:lang w:eastAsia="en-US"/>
    </w:rPr>
  </w:style>
  <w:style w:type="character" w:customStyle="1" w:styleId="apple-converted-space">
    <w:name w:val="apple-converted-space"/>
    <w:basedOn w:val="a0"/>
    <w:rsid w:val="00A30158"/>
  </w:style>
  <w:style w:type="paragraph" w:styleId="ae">
    <w:name w:val="No Spacing"/>
    <w:uiPriority w:val="1"/>
    <w:qFormat/>
    <w:rsid w:val="00156214"/>
    <w:pPr>
      <w:suppressAutoHyphens/>
    </w:pPr>
    <w:rPr>
      <w:rFonts w:ascii="Calibri" w:eastAsia="Calibri" w:hAnsi="Calibri" w:cs="Calibri"/>
      <w:sz w:val="22"/>
      <w:szCs w:val="22"/>
      <w:lang w:eastAsia="ar-SA"/>
    </w:rPr>
  </w:style>
  <w:style w:type="paragraph" w:customStyle="1" w:styleId="11">
    <w:name w:val="Основной текст1"/>
    <w:basedOn w:val="a"/>
    <w:rsid w:val="00752D85"/>
    <w:pPr>
      <w:shd w:val="clear" w:color="auto" w:fill="FFFFFF"/>
      <w:spacing w:line="322" w:lineRule="exact"/>
      <w:ind w:hanging="560"/>
      <w:jc w:val="center"/>
    </w:pPr>
    <w:rPr>
      <w:sz w:val="27"/>
      <w:szCs w:val="27"/>
      <w:lang w:eastAsia="en-US"/>
    </w:rPr>
  </w:style>
</w:styles>
</file>

<file path=word/webSettings.xml><?xml version="1.0" encoding="utf-8"?>
<w:webSettings xmlns:r="http://schemas.openxmlformats.org/officeDocument/2006/relationships" xmlns:w="http://schemas.openxmlformats.org/wordprocessingml/2006/main">
  <w:divs>
    <w:div w:id="192574745">
      <w:bodyDiv w:val="1"/>
      <w:marLeft w:val="0"/>
      <w:marRight w:val="0"/>
      <w:marTop w:val="0"/>
      <w:marBottom w:val="0"/>
      <w:divBdr>
        <w:top w:val="none" w:sz="0" w:space="0" w:color="auto"/>
        <w:left w:val="none" w:sz="0" w:space="0" w:color="auto"/>
        <w:bottom w:val="none" w:sz="0" w:space="0" w:color="auto"/>
        <w:right w:val="none" w:sz="0" w:space="0" w:color="auto"/>
      </w:divBdr>
    </w:div>
    <w:div w:id="262035522">
      <w:bodyDiv w:val="1"/>
      <w:marLeft w:val="0"/>
      <w:marRight w:val="0"/>
      <w:marTop w:val="0"/>
      <w:marBottom w:val="0"/>
      <w:divBdr>
        <w:top w:val="none" w:sz="0" w:space="0" w:color="auto"/>
        <w:left w:val="none" w:sz="0" w:space="0" w:color="auto"/>
        <w:bottom w:val="none" w:sz="0" w:space="0" w:color="auto"/>
        <w:right w:val="none" w:sz="0" w:space="0" w:color="auto"/>
      </w:divBdr>
    </w:div>
    <w:div w:id="310868986">
      <w:bodyDiv w:val="1"/>
      <w:marLeft w:val="0"/>
      <w:marRight w:val="0"/>
      <w:marTop w:val="0"/>
      <w:marBottom w:val="0"/>
      <w:divBdr>
        <w:top w:val="none" w:sz="0" w:space="0" w:color="auto"/>
        <w:left w:val="none" w:sz="0" w:space="0" w:color="auto"/>
        <w:bottom w:val="none" w:sz="0" w:space="0" w:color="auto"/>
        <w:right w:val="none" w:sz="0" w:space="0" w:color="auto"/>
      </w:divBdr>
    </w:div>
    <w:div w:id="1349983409">
      <w:bodyDiv w:val="1"/>
      <w:marLeft w:val="0"/>
      <w:marRight w:val="0"/>
      <w:marTop w:val="0"/>
      <w:marBottom w:val="0"/>
      <w:divBdr>
        <w:top w:val="none" w:sz="0" w:space="0" w:color="auto"/>
        <w:left w:val="none" w:sz="0" w:space="0" w:color="auto"/>
        <w:bottom w:val="none" w:sz="0" w:space="0" w:color="auto"/>
        <w:right w:val="none" w:sz="0" w:space="0" w:color="auto"/>
      </w:divBdr>
    </w:div>
    <w:div w:id="1396196487">
      <w:bodyDiv w:val="1"/>
      <w:marLeft w:val="0"/>
      <w:marRight w:val="0"/>
      <w:marTop w:val="0"/>
      <w:marBottom w:val="0"/>
      <w:divBdr>
        <w:top w:val="none" w:sz="0" w:space="0" w:color="auto"/>
        <w:left w:val="none" w:sz="0" w:space="0" w:color="auto"/>
        <w:bottom w:val="none" w:sz="0" w:space="0" w:color="auto"/>
        <w:right w:val="none" w:sz="0" w:space="0" w:color="auto"/>
      </w:divBdr>
    </w:div>
    <w:div w:id="1493912974">
      <w:bodyDiv w:val="1"/>
      <w:marLeft w:val="0"/>
      <w:marRight w:val="0"/>
      <w:marTop w:val="0"/>
      <w:marBottom w:val="0"/>
      <w:divBdr>
        <w:top w:val="none" w:sz="0" w:space="0" w:color="auto"/>
        <w:left w:val="none" w:sz="0" w:space="0" w:color="auto"/>
        <w:bottom w:val="none" w:sz="0" w:space="0" w:color="auto"/>
        <w:right w:val="none" w:sz="0" w:space="0" w:color="auto"/>
      </w:divBdr>
    </w:div>
    <w:div w:id="1646351511">
      <w:bodyDiv w:val="1"/>
      <w:marLeft w:val="0"/>
      <w:marRight w:val="0"/>
      <w:marTop w:val="0"/>
      <w:marBottom w:val="0"/>
      <w:divBdr>
        <w:top w:val="none" w:sz="0" w:space="0" w:color="auto"/>
        <w:left w:val="none" w:sz="0" w:space="0" w:color="auto"/>
        <w:bottom w:val="none" w:sz="0" w:space="0" w:color="auto"/>
        <w:right w:val="none" w:sz="0" w:space="0" w:color="auto"/>
      </w:divBdr>
    </w:div>
    <w:div w:id="1797601848">
      <w:bodyDiv w:val="1"/>
      <w:marLeft w:val="0"/>
      <w:marRight w:val="0"/>
      <w:marTop w:val="0"/>
      <w:marBottom w:val="0"/>
      <w:divBdr>
        <w:top w:val="none" w:sz="0" w:space="0" w:color="auto"/>
        <w:left w:val="none" w:sz="0" w:space="0" w:color="auto"/>
        <w:bottom w:val="none" w:sz="0" w:space="0" w:color="auto"/>
        <w:right w:val="none" w:sz="0" w:space="0" w:color="auto"/>
      </w:divBdr>
    </w:div>
    <w:div w:id="1823547388">
      <w:bodyDiv w:val="1"/>
      <w:marLeft w:val="0"/>
      <w:marRight w:val="0"/>
      <w:marTop w:val="0"/>
      <w:marBottom w:val="0"/>
      <w:divBdr>
        <w:top w:val="none" w:sz="0" w:space="0" w:color="auto"/>
        <w:left w:val="none" w:sz="0" w:space="0" w:color="auto"/>
        <w:bottom w:val="none" w:sz="0" w:space="0" w:color="auto"/>
        <w:right w:val="none" w:sz="0" w:space="0" w:color="auto"/>
      </w:divBdr>
    </w:div>
    <w:div w:id="1994021403">
      <w:bodyDiv w:val="1"/>
      <w:marLeft w:val="0"/>
      <w:marRight w:val="0"/>
      <w:marTop w:val="0"/>
      <w:marBottom w:val="0"/>
      <w:divBdr>
        <w:top w:val="none" w:sz="0" w:space="0" w:color="auto"/>
        <w:left w:val="none" w:sz="0" w:space="0" w:color="auto"/>
        <w:bottom w:val="none" w:sz="0" w:space="0" w:color="auto"/>
        <w:right w:val="none" w:sz="0" w:space="0" w:color="auto"/>
      </w:divBdr>
    </w:div>
  </w:divs>
  <w:optimizeForBrowser/>
  <w:relyOnVML/>
  <w:allowPNG/>
</w:webSettings>
</file>

<file path=word/_rels/document.xml.rels><?xml version="1.0" encoding="UTF-8" standalone="yes"?>
<Relationships xmlns="http://schemas.openxmlformats.org/package/2006/relationships"><Relationship Id="rId8" Type="http://schemas.openxmlformats.org/officeDocument/2006/relationships/hyperlink" Target="mailto:cro_37243@mail.ru" TargetMode="External"/><Relationship Id="rId3" Type="http://schemas.openxmlformats.org/officeDocument/2006/relationships/styles" Target="styles.xml"/><Relationship Id="rId7" Type="http://schemas.openxmlformats.org/officeDocument/2006/relationships/endnotes" Target="endnotes.xml"/><Relationship Id="rId2" Type="http://schemas.openxmlformats.org/officeDocument/2006/relationships/numbering" Target="numbering.xml"/><Relationship Id="rId1" Type="http://schemas.openxmlformats.org/officeDocument/2006/relationships/customXml" Target="../customXml/item1.xml"/><Relationship Id="rId6" Type="http://schemas.openxmlformats.org/officeDocument/2006/relationships/footnotes" Target="footnotes.xml"/><Relationship Id="rId5" Type="http://schemas.openxmlformats.org/officeDocument/2006/relationships/webSettings" Target="webSettings.xml"/><Relationship Id="rId10" Type="http://schemas.openxmlformats.org/officeDocument/2006/relationships/theme" Target="theme/theme1.xml"/><Relationship Id="rId4" Type="http://schemas.openxmlformats.org/officeDocument/2006/relationships/settings" Target="settings.xml"/><Relationship Id="rId9" Type="http://schemas.openxmlformats.org/officeDocument/2006/relationships/fontTable" Target="fontTable.xml"/></Relationships>
</file>

<file path=word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b:Sources xmlns:b="http://schemas.openxmlformats.org/officeDocument/2006/bibliography" xmlns="http://schemas.openxmlformats.org/officeDocument/2006/bibliography" SelectedStyle="\APA.XSL" StyleName="APA"/>
</file>

<file path=customXml/itemProps1.xml><?xml version="1.0" encoding="utf-8"?>
<ds:datastoreItem xmlns:ds="http://schemas.openxmlformats.org/officeDocument/2006/customXml" ds:itemID="{9C04287C-EB25-4942-A627-FD28FA172818}">
  <ds:schemaRefs>
    <ds:schemaRef ds:uri="http://schemas.openxmlformats.org/officeDocument/2006/bibliography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Normal.dotm</Template>
  <TotalTime>1020</TotalTime>
  <Pages>6</Pages>
  <Words>1583</Words>
  <Characters>9028</Characters>
  <Application>Microsoft Office Word</Application>
  <DocSecurity>0</DocSecurity>
  <Lines>75</Lines>
  <Paragraphs>21</Paragraphs>
  <ScaleCrop>false</ScaleCrop>
  <HeadingPairs>
    <vt:vector size="2" baseType="variant">
      <vt:variant>
        <vt:lpstr>Название</vt:lpstr>
      </vt:variant>
      <vt:variant>
        <vt:i4>1</vt:i4>
      </vt:variant>
    </vt:vector>
  </HeadingPairs>
  <TitlesOfParts>
    <vt:vector size="1" baseType="lpstr">
      <vt:lpstr/>
    </vt:vector>
  </TitlesOfParts>
  <Company>ККИДППО</Company>
  <LinksUpToDate>false</LinksUpToDate>
  <CharactersWithSpaces>10590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Фоменко</dc:creator>
  <cp:keywords/>
  <dc:description/>
  <cp:lastModifiedBy>USER ASUS</cp:lastModifiedBy>
  <cp:revision>80</cp:revision>
  <cp:lastPrinted>2022-08-05T11:06:00Z</cp:lastPrinted>
  <dcterms:created xsi:type="dcterms:W3CDTF">2020-12-07T06:09:00Z</dcterms:created>
  <dcterms:modified xsi:type="dcterms:W3CDTF">2023-10-16T08:51:00Z</dcterms:modified>
</cp:coreProperties>
</file>