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70" r:id="rId8"/>
    <p:sldId id="266" r:id="rId9"/>
    <p:sldId id="268" r:id="rId10"/>
    <p:sldId id="269" r:id="rId11"/>
    <p:sldId id="267" r:id="rId12"/>
    <p:sldId id="271" r:id="rId13"/>
    <p:sldId id="272" r:id="rId14"/>
    <p:sldId id="273" r:id="rId15"/>
    <p:sldId id="274" r:id="rId16"/>
    <p:sldId id="275" r:id="rId17"/>
    <p:sldId id="277" r:id="rId18"/>
    <p:sldId id="276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168" autoAdjust="0"/>
  </p:normalViewPr>
  <p:slideViewPr>
    <p:cSldViewPr>
      <p:cViewPr>
        <p:scale>
          <a:sx n="100" d="100"/>
          <a:sy n="100" d="100"/>
        </p:scale>
        <p:origin x="-42" y="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ymorno.ru/index.php?showtopic=6053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album-22963810_125503687" TargetMode="External"/><Relationship Id="rId2" Type="http://schemas.openxmlformats.org/officeDocument/2006/relationships/hyperlink" Target="http://mywebs.su/blog/history/15155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.wikipedia.org/wiki/" TargetMode="External"/><Relationship Id="rId4" Type="http://schemas.openxmlformats.org/officeDocument/2006/relationships/hyperlink" Target="http://tankfront.ru/ussr/kk/kk-gss/gvkk04hsu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2;&#1086;&#1085;&#1082;&#1091;&#1088;&#1089;%20&#1057;&#1080;&#1089;&#1090;&#1077;&#1084;&#1072;%20&#1088;&#1072;&#1073;&#1086;&#1090;&#1099;\&#1082;&#1086;&#1085;&#1082;&#1091;&#1088;&#1089;%20&#1050;&#1091;&#1073;&#1072;&#1085;&#1089;&#1082;&#1080;&#1077;%20&#1082;&#1072;&#1079;&#1072;&#1082;&#1080;%20&#1074;%20&#1075;&#1086;&#1076;&#1099;%20&#1042;&#1054;&#1074;&#1086;&#1081;&#1085;&#1099;\&#1089;&#1074;&#1103;&#1097;.%20&#1074;&#1086;&#1081;&#1085;&#1072;.mp3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руглая лента лицом вверх 7"/>
          <p:cNvSpPr/>
          <p:nvPr/>
        </p:nvSpPr>
        <p:spPr>
          <a:xfrm>
            <a:off x="1475656" y="692696"/>
            <a:ext cx="5976664" cy="4320480"/>
          </a:xfrm>
          <a:prstGeom prst="ellipseRibbon2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Кубанские казаки </a:t>
            </a:r>
          </a:p>
          <a:p>
            <a:pPr algn="ctr"/>
            <a:r>
              <a:rPr lang="ru-RU" sz="32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в годы Великой Отечественной войны.</a:t>
            </a:r>
            <a:endParaRPr lang="ru-RU" sz="3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" name="Рисунок 2" descr="http://dic.academic.ru/pictures/wiki/files/49/76f72c0429c2e55f0e5fd6334886cbb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32656"/>
            <a:ext cx="2227181" cy="38164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2088232" cy="383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11295.vk.me/u83419997/125503687/x_5771a1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5715000" cy="43529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83568" y="5255622"/>
            <a:ext cx="7056784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Казаки-гвардейцы генерал-лейтенанта Кириченко на марше.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Северо-Кавказский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фронт. 1942г.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77686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первых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июне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июле 1942 года о героических подвигах казаков 17-го кавкорпуса сообщали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пресса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радио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сводках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фронтов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действия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ставились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другим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g-fotki.yandex.ru/get/5905/nabat-krasnodar.99/0_586c2_b6ef693d_XXL.jpg">
            <a:hlinkClick r:id="rId2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1556792"/>
            <a:ext cx="3816424" cy="21602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Рисунок 4" descr="http://cs11295.vk.me/u83419997/125503687/x_943ed2e9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1556792"/>
            <a:ext cx="3384376" cy="216024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" name="Рисунок 2" descr="http://img-fotki.yandex.ru/get/6600/66496967.23/0_67e46_372e0397_XL.jpg">
            <a:hlinkClick r:id="rId2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03648" y="4005064"/>
            <a:ext cx="2415521" cy="25922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" name="Рисунок 7" descr="http://cs409520.vk.me/v409520995/55e9/3BOqwtmiGe8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76056" y="4005064"/>
            <a:ext cx="3312368" cy="252028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609654"/>
            <a:ext cx="828092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461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Упорные бои развернулись в начале августа 1942 года и в районе станицы Кущёвской. Там успешно действовали казаки 13-й Кубанской дивизии полковника Б.С. Миллерова.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cs11295.vk.me/u83419997/125503687/x_de3615f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04864"/>
            <a:ext cx="4667590" cy="3384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43608" y="5877272"/>
            <a:ext cx="727280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Генерал-майор Б.С.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Миллеров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дает задания своим подчиненным.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Северо-Кавказский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фронт. 09.1942г.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 лет «Кущевской атаке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56197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4941168"/>
            <a:ext cx="7488832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Казачья лавина, развернувшаяся на два километра по фронту, сверкая клинками, двинулась на немцев. На врага это оказало ещё и сильное психологическое давление. Казаки вплотную приближались к танкам и на скаку забрасывали их гранатами и бутылками с зажигательной смесью.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27584" y="219417"/>
            <a:ext cx="698477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461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Бои за станицу Кущёвскую.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6"/>
          <p:cNvPicPr>
            <a:picLocks noChangeAspect="1"/>
          </p:cNvPicPr>
          <p:nvPr/>
        </p:nvPicPr>
        <p:blipFill>
          <a:blip r:embed="rId2" cstate="screen">
            <a:lum bright="-20000" contrast="30000"/>
          </a:blip>
          <a:srcRect/>
          <a:stretch>
            <a:fillRect/>
          </a:stretch>
        </p:blipFill>
        <p:spPr bwMode="auto">
          <a:xfrm>
            <a:off x="2195736" y="1700808"/>
            <a:ext cx="4248472" cy="486211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332656"/>
            <a:ext cx="7776864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Памятник казакам 4-го Кубанского  казачьего кавалерийского корпуса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Скульптор О.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Коломойцев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архитектор Л. Корсаков.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39552" y="268869"/>
            <a:ext cx="792088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4-й гвардейский Кубанский казачий кавалерийский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ордена Ленина, Краснознаменный, ордена Суворова, ордена Кутузова корпус.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08720"/>
            <a:ext cx="792088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1942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являлся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базовой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основой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кубанских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казачьих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кавалерийских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дивизий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987824" y="1412776"/>
            <a:ext cx="2808312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 и отличия корпуса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maopo.narod.ru/kz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622080" cy="129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47664" y="2132856"/>
            <a:ext cx="2199448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орден "Красное знамя"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maopo.narod.ru/suvor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56992"/>
            <a:ext cx="861120" cy="82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47664" y="3717032"/>
            <a:ext cx="269747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орден Суворова 2-й степени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maopo.narod.ru/lenin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916832"/>
            <a:ext cx="648000" cy="129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868144" y="2132856"/>
            <a:ext cx="1448538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орден Ленина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://maopo.narod.ru/kutuzov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356992"/>
            <a:ext cx="828000" cy="828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796136" y="3717032"/>
            <a:ext cx="2657394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орден Кутузова 2-й степени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67544" y="4301316"/>
            <a:ext cx="835292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Несколько тысяч его воинов награждены орденами и медалями, 22 присвоено звание Героя Советского Союза.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Гераськин Александр Иванович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4725144"/>
            <a:ext cx="1430413" cy="1980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5" name="Rectangle 1"/>
          <p:cNvSpPr>
            <a:spLocks noChangeAspect="1" noChangeArrowheads="1"/>
          </p:cNvSpPr>
          <p:nvPr/>
        </p:nvSpPr>
        <p:spPr bwMode="auto">
          <a:xfrm>
            <a:off x="3275856" y="5452337"/>
            <a:ext cx="5616624" cy="1046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подполковник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Гераськин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Александр Иванович, командир 30-го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9-я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кд, 4-й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- 24.03.1945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tunnel.ru/userfiles/ck/images/997/331505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44824"/>
            <a:ext cx="3216840" cy="2448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476672"/>
            <a:ext cx="7344816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Кубанские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казаки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внесли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достойный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вклад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освобождение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народов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Европы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фашистского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ига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 descr="http://www.vpered-kr.ru/images/stories/Raznoe/kazak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780928"/>
            <a:ext cx="5067074" cy="3744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CEO\Рабочий стол\мамино\В.О. 1941-1945.войнана кубани\война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3140968"/>
            <a:ext cx="3240360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Весь под ногами шар земной.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Живу. Дышу. Пою.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Но в памяти всегда со мной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Погибшие в бою.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Пусть всех имён не назову,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Нет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кровнее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родни.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потому ли я    живу,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Что умерли они?       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С. Щипачёв.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encrypted-tbn2.gstatic.com/images?q=tbn:ANd9GcTrIH2qXvBsQZiUlO5gCrkhCEidfXAAjPJk0az4O87lZrzYqGz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4664"/>
            <a:ext cx="3024336" cy="230425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619672" y="1916832"/>
            <a:ext cx="5868144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 – ресурсы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mywebs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su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blog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history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/15155.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html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://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kubanarchive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vk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com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album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-22963810_125503687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kumimoji="0" lang="en-US" sz="2000" b="0" i="1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tankfront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kumimoji="0" lang="en-US" sz="2000" b="0" i="1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kumimoji="0" lang="en-US" sz="2000" b="0" i="1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ussr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kumimoji="0" lang="en-US" sz="2000" b="0" i="1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kk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kumimoji="0" lang="en-US" sz="2000" b="0" i="1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kk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kumimoji="0" lang="en-US" sz="2000" b="0" i="1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gss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kumimoji="0" lang="en-US" sz="2000" b="0" i="1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gvkk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04</a:t>
            </a:r>
            <a:r>
              <a:rPr kumimoji="0" lang="en-US" sz="2000" b="0" i="1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hsu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kumimoji="0" lang="en-US" sz="2000" b="0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html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://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maopo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narod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/4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gkk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htm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://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www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npi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assets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files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kazaki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ru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wikipedia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org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wiki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/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вящ. вой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5877272"/>
            <a:ext cx="304800" cy="304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14876" y="714356"/>
            <a:ext cx="3857652" cy="526297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Вставай, Кубань! Народным гневом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Бурли, бушуй, мятись, вскипай. 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смертный бой с врагом скликай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Своих сынов отважных, смелых.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Вставай, Кубань! Кубань, вставай!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Смерть вражьей своре озверелой!</a:t>
            </a:r>
          </a:p>
        </p:txBody>
      </p:sp>
      <p:pic>
        <p:nvPicPr>
          <p:cNvPr id="5" name="Содержимое 6" descr="31.t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57158" y="785794"/>
            <a:ext cx="3786214" cy="4803446"/>
          </a:xfrm>
          <a:prstGeom prst="rect">
            <a:avLst/>
          </a:prstGeom>
          <a:ln w="12700">
            <a:solidFill>
              <a:schemeClr val="tx2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6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628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708920"/>
            <a:ext cx="7776864" cy="378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первый месяц в военкоматы Краснодарского края было подано 17 тысяч заявлений от людей разного возраста об отправке на фронт.                  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С июля 1941 по июль 1942 года на фронты Великой Отечественной ушло более 600 тысяч кубанцев – около 20% населения края. 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Не остались в стороне и жители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Староминского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района. Всего за время войны было призвано 12 тысяч жителей района.  Только за первые три дня войны на фронт ушли 5430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староминчан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 descr="http://fs199.www.ex.ua/show/40080627/40080627.jpg?800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88640"/>
            <a:ext cx="1895475" cy="237626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" name="Рисунок 5" descr="Фотографии Великой Отечественной войны (1941-1945)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0" y="188640"/>
            <a:ext cx="3528709" cy="2376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46.radikal.ru/i114/1005/ed/bc683ca00dd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48680"/>
            <a:ext cx="5040560" cy="32403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4077072"/>
            <a:ext cx="8064896" cy="18466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июня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1941года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3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часа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6-я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Чонгарская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Кубано-Терская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казачья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дивизия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вступил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бой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гитлеровскими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захватчиками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Казаки сделали все для того, чтобы выполнить боевую задачу на своем участке.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409520.vk.me/v409520995/55d1/CigYfcBtlc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753100" cy="4371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187624" y="5862754"/>
            <a:ext cx="6912768" cy="6771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Кавалеристы во время битвы за Москву. Зима 1941-1942гг.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332656"/>
            <a:ext cx="763284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ночь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октября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2-й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кавалерийский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корпус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переда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войска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оборонявшие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столицу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://cs409520.vk.me/v409520995/55d9/IRCJ3t2kzUQ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688704" cy="306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39552" y="5644116"/>
            <a:ext cx="374441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Кавалеристы генерал-майора Л.М.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Доватора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 Москвой.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cs409520.vk.me/v409520995/55c9/MmgZ4LD8yl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2"/>
            <a:ext cx="4176464" cy="3024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572000" y="5301208"/>
            <a:ext cx="424847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Кавалеристы 2-го гвардейского кавалерийского корпуса 16-й армии Западного фронта. С картой в руках - генерал-майор Лев Михайлович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Доватор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39552" y="60594"/>
            <a:ext cx="8136904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461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середине августа 1941 года из двух кавалерийских дивизий была сформирована конная казачья группа генерал-майора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Л.М.Доватора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её состав вошла и отдельная кавалерийская дивизия кубанцев.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302804.vk.me/u83419997/125503687/x_9035b8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4762500" cy="52292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188640"/>
            <a:ext cx="799288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indent="5715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Особое место в истории первого периода Великой Отечественной войны занимает процесс формирования добровольческих казачьих кавалерийских соединений Кубани в 1941 -1942 гг.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5536" y="471155"/>
            <a:ext cx="8496944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 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июня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1942 года — командующим 17 Кубанским казачьим кавалерийским корпусом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Северо-Кавказского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фронта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был назначен генерал-майор Н.Я.Кириченко,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принимавший участие в оборонительных боях с превосходящими силами противника на рубеже реки Ея. За стойкость, высокую дисциплину, организованность и героизм личного состава 27августа 1942 года корпус был преобразован в 4-й гвардейский Кубанский казачий кавалерийский корпус, а Н. Я. Кириченко награждён орденом Ленина и повышен до звания «генерал-лейтенант».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Файл:Кириченко Николай Яковлевич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140968"/>
            <a:ext cx="2376264" cy="345638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" name="Рисунок 5" descr="http://img-fotki.yandex.ru/get/6519/61833456.130/0_854cf_48b7fe4c_XX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140968"/>
            <a:ext cx="4769991" cy="346044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6500/66496967.23/0_67e45_f8069a35_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5940425" cy="405619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43608" y="4982979"/>
            <a:ext cx="6588224" cy="9848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Казаки корпуса Кириченко на привале.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Северо-Кавказский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фронт. 1942 год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561</TotalTime>
  <Words>571</Words>
  <Application>Microsoft Office PowerPoint</Application>
  <PresentationFormat>Экран (4:3)</PresentationFormat>
  <Paragraphs>57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65</cp:revision>
  <dcterms:modified xsi:type="dcterms:W3CDTF">2014-12-19T16:45:56Z</dcterms:modified>
</cp:coreProperties>
</file>