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7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319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1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50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6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64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926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6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61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1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6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spc="1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Методологические рекомендации ученикам</a:t>
            </a:r>
            <a:endParaRPr lang="ru-RU" sz="6000" spc="1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2" y="3801291"/>
            <a:ext cx="3442240" cy="305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0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619794"/>
            <a:ext cx="10620104" cy="45603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Проект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это твоя самостоятельная творческая разработка. Выполняя его, привлекай к работе родителей, друзей и других людей. Помни, что главное для тебя – развить твои творческие способности.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3788229"/>
            <a:ext cx="5008848" cy="303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1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6" y="195943"/>
            <a:ext cx="10842172" cy="894488"/>
          </a:xfrm>
        </p:spPr>
        <p:txBody>
          <a:bodyPr>
            <a:noAutofit/>
          </a:bodyPr>
          <a:lstStyle/>
          <a:p>
            <a:pPr algn="ctr"/>
            <a:r>
              <a:rPr lang="ru-RU" sz="3600" spc="1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Выполняй проект в следующем </a:t>
            </a:r>
            <a:r>
              <a:rPr lang="ru-RU" sz="3600" spc="1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порядке:</a:t>
            </a:r>
            <a:endParaRPr lang="ru-RU" sz="3600" spc="1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2" y="1260248"/>
            <a:ext cx="9966959" cy="51666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Выбери с помощью родителей и учителя тему;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Подбери информацию (книги, журналы, компьютерные программы, телепередачи и т.д.)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Планируй весь объем работы и организацию ее выполнения с помощью учителя;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Выполни теоретическую и практическую части проекта;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Внеси коррективы в теоретическую часть по результатам выполнения изделия;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Напечатай графическую часть проекта;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Подготовься к защите и оценке качества твоей работы, выполняя для защиты демонстрационные наглядные материалы;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Защити проект;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30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9609038" cy="933676"/>
          </a:xfrm>
        </p:spPr>
        <p:txBody>
          <a:bodyPr>
            <a:normAutofit/>
          </a:bodyPr>
          <a:lstStyle/>
          <a:p>
            <a:r>
              <a:rPr lang="ru-RU" sz="3600" spc="1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Рекомендации</a:t>
            </a:r>
            <a:endParaRPr lang="ru-RU" sz="3600" spc="1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930" y="1116556"/>
            <a:ext cx="10228217" cy="544721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Используй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работе справочную литературу: каталоги, словари, журналы, книги и т.п., а также материалы музеев и выставок.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Старайся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применять в работе современную технику: видеокамеру, компьютер, видео- и </a:t>
            </a:r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аудиомагнитофоны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фото- и </a:t>
            </a:r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ксерокопировальные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аппараты, Интернет.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Думай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 том, как твоя работа пригодиться тебе в будущем, старайся связать ее с выбранной профессией.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Учитывай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традиции и обычаи округ и города, в котором ты живешь.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Всегда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помни об экологии родного города и своем здоровье.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Используй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знания по любым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предметам,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 также свой бытовой опыт. 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Проявляя творчество, основывайся только на научных знаниях.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8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2" y="248194"/>
            <a:ext cx="10607040" cy="2057082"/>
          </a:xfrm>
        </p:spPr>
        <p:txBody>
          <a:bodyPr>
            <a:normAutofit/>
          </a:bodyPr>
          <a:lstStyle/>
          <a:p>
            <a:pPr algn="ctr"/>
            <a:r>
              <a:rPr lang="ru-RU" sz="4000" spc="1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Не стесняйся по всем вопросам обращаться к руководителю </a:t>
            </a:r>
            <a:r>
              <a:rPr lang="ru-RU" sz="4000" spc="1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158837"/>
              </p:ext>
            </p:extLst>
          </p:nvPr>
        </p:nvGraphicFramePr>
        <p:xfrm>
          <a:off x="561702" y="1724296"/>
          <a:ext cx="9627327" cy="4023359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617768">
                  <a:extLst>
                    <a:ext uri="{9D8B030D-6E8A-4147-A177-3AD203B41FA5}">
                      <a16:colId xmlns:a16="http://schemas.microsoft.com/office/drawing/2014/main" val="2774560371"/>
                    </a:ext>
                  </a:extLst>
                </a:gridCol>
                <a:gridCol w="3374972">
                  <a:extLst>
                    <a:ext uri="{9D8B030D-6E8A-4147-A177-3AD203B41FA5}">
                      <a16:colId xmlns:a16="http://schemas.microsoft.com/office/drawing/2014/main" val="4112267678"/>
                    </a:ext>
                  </a:extLst>
                </a:gridCol>
                <a:gridCol w="3634587">
                  <a:extLst>
                    <a:ext uri="{9D8B030D-6E8A-4147-A177-3AD203B41FA5}">
                      <a16:colId xmlns:a16="http://schemas.microsoft.com/office/drawing/2014/main" val="1072697245"/>
                    </a:ext>
                  </a:extLst>
                </a:gridCol>
              </a:tblGrid>
              <a:tr h="1002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Проблема проекта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«Почему?»</a:t>
                      </a:r>
                      <a:b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(это важно для меня лично)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Актуальность проблемы – мотивация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81520575"/>
                  </a:ext>
                </a:extLst>
              </a:tr>
              <a:tr h="68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«Зачем?»</a:t>
                      </a:r>
                      <a:b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(мы делаем проект)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Целеполагание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900920349"/>
                  </a:ext>
                </a:extLst>
              </a:tr>
              <a:tr h="68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Задачи проекта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«Что?»</a:t>
                      </a:r>
                      <a:b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(для этого мы делаем)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Постановка задач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831051664"/>
                  </a:ext>
                </a:extLst>
              </a:tr>
              <a:tr h="68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Методы и способы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«Как?»</a:t>
                      </a:r>
                      <a:b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(мы можем это делать)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Выбор способов и методов планирования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522711923"/>
                  </a:ext>
                </a:extLst>
              </a:tr>
              <a:tr h="976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«Что получится?»</a:t>
                      </a:r>
                      <a:b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(как решение проблемы)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pc="1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05436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8497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31</TotalTime>
  <Words>289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Century Schoolbook</vt:lpstr>
      <vt:lpstr>Comic Sans MS</vt:lpstr>
      <vt:lpstr>Times New Roman</vt:lpstr>
      <vt:lpstr>Wingdings</vt:lpstr>
      <vt:lpstr>Wingdings 2</vt:lpstr>
      <vt:lpstr>View</vt:lpstr>
      <vt:lpstr>Методологические рекомендации ученикам</vt:lpstr>
      <vt:lpstr>Презентация PowerPoint</vt:lpstr>
      <vt:lpstr>Выполняй проект в следующем порядке:</vt:lpstr>
      <vt:lpstr>Рекомендации</vt:lpstr>
      <vt:lpstr>Не стесняйся по всем вопросам обращаться к руководителю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рекомендации ученикам</dc:title>
  <dc:creator>Александра Щеглова</dc:creator>
  <cp:lastModifiedBy>Александра Щеглова</cp:lastModifiedBy>
  <cp:revision>4</cp:revision>
  <dcterms:created xsi:type="dcterms:W3CDTF">2016-01-29T07:15:19Z</dcterms:created>
  <dcterms:modified xsi:type="dcterms:W3CDTF">2016-01-29T07:46:47Z</dcterms:modified>
</cp:coreProperties>
</file>