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40D3"/>
    <a:srgbClr val="53EA08"/>
    <a:srgbClr val="BCE292"/>
    <a:srgbClr val="FFFF79"/>
    <a:srgbClr val="FF4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494" autoAdjust="0"/>
  </p:normalViewPr>
  <p:slideViewPr>
    <p:cSldViewPr>
      <p:cViewPr varScale="1">
        <p:scale>
          <a:sx n="85" d="100"/>
          <a:sy n="85" d="100"/>
        </p:scale>
        <p:origin x="154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7A90-8991-45D1-8449-A35C1723BCAF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938D-DFFE-4ADE-BD64-FF68A8BBF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7A90-8991-45D1-8449-A35C1723BCAF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938D-DFFE-4ADE-BD64-FF68A8BBF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7A90-8991-45D1-8449-A35C1723BCAF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938D-DFFE-4ADE-BD64-FF68A8BBF12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7A90-8991-45D1-8449-A35C1723BCAF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938D-DFFE-4ADE-BD64-FF68A8BBF12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7A90-8991-45D1-8449-A35C1723BCAF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938D-DFFE-4ADE-BD64-FF68A8BBF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7A90-8991-45D1-8449-A35C1723BCAF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938D-DFFE-4ADE-BD64-FF68A8BBF12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7A90-8991-45D1-8449-A35C1723BCAF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938D-DFFE-4ADE-BD64-FF68A8BBF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7A90-8991-45D1-8449-A35C1723BCAF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938D-DFFE-4ADE-BD64-FF68A8BBF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7A90-8991-45D1-8449-A35C1723BCAF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938D-DFFE-4ADE-BD64-FF68A8BBF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7A90-8991-45D1-8449-A35C1723BCAF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938D-DFFE-4ADE-BD64-FF68A8BBF12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7A90-8991-45D1-8449-A35C1723BCAF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938D-DFFE-4ADE-BD64-FF68A8BBF12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F467A90-8991-45D1-8449-A35C1723BCAF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540938D-DFFE-4ADE-BD64-FF68A8BBF12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226567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70C0"/>
                </a:solidFill>
              </a:rPr>
              <a:t>ДОЛГОСРОЧНЫЙ ПРОЕКТ </a:t>
            </a:r>
            <a:br>
              <a:rPr lang="ru-RU" b="1" i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350324">
            <a:off x="1368762" y="1712747"/>
            <a:ext cx="6400800" cy="3240360"/>
          </a:xfrm>
        </p:spPr>
        <p:txBody>
          <a:bodyPr>
            <a:normAutofit fontScale="92500" lnSpcReduction="10000"/>
          </a:bodyPr>
          <a:lstStyle/>
          <a:p>
            <a:r>
              <a:rPr lang="ru-RU" sz="5400" dirty="0">
                <a:solidFill>
                  <a:srgbClr val="FF0000"/>
                </a:solidFill>
                <a:cs typeface="BrowalliaUPC" panose="020B0604020202020204" pitchFamily="34" charset="-34"/>
              </a:rPr>
              <a:t>«Увлекательное чтение дома»</a:t>
            </a:r>
          </a:p>
          <a:p>
            <a:endParaRPr lang="ru-RU" sz="1400" dirty="0">
              <a:solidFill>
                <a:srgbClr val="FF0000"/>
              </a:solidFill>
              <a:cs typeface="BrowalliaUPC" panose="020B0604020202020204" pitchFamily="34" charset="-34"/>
            </a:endParaRP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BrowalliaUPC" panose="020B0604020202020204" pitchFamily="34" charset="-34"/>
              </a:rPr>
              <a:t>Время реализации с 20.09.2020г. по 20.03.2021г.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BrowalliaUPC" panose="020B0604020202020204" pitchFamily="34" charset="-34"/>
              </a:rPr>
              <a:t>Участники: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BrowalliaUPC" panose="020B0604020202020204" pitchFamily="34" charset="-34"/>
              </a:rPr>
              <a:t>ребёнок: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BrowalliaUPC" panose="020B0604020202020204" pitchFamily="34" charset="-34"/>
              </a:rPr>
              <a:t>Шиманкин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BrowalliaUPC" panose="020B0604020202020204" pitchFamily="34" charset="-34"/>
              </a:rPr>
              <a:t> Владислав (4 года), мама: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BrowalliaUPC" panose="020B0604020202020204" pitchFamily="34" charset="-34"/>
              </a:rPr>
              <a:t>Каюдина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BrowalliaUPC" panose="020B0604020202020204" pitchFamily="34" charset="-34"/>
              </a:rPr>
              <a:t> Наталья Сергеевна.</a:t>
            </a:r>
          </a:p>
        </p:txBody>
      </p:sp>
    </p:spTree>
    <p:extLst>
      <p:ext uri="{BB962C8B-B14F-4D97-AF65-F5344CB8AC3E}">
        <p14:creationId xmlns:p14="http://schemas.microsoft.com/office/powerpoint/2010/main" val="2914466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798"/>
    </mc:Choice>
    <mc:Fallback>
      <p:transition spd="slow" advTm="1479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476672"/>
            <a:ext cx="6804248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Динозавры – ещё одно увлечение. Прочитав книгу, создаём картину из мягкой мозаики.</a:t>
            </a:r>
          </a:p>
        </p:txBody>
      </p:sp>
    </p:spTree>
    <p:extLst>
      <p:ext uri="{BB962C8B-B14F-4D97-AF65-F5344CB8AC3E}">
        <p14:creationId xmlns:p14="http://schemas.microsoft.com/office/powerpoint/2010/main" val="2575954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39"/>
    </mc:Choice>
    <mc:Fallback>
      <p:transition spd="slow" advTm="803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03447"/>
            <a:ext cx="4320480" cy="54674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73178"/>
            <a:ext cx="8229600" cy="1252728"/>
          </a:xfrm>
        </p:spPr>
        <p:txBody>
          <a:bodyPr>
            <a:normAutofit/>
          </a:bodyPr>
          <a:lstStyle/>
          <a:p>
            <a:r>
              <a:rPr lang="ru-RU" sz="3200" dirty="0"/>
              <a:t>Книга-</a:t>
            </a:r>
            <a:r>
              <a:rPr lang="ru-RU" sz="3200" dirty="0" err="1"/>
              <a:t>пазл</a:t>
            </a:r>
            <a:r>
              <a:rPr lang="ru-RU" sz="3200" dirty="0"/>
              <a:t> про паровозик открыла для сына новый вид творчества – алмазную мозаику.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25906"/>
            <a:ext cx="4320480" cy="543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38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44"/>
    </mc:Choice>
    <mc:Fallback>
      <p:transition spd="slow" advTm="754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64096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914446"/>
            <a:ext cx="8229600" cy="105273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Безграничный космос, покоривший сердце моего ребёнка через книгу. Картина из цветного песка.</a:t>
            </a:r>
          </a:p>
        </p:txBody>
      </p:sp>
    </p:spTree>
    <p:extLst>
      <p:ext uri="{BB962C8B-B14F-4D97-AF65-F5344CB8AC3E}">
        <p14:creationId xmlns:p14="http://schemas.microsoft.com/office/powerpoint/2010/main" val="2229145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31"/>
    </mc:Choice>
    <mc:Fallback>
      <p:transition spd="slow" advTm="763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4392488" cy="566463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9208" y="232056"/>
            <a:ext cx="8229600" cy="1252728"/>
          </a:xfrm>
        </p:spPr>
        <p:txBody>
          <a:bodyPr>
            <a:noAutofit/>
          </a:bodyPr>
          <a:lstStyle/>
          <a:p>
            <a:r>
              <a:rPr lang="ru-RU" sz="2800" dirty="0"/>
              <a:t>Эту новую игру мы создали совместно из старой коробки и «попрыгунчиков» в качестве закрепления знаний о Солнечной системе.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84784"/>
            <a:ext cx="4279404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41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19"/>
    </mc:Choice>
    <mc:Fallback>
      <p:transition spd="slow" advTm="831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4258616"/>
            <a:ext cx="8424936" cy="111166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27984" y="4737953"/>
            <a:ext cx="4341168" cy="208823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Закрыты от счастья глаза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И сердце внутри замирает.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Когда мне любимая мама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Книгу опять покупает.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980728"/>
            <a:ext cx="784887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Поход в книжный магазин.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62532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71"/>
    </mc:Choice>
    <mc:Fallback>
      <p:transition spd="slow" advTm="1007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81276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76"/>
    </mc:Choice>
    <mc:Fallback>
      <p:transition spd="slow" advTm="877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268760"/>
            <a:ext cx="7408333" cy="3450696"/>
          </a:xfrm>
        </p:spPr>
        <p:txBody>
          <a:bodyPr>
            <a:normAutofit/>
          </a:bodyPr>
          <a:lstStyle/>
          <a:p>
            <a:r>
              <a:rPr lang="ru-RU" i="1" dirty="0"/>
              <a:t>развивать традиции семейного чтения, способствующего духовной близости ребёнка и родителей;</a:t>
            </a:r>
          </a:p>
          <a:p>
            <a:r>
              <a:rPr lang="ru-RU" i="1" dirty="0"/>
              <a:t>создать условия ребёнку для привития интереса и любви</a:t>
            </a:r>
            <a:r>
              <a:rPr lang="ru-RU" dirty="0"/>
              <a:t> к книге, чтению;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095"/>
            <a:ext cx="8229600" cy="1252728"/>
          </a:xfrm>
        </p:spPr>
        <p:txBody>
          <a:bodyPr/>
          <a:lstStyle/>
          <a:p>
            <a:r>
              <a:rPr lang="ru-RU" u="sng" dirty="0"/>
              <a:t>Цель 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688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43"/>
    </mc:Choice>
    <mc:Fallback>
      <p:transition spd="slow" advTm="1194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988840"/>
            <a:ext cx="7408333" cy="3450696"/>
          </a:xfrm>
        </p:spPr>
        <p:txBody>
          <a:bodyPr>
            <a:normAutofit/>
          </a:bodyPr>
          <a:lstStyle/>
          <a:p>
            <a:r>
              <a:rPr lang="ru-RU" i="1" dirty="0"/>
              <a:t>формировать у ребёнка привычку к чтению с раннего возраста для развития его, как творческой личности;</a:t>
            </a:r>
          </a:p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расширять представление ребёнка о прекрасном;</a:t>
            </a:r>
          </a:p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развивать умение эмоционально реагировать на художественные образы;</a:t>
            </a:r>
          </a:p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воспитывать любовь к художественной литературе.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6" y="692696"/>
            <a:ext cx="8229600" cy="1252728"/>
          </a:xfrm>
        </p:spPr>
        <p:txBody>
          <a:bodyPr/>
          <a:lstStyle/>
          <a:p>
            <a:r>
              <a:rPr lang="ru-RU" u="sng" dirty="0">
                <a:solidFill>
                  <a:srgbClr val="FF4519"/>
                </a:solidFill>
              </a:rPr>
              <a:t>Задачи проекта:</a:t>
            </a:r>
            <a:endParaRPr lang="ru-RU" dirty="0">
              <a:solidFill>
                <a:srgbClr val="FF45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57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416"/>
    </mc:Choice>
    <mc:Fallback>
      <p:transition spd="slow" advTm="1441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0"/>
            <a:ext cx="9540552" cy="71734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Представляем вам нашу домашнюю, пока ещё маленькую, библиотеку.</a:t>
            </a:r>
          </a:p>
        </p:txBody>
      </p:sp>
    </p:spTree>
    <p:extLst>
      <p:ext uri="{BB962C8B-B14F-4D97-AF65-F5344CB8AC3E}">
        <p14:creationId xmlns:p14="http://schemas.microsoft.com/office/powerpoint/2010/main" val="2499994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83"/>
    </mc:Choice>
    <mc:Fallback>
      <p:transition spd="slow" advTm="478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8280920" cy="724542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04856" cy="1650512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После чтения я предлагаю ребёнку разные творческие задания, которые он выполняет с огромным удовольствием.</a:t>
            </a:r>
            <a:br>
              <a:rPr lang="ru-RU" sz="2800" dirty="0"/>
            </a:br>
            <a:r>
              <a:rPr lang="ru-RU" sz="2800" dirty="0"/>
              <a:t>На этом слайде представлена работа «Кораблик» по стихотворению А. </a:t>
            </a:r>
            <a:r>
              <a:rPr lang="ru-RU" sz="2800" dirty="0" err="1"/>
              <a:t>Барто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65228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12"/>
    </mc:Choice>
    <mc:Fallback>
      <p:transition spd="slow" advTm="1171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7584"/>
            <a:ext cx="9144000" cy="102251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252728"/>
          </a:xfrm>
        </p:spPr>
        <p:txBody>
          <a:bodyPr>
            <a:normAutofit/>
          </a:bodyPr>
          <a:lstStyle/>
          <a:p>
            <a:r>
              <a:rPr lang="ru-RU" sz="3600" dirty="0"/>
              <a:t>Продолжая знакомиться с творчеством А. </a:t>
            </a:r>
            <a:r>
              <a:rPr lang="ru-RU" sz="3600" dirty="0" err="1"/>
              <a:t>Барто</a:t>
            </a:r>
            <a:r>
              <a:rPr lang="ru-RU" sz="3600" dirty="0"/>
              <a:t>, мы сконструировали самолёт.</a:t>
            </a:r>
          </a:p>
        </p:txBody>
      </p:sp>
    </p:spTree>
    <p:extLst>
      <p:ext uri="{BB962C8B-B14F-4D97-AF65-F5344CB8AC3E}">
        <p14:creationId xmlns:p14="http://schemas.microsoft.com/office/powerpoint/2010/main" val="2686810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87"/>
    </mc:Choice>
    <mc:Fallback>
      <p:transition spd="slow" advTm="748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7992888" cy="71734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6660232" cy="826352"/>
          </a:xfrm>
        </p:spPr>
        <p:txBody>
          <a:bodyPr>
            <a:noAutofit/>
          </a:bodyPr>
          <a:lstStyle/>
          <a:p>
            <a:r>
              <a:rPr lang="ru-RU" sz="2400" dirty="0"/>
              <a:t>Под впечатлением от прочитанного нами стихотворения </a:t>
            </a:r>
            <a:br>
              <a:rPr lang="ru-RU" sz="2400" dirty="0"/>
            </a:br>
            <a:r>
              <a:rPr lang="ru-RU" sz="2400" dirty="0"/>
              <a:t>А. </a:t>
            </a:r>
            <a:r>
              <a:rPr lang="ru-RU" sz="2400" dirty="0" err="1"/>
              <a:t>Барто</a:t>
            </a:r>
            <a:r>
              <a:rPr lang="ru-RU" sz="2400" dirty="0"/>
              <a:t> «Не одна», мы сделали несколько            работ.</a:t>
            </a:r>
          </a:p>
        </p:txBody>
      </p:sp>
    </p:spTree>
    <p:extLst>
      <p:ext uri="{BB962C8B-B14F-4D97-AF65-F5344CB8AC3E}">
        <p14:creationId xmlns:p14="http://schemas.microsoft.com/office/powerpoint/2010/main" val="1971520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24"/>
    </mc:Choice>
    <mc:Fallback>
      <p:transition spd="slow" advTm="922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5536"/>
            <a:ext cx="9144000" cy="95050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4860032" cy="2276872"/>
          </a:xfrm>
        </p:spPr>
        <p:txBody>
          <a:bodyPr>
            <a:noAutofit/>
          </a:bodyPr>
          <a:lstStyle/>
          <a:p>
            <a:r>
              <a:rPr lang="ru-RU" sz="3600" dirty="0"/>
              <a:t>Наша любимая </a:t>
            </a:r>
            <a:br>
              <a:rPr lang="ru-RU" sz="3600" dirty="0"/>
            </a:br>
            <a:r>
              <a:rPr lang="ru-RU" sz="3600" dirty="0"/>
              <a:t>А. </a:t>
            </a:r>
            <a:r>
              <a:rPr lang="ru-RU" sz="3600" dirty="0" err="1"/>
              <a:t>Барто</a:t>
            </a:r>
            <a:r>
              <a:rPr lang="ru-RU" sz="3600" dirty="0"/>
              <a:t> и слон, который не хочет спать.</a:t>
            </a:r>
          </a:p>
        </p:txBody>
      </p:sp>
    </p:spTree>
    <p:extLst>
      <p:ext uri="{BB962C8B-B14F-4D97-AF65-F5344CB8AC3E}">
        <p14:creationId xmlns:p14="http://schemas.microsoft.com/office/powerpoint/2010/main" val="968101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88"/>
    </mc:Choice>
    <mc:Fallback>
      <p:transition spd="slow" advTm="728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Одна из любимых сказок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-99392"/>
            <a:ext cx="5143500" cy="6993173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3" y="1484784"/>
            <a:ext cx="3086120" cy="4214101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84784"/>
            <a:ext cx="2987824" cy="42141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00250" y="-2822"/>
            <a:ext cx="5143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FF79"/>
                </a:solidFill>
              </a:rPr>
              <a:t>Одна из любимых сказок вдохновила Владислава на создание главного персонажа из пластилина.</a:t>
            </a:r>
          </a:p>
        </p:txBody>
      </p:sp>
    </p:spTree>
    <p:extLst>
      <p:ext uri="{BB962C8B-B14F-4D97-AF65-F5344CB8AC3E}">
        <p14:creationId xmlns:p14="http://schemas.microsoft.com/office/powerpoint/2010/main" val="1428745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67"/>
    </mc:Choice>
    <mc:Fallback>
      <p:transition spd="slow" advTm="9367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210</TotalTime>
  <Words>292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Calibri Light</vt:lpstr>
      <vt:lpstr>Candara</vt:lpstr>
      <vt:lpstr>Symbol</vt:lpstr>
      <vt:lpstr>Волна</vt:lpstr>
      <vt:lpstr>ДОЛГОСРОЧНЫЙ ПРОЕКТ  </vt:lpstr>
      <vt:lpstr>Цель проекта:</vt:lpstr>
      <vt:lpstr>Задачи проекта:</vt:lpstr>
      <vt:lpstr>Представляем вам нашу домашнюю, пока ещё маленькую, библиотеку.</vt:lpstr>
      <vt:lpstr>После чтения я предлагаю ребёнку разные творческие задания, которые он выполняет с огромным удовольствием. На этом слайде представлена работа «Кораблик» по стихотворению А. Барто</vt:lpstr>
      <vt:lpstr>Продолжая знакомиться с творчеством А. Барто, мы сконструировали самолёт.</vt:lpstr>
      <vt:lpstr>Под впечатлением от прочитанного нами стихотворения  А. Барто «Не одна», мы сделали несколько            работ.</vt:lpstr>
      <vt:lpstr>Наша любимая  А. Барто и слон, который не хочет спать.</vt:lpstr>
      <vt:lpstr>Одна из любимых сказок</vt:lpstr>
      <vt:lpstr>Динозавры – ещё одно увлечение. Прочитав книгу, создаём картину из мягкой мозаики.</vt:lpstr>
      <vt:lpstr>Книга-пазл про паровозик открыла для сына новый вид творчества – алмазную мозаику.</vt:lpstr>
      <vt:lpstr>Безграничный космос, покоривший сердце моего ребёнка через книгу. Картина из цветного песка.</vt:lpstr>
      <vt:lpstr>Эту новую игру мы создали совместно из старой коробки и «попрыгунчиков» в качестве закрепления знаний о Солнечной системе.</vt:lpstr>
      <vt:lpstr>Закрыты от счастья глаза И сердце внутри замирает. Когда мне любимая мама Книгу опять покупает.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ДОЛГОСРОЧНЫЙ ПРОЕКТ</dc:title>
  <dc:creator>ДС184</dc:creator>
  <cp:lastModifiedBy>Сад Детский</cp:lastModifiedBy>
  <cp:revision>35</cp:revision>
  <dcterms:created xsi:type="dcterms:W3CDTF">2021-03-18T08:51:34Z</dcterms:created>
  <dcterms:modified xsi:type="dcterms:W3CDTF">2021-03-23T09:13:17Z</dcterms:modified>
</cp:coreProperties>
</file>